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5.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6.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74" r:id="rId2"/>
    <p:sldMasterId id="2147483678" r:id="rId3"/>
    <p:sldMasterId id="2147483683" r:id="rId4"/>
    <p:sldMasterId id="2147483732" r:id="rId5"/>
    <p:sldMasterId id="2147483761" r:id="rId6"/>
    <p:sldMasterId id="2147483780" r:id="rId7"/>
  </p:sldMasterIdLst>
  <p:notesMasterIdLst>
    <p:notesMasterId r:id="rId62"/>
  </p:notesMasterIdLst>
  <p:handoutMasterIdLst>
    <p:handoutMasterId r:id="rId63"/>
  </p:handoutMasterIdLst>
  <p:sldIdLst>
    <p:sldId id="256" r:id="rId8"/>
    <p:sldId id="925" r:id="rId9"/>
    <p:sldId id="898" r:id="rId10"/>
    <p:sldId id="926" r:id="rId11"/>
    <p:sldId id="1046" r:id="rId12"/>
    <p:sldId id="1044" r:id="rId13"/>
    <p:sldId id="1041" r:id="rId14"/>
    <p:sldId id="1049" r:id="rId15"/>
    <p:sldId id="1050" r:id="rId16"/>
    <p:sldId id="1051" r:id="rId17"/>
    <p:sldId id="1052" r:id="rId18"/>
    <p:sldId id="1053" r:id="rId19"/>
    <p:sldId id="921" r:id="rId20"/>
    <p:sldId id="1055" r:id="rId21"/>
    <p:sldId id="1056" r:id="rId22"/>
    <p:sldId id="1057" r:id="rId23"/>
    <p:sldId id="929" r:id="rId24"/>
    <p:sldId id="922" r:id="rId25"/>
    <p:sldId id="1007" r:id="rId26"/>
    <p:sldId id="1069" r:id="rId27"/>
    <p:sldId id="1047" r:id="rId28"/>
    <p:sldId id="1025" r:id="rId29"/>
    <p:sldId id="1026" r:id="rId30"/>
    <p:sldId id="1027" r:id="rId31"/>
    <p:sldId id="1028" r:id="rId32"/>
    <p:sldId id="1029" r:id="rId33"/>
    <p:sldId id="1030" r:id="rId34"/>
    <p:sldId id="1031" r:id="rId35"/>
    <p:sldId id="1032" r:id="rId36"/>
    <p:sldId id="1033" r:id="rId37"/>
    <p:sldId id="1034" r:id="rId38"/>
    <p:sldId id="1013" r:id="rId39"/>
    <p:sldId id="1035" r:id="rId40"/>
    <p:sldId id="1068" r:id="rId41"/>
    <p:sldId id="1067" r:id="rId42"/>
    <p:sldId id="1036" r:id="rId43"/>
    <p:sldId id="1058" r:id="rId44"/>
    <p:sldId id="1059" r:id="rId45"/>
    <p:sldId id="1060" r:id="rId46"/>
    <p:sldId id="1061" r:id="rId47"/>
    <p:sldId id="1062" r:id="rId48"/>
    <p:sldId id="1063" r:id="rId49"/>
    <p:sldId id="1064" r:id="rId50"/>
    <p:sldId id="1065" r:id="rId51"/>
    <p:sldId id="1054" r:id="rId52"/>
    <p:sldId id="923" r:id="rId53"/>
    <p:sldId id="1037" r:id="rId54"/>
    <p:sldId id="1070" r:id="rId55"/>
    <p:sldId id="924" r:id="rId56"/>
    <p:sldId id="1038" r:id="rId57"/>
    <p:sldId id="1039" r:id="rId58"/>
    <p:sldId id="1040" r:id="rId59"/>
    <p:sldId id="1072" r:id="rId60"/>
    <p:sldId id="1020" r:id="rId61"/>
  </p:sldIdLst>
  <p:sldSz cx="9906000" cy="6858000" type="A4"/>
  <p:notesSz cx="6858000" cy="9144000"/>
  <p:defaultTextStyle>
    <a:defPPr>
      <a:defRPr lang="en-US"/>
    </a:defPPr>
    <a:lvl1pPr marL="0" algn="l" defTabSz="957765" rtl="0" eaLnBrk="1" latinLnBrk="0" hangingPunct="1">
      <a:defRPr sz="1900" kern="1200">
        <a:solidFill>
          <a:schemeClr val="tx1"/>
        </a:solidFill>
        <a:latin typeface="+mn-lt"/>
        <a:ea typeface="+mn-ea"/>
        <a:cs typeface="+mn-cs"/>
      </a:defRPr>
    </a:lvl1pPr>
    <a:lvl2pPr marL="478882" algn="l" defTabSz="957765" rtl="0" eaLnBrk="1" latinLnBrk="0" hangingPunct="1">
      <a:defRPr sz="1900" kern="1200">
        <a:solidFill>
          <a:schemeClr val="tx1"/>
        </a:solidFill>
        <a:latin typeface="+mn-lt"/>
        <a:ea typeface="+mn-ea"/>
        <a:cs typeface="+mn-cs"/>
      </a:defRPr>
    </a:lvl2pPr>
    <a:lvl3pPr marL="957765" algn="l" defTabSz="957765" rtl="0" eaLnBrk="1" latinLnBrk="0" hangingPunct="1">
      <a:defRPr sz="1900" kern="1200">
        <a:solidFill>
          <a:schemeClr val="tx1"/>
        </a:solidFill>
        <a:latin typeface="+mn-lt"/>
        <a:ea typeface="+mn-ea"/>
        <a:cs typeface="+mn-cs"/>
      </a:defRPr>
    </a:lvl3pPr>
    <a:lvl4pPr marL="1436647" algn="l" defTabSz="957765" rtl="0" eaLnBrk="1" latinLnBrk="0" hangingPunct="1">
      <a:defRPr sz="1900" kern="1200">
        <a:solidFill>
          <a:schemeClr val="tx1"/>
        </a:solidFill>
        <a:latin typeface="+mn-lt"/>
        <a:ea typeface="+mn-ea"/>
        <a:cs typeface="+mn-cs"/>
      </a:defRPr>
    </a:lvl4pPr>
    <a:lvl5pPr marL="1915529" algn="l" defTabSz="957765" rtl="0" eaLnBrk="1" latinLnBrk="0" hangingPunct="1">
      <a:defRPr sz="1900" kern="1200">
        <a:solidFill>
          <a:schemeClr val="tx1"/>
        </a:solidFill>
        <a:latin typeface="+mn-lt"/>
        <a:ea typeface="+mn-ea"/>
        <a:cs typeface="+mn-cs"/>
      </a:defRPr>
    </a:lvl5pPr>
    <a:lvl6pPr marL="2394412" algn="l" defTabSz="957765" rtl="0" eaLnBrk="1" latinLnBrk="0" hangingPunct="1">
      <a:defRPr sz="1900" kern="1200">
        <a:solidFill>
          <a:schemeClr val="tx1"/>
        </a:solidFill>
        <a:latin typeface="+mn-lt"/>
        <a:ea typeface="+mn-ea"/>
        <a:cs typeface="+mn-cs"/>
      </a:defRPr>
    </a:lvl6pPr>
    <a:lvl7pPr marL="2873294" algn="l" defTabSz="957765" rtl="0" eaLnBrk="1" latinLnBrk="0" hangingPunct="1">
      <a:defRPr sz="1900" kern="1200">
        <a:solidFill>
          <a:schemeClr val="tx1"/>
        </a:solidFill>
        <a:latin typeface="+mn-lt"/>
        <a:ea typeface="+mn-ea"/>
        <a:cs typeface="+mn-cs"/>
      </a:defRPr>
    </a:lvl7pPr>
    <a:lvl8pPr marL="3352175" algn="l" defTabSz="957765" rtl="0" eaLnBrk="1" latinLnBrk="0" hangingPunct="1">
      <a:defRPr sz="1900" kern="1200">
        <a:solidFill>
          <a:schemeClr val="tx1"/>
        </a:solidFill>
        <a:latin typeface="+mn-lt"/>
        <a:ea typeface="+mn-ea"/>
        <a:cs typeface="+mn-cs"/>
      </a:defRPr>
    </a:lvl8pPr>
    <a:lvl9pPr marL="3831057" algn="l" defTabSz="957765"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28">
          <p15:clr>
            <a:srgbClr val="A4A3A4"/>
          </p15:clr>
        </p15:guide>
        <p15:guide id="2" pos="360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2E7D92"/>
    <a:srgbClr val="FF0000"/>
    <a:srgbClr val="2C5376"/>
    <a:srgbClr val="000000"/>
    <a:srgbClr val="5F5F5F"/>
    <a:srgbClr val="F4A028"/>
    <a:srgbClr val="00783C"/>
    <a:srgbClr val="58A6EC"/>
    <a:srgbClr val="3590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32" autoAdjust="0"/>
    <p:restoredTop sz="99835" autoAdjust="0"/>
  </p:normalViewPr>
  <p:slideViewPr>
    <p:cSldViewPr snapToGrid="0">
      <p:cViewPr>
        <p:scale>
          <a:sx n="90" d="100"/>
          <a:sy n="90" d="100"/>
        </p:scale>
        <p:origin x="2058" y="702"/>
      </p:cViewPr>
      <p:guideLst>
        <p:guide orient="horz" pos="728"/>
        <p:guide pos="3601"/>
      </p:guideLst>
    </p:cSldViewPr>
  </p:slideViewPr>
  <p:notesTextViewPr>
    <p:cViewPr>
      <p:scale>
        <a:sx n="100" d="100"/>
        <a:sy n="100" d="100"/>
      </p:scale>
      <p:origin x="0" y="0"/>
    </p:cViewPr>
  </p:notesTextViewPr>
  <p:sorterViewPr>
    <p:cViewPr>
      <p:scale>
        <a:sx n="150" d="100"/>
        <a:sy n="150" d="100"/>
      </p:scale>
      <p:origin x="0" y="35904"/>
    </p:cViewPr>
  </p:sorterViewPr>
  <p:notesViewPr>
    <p:cSldViewPr snapToGrid="0">
      <p:cViewPr varScale="1">
        <p:scale>
          <a:sx n="55" d="100"/>
          <a:sy n="55" d="100"/>
        </p:scale>
        <p:origin x="288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handoutMaster" Target="handoutMasters/handout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slide" Target="slides/slide54.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tableStyles" Target="tableStyle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C070B4-0B7F-41B6-A187-4E72D940333B}" type="datetimeFigureOut">
              <a:rPr lang="ko-KR" altLang="en-US" smtClean="0"/>
              <a:t>2014-03-26</a:t>
            </a:fld>
            <a:endParaRPr lang="ko-KR" altLang="en-US"/>
          </a:p>
        </p:txBody>
      </p:sp>
      <p:sp>
        <p:nvSpPr>
          <p:cNvPr id="4" name="바닥글 개체 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DB41CB-098A-4044-A22B-E31753107A32}" type="slidenum">
              <a:rPr lang="ko-KR" altLang="en-US" smtClean="0"/>
              <a:t>‹#›</a:t>
            </a:fld>
            <a:endParaRPr lang="ko-KR" altLang="en-US"/>
          </a:p>
        </p:txBody>
      </p:sp>
    </p:spTree>
    <p:extLst>
      <p:ext uri="{BB962C8B-B14F-4D97-AF65-F5344CB8AC3E}">
        <p14:creationId xmlns:p14="http://schemas.microsoft.com/office/powerpoint/2010/main" val="13814994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51251A-5BED-4754-A54E-5B9B85CDEED8}" type="datetimeFigureOut">
              <a:rPr lang="en-US" smtClean="0"/>
              <a:pPr/>
              <a:t>3/26/2014</a:t>
            </a:fld>
            <a:endParaRPr lang="en-US"/>
          </a:p>
        </p:txBody>
      </p:sp>
      <p:sp>
        <p:nvSpPr>
          <p:cNvPr id="4" name="Slide Image Placeholder 3"/>
          <p:cNvSpPr>
            <a:spLocks noGrp="1" noRot="1" noChangeAspect="1"/>
          </p:cNvSpPr>
          <p:nvPr>
            <p:ph type="sldImg" idx="2"/>
          </p:nvPr>
        </p:nvSpPr>
        <p:spPr>
          <a:xfrm>
            <a:off x="952500" y="685800"/>
            <a:ext cx="4953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3F07D8F-2101-4538-B4F2-6EE5F60E73D9}" type="slidenum">
              <a:rPr lang="en-US" smtClean="0"/>
              <a:pPr/>
              <a:t>‹#›</a:t>
            </a:fld>
            <a:endParaRPr lang="en-US"/>
          </a:p>
        </p:txBody>
      </p:sp>
    </p:spTree>
    <p:extLst>
      <p:ext uri="{BB962C8B-B14F-4D97-AF65-F5344CB8AC3E}">
        <p14:creationId xmlns:p14="http://schemas.microsoft.com/office/powerpoint/2010/main" val="3064211461"/>
      </p:ext>
    </p:extLst>
  </p:cSld>
  <p:clrMap bg1="lt1" tx1="dk1" bg2="lt2" tx2="dk2" accent1="accent1" accent2="accent2" accent3="accent3" accent4="accent4" accent5="accent5" accent6="accent6" hlink="hlink" folHlink="folHlink"/>
  <p:notesStyle>
    <a:lvl1pPr marL="0" algn="l" defTabSz="603354" rtl="0" eaLnBrk="1" latinLnBrk="0" hangingPunct="1">
      <a:defRPr sz="900" kern="1200">
        <a:solidFill>
          <a:schemeClr val="tx1"/>
        </a:solidFill>
        <a:latin typeface="+mn-lt"/>
        <a:ea typeface="+mn-ea"/>
        <a:cs typeface="+mn-cs"/>
      </a:defRPr>
    </a:lvl1pPr>
    <a:lvl2pPr marL="301677" algn="l" defTabSz="603354" rtl="0" eaLnBrk="1" latinLnBrk="0" hangingPunct="1">
      <a:defRPr sz="900" kern="1200">
        <a:solidFill>
          <a:schemeClr val="tx1"/>
        </a:solidFill>
        <a:latin typeface="+mn-lt"/>
        <a:ea typeface="+mn-ea"/>
        <a:cs typeface="+mn-cs"/>
      </a:defRPr>
    </a:lvl2pPr>
    <a:lvl3pPr marL="603354" algn="l" defTabSz="603354" rtl="0" eaLnBrk="1" latinLnBrk="0" hangingPunct="1">
      <a:defRPr sz="900" kern="1200">
        <a:solidFill>
          <a:schemeClr val="tx1"/>
        </a:solidFill>
        <a:latin typeface="+mn-lt"/>
        <a:ea typeface="+mn-ea"/>
        <a:cs typeface="+mn-cs"/>
      </a:defRPr>
    </a:lvl3pPr>
    <a:lvl4pPr marL="905032" algn="l" defTabSz="603354" rtl="0" eaLnBrk="1" latinLnBrk="0" hangingPunct="1">
      <a:defRPr sz="900" kern="1200">
        <a:solidFill>
          <a:schemeClr val="tx1"/>
        </a:solidFill>
        <a:latin typeface="+mn-lt"/>
        <a:ea typeface="+mn-ea"/>
        <a:cs typeface="+mn-cs"/>
      </a:defRPr>
    </a:lvl4pPr>
    <a:lvl5pPr marL="1206708" algn="l" defTabSz="603354" rtl="0" eaLnBrk="1" latinLnBrk="0" hangingPunct="1">
      <a:defRPr sz="900" kern="1200">
        <a:solidFill>
          <a:schemeClr val="tx1"/>
        </a:solidFill>
        <a:latin typeface="+mn-lt"/>
        <a:ea typeface="+mn-ea"/>
        <a:cs typeface="+mn-cs"/>
      </a:defRPr>
    </a:lvl5pPr>
    <a:lvl6pPr marL="1508385" algn="l" defTabSz="603354" rtl="0" eaLnBrk="1" latinLnBrk="0" hangingPunct="1">
      <a:defRPr sz="900" kern="1200">
        <a:solidFill>
          <a:schemeClr val="tx1"/>
        </a:solidFill>
        <a:latin typeface="+mn-lt"/>
        <a:ea typeface="+mn-ea"/>
        <a:cs typeface="+mn-cs"/>
      </a:defRPr>
    </a:lvl6pPr>
    <a:lvl7pPr marL="1810063" algn="l" defTabSz="603354" rtl="0" eaLnBrk="1" latinLnBrk="0" hangingPunct="1">
      <a:defRPr sz="900" kern="1200">
        <a:solidFill>
          <a:schemeClr val="tx1"/>
        </a:solidFill>
        <a:latin typeface="+mn-lt"/>
        <a:ea typeface="+mn-ea"/>
        <a:cs typeface="+mn-cs"/>
      </a:defRPr>
    </a:lvl7pPr>
    <a:lvl8pPr marL="2111739" algn="l" defTabSz="603354" rtl="0" eaLnBrk="1" latinLnBrk="0" hangingPunct="1">
      <a:defRPr sz="900" kern="1200">
        <a:solidFill>
          <a:schemeClr val="tx1"/>
        </a:solidFill>
        <a:latin typeface="+mn-lt"/>
        <a:ea typeface="+mn-ea"/>
        <a:cs typeface="+mn-cs"/>
      </a:defRPr>
    </a:lvl8pPr>
    <a:lvl9pPr marL="2413417" algn="l" defTabSz="603354"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0" y="685800"/>
            <a:ext cx="4953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Note: this presentation is updated often. Please look for updates in the Partner Portal.</a:t>
            </a:r>
          </a:p>
          <a:p>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1</a:t>
            </a:fld>
            <a:endParaRPr lang="en-US"/>
          </a:p>
        </p:txBody>
      </p:sp>
    </p:spTree>
    <p:extLst>
      <p:ext uri="{BB962C8B-B14F-4D97-AF65-F5344CB8AC3E}">
        <p14:creationId xmlns:p14="http://schemas.microsoft.com/office/powerpoint/2010/main" val="4227923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0" y="685800"/>
            <a:ext cx="4953000" cy="3429000"/>
          </a:xfrm>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3F07D8F-2101-4538-B4F2-6EE5F60E73D9}" type="slidenum">
              <a:rPr lang="en-US" smtClean="0"/>
              <a:pPr/>
              <a:t>26</a:t>
            </a:fld>
            <a:endParaRPr lang="en-US"/>
          </a:p>
        </p:txBody>
      </p:sp>
    </p:spTree>
    <p:extLst>
      <p:ext uri="{BB962C8B-B14F-4D97-AF65-F5344CB8AC3E}">
        <p14:creationId xmlns:p14="http://schemas.microsoft.com/office/powerpoint/2010/main" val="1420470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0" y="685800"/>
            <a:ext cx="4953000" cy="3429000"/>
          </a:xfrm>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3F07D8F-2101-4538-B4F2-6EE5F60E73D9}" type="slidenum">
              <a:rPr lang="en-US" smtClean="0"/>
              <a:pPr/>
              <a:t>27</a:t>
            </a:fld>
            <a:endParaRPr lang="en-US"/>
          </a:p>
        </p:txBody>
      </p:sp>
    </p:spTree>
    <p:extLst>
      <p:ext uri="{BB962C8B-B14F-4D97-AF65-F5344CB8AC3E}">
        <p14:creationId xmlns:p14="http://schemas.microsoft.com/office/powerpoint/2010/main" val="1409802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0" y="685800"/>
            <a:ext cx="4953000" cy="3429000"/>
          </a:xfrm>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3F07D8F-2101-4538-B4F2-6EE5F60E73D9}" type="slidenum">
              <a:rPr lang="en-US" smtClean="0"/>
              <a:pPr/>
              <a:t>28</a:t>
            </a:fld>
            <a:endParaRPr lang="en-US"/>
          </a:p>
        </p:txBody>
      </p:sp>
    </p:spTree>
    <p:extLst>
      <p:ext uri="{BB962C8B-B14F-4D97-AF65-F5344CB8AC3E}">
        <p14:creationId xmlns:p14="http://schemas.microsoft.com/office/powerpoint/2010/main" val="1472047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0" y="685800"/>
            <a:ext cx="4953000" cy="3429000"/>
          </a:xfrm>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3F07D8F-2101-4538-B4F2-6EE5F60E73D9}" type="slidenum">
              <a:rPr lang="en-US" smtClean="0"/>
              <a:pPr/>
              <a:t>29</a:t>
            </a:fld>
            <a:endParaRPr lang="en-US"/>
          </a:p>
        </p:txBody>
      </p:sp>
    </p:spTree>
    <p:extLst>
      <p:ext uri="{BB962C8B-B14F-4D97-AF65-F5344CB8AC3E}">
        <p14:creationId xmlns:p14="http://schemas.microsoft.com/office/powerpoint/2010/main" val="872272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0" y="685800"/>
            <a:ext cx="4953000" cy="3429000"/>
          </a:xfrm>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3F07D8F-2101-4538-B4F2-6EE5F60E73D9}" type="slidenum">
              <a:rPr lang="en-US" smtClean="0"/>
              <a:pPr/>
              <a:t>30</a:t>
            </a:fld>
            <a:endParaRPr lang="en-US"/>
          </a:p>
        </p:txBody>
      </p:sp>
    </p:spTree>
    <p:extLst>
      <p:ext uri="{BB962C8B-B14F-4D97-AF65-F5344CB8AC3E}">
        <p14:creationId xmlns:p14="http://schemas.microsoft.com/office/powerpoint/2010/main" val="1763625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0" y="685800"/>
            <a:ext cx="4953000" cy="3429000"/>
          </a:xfrm>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3F07D8F-2101-4538-B4F2-6EE5F60E73D9}" type="slidenum">
              <a:rPr lang="en-US" smtClean="0"/>
              <a:pPr/>
              <a:t>31</a:t>
            </a:fld>
            <a:endParaRPr lang="en-US"/>
          </a:p>
        </p:txBody>
      </p:sp>
    </p:spTree>
    <p:extLst>
      <p:ext uri="{BB962C8B-B14F-4D97-AF65-F5344CB8AC3E}">
        <p14:creationId xmlns:p14="http://schemas.microsoft.com/office/powerpoint/2010/main" val="10251536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0" y="685800"/>
            <a:ext cx="4953000" cy="3429000"/>
          </a:xfrm>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3F07D8F-2101-4538-B4F2-6EE5F60E73D9}" type="slidenum">
              <a:rPr lang="en-US" smtClean="0"/>
              <a:pPr/>
              <a:t>33</a:t>
            </a:fld>
            <a:endParaRPr lang="en-US"/>
          </a:p>
        </p:txBody>
      </p:sp>
    </p:spTree>
    <p:extLst>
      <p:ext uri="{BB962C8B-B14F-4D97-AF65-F5344CB8AC3E}">
        <p14:creationId xmlns:p14="http://schemas.microsoft.com/office/powerpoint/2010/main" val="3272915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슬라이드 이미지 개체 틀 1"/>
          <p:cNvSpPr>
            <a:spLocks noGrp="1" noRot="1" noChangeAspect="1" noTextEdit="1"/>
          </p:cNvSpPr>
          <p:nvPr>
            <p:ph type="sldImg"/>
          </p:nvPr>
        </p:nvSpPr>
        <p:spPr bwMode="auto">
          <a:noFill/>
          <a:ln>
            <a:solidFill>
              <a:srgbClr val="000000"/>
            </a:solidFill>
            <a:miter lim="800000"/>
            <a:headEnd/>
            <a:tailEnd/>
          </a:ln>
        </p:spPr>
      </p:sp>
      <p:sp>
        <p:nvSpPr>
          <p:cNvPr id="305155" name="슬라이드 노트 개체 틀 2"/>
          <p:cNvSpPr>
            <a:spLocks noGrp="1"/>
          </p:cNvSpPr>
          <p:nvPr>
            <p:ph type="body" idx="1"/>
          </p:nvPr>
        </p:nvSpPr>
        <p:spPr>
          <a:noFill/>
          <a:ln/>
        </p:spPr>
        <p:txBody>
          <a:bodyPr/>
          <a:lstStyle/>
          <a:p>
            <a:pPr>
              <a:lnSpc>
                <a:spcPct val="90000"/>
              </a:lnSpc>
            </a:pPr>
            <a:r>
              <a:rPr lang="en-US" sz="900" dirty="0" smtClean="0">
                <a:ea typeface="ＭＳ Ｐゴシック" charset="-128"/>
                <a:cs typeface="ＭＳ Ｐゴシック" charset="-128"/>
              </a:rPr>
              <a:t>Vodafone is the world’s leading wireless company!</a:t>
            </a:r>
          </a:p>
          <a:p>
            <a:pPr>
              <a:lnSpc>
                <a:spcPct val="90000"/>
              </a:lnSpc>
            </a:pPr>
            <a:endParaRPr lang="en-US" sz="900" dirty="0" smtClean="0">
              <a:ea typeface="ＭＳ Ｐゴシック" charset="-128"/>
              <a:cs typeface="ＭＳ Ｐゴシック" charset="-128"/>
            </a:endParaRPr>
          </a:p>
          <a:p>
            <a:pPr>
              <a:lnSpc>
                <a:spcPct val="90000"/>
              </a:lnSpc>
            </a:pPr>
            <a:r>
              <a:rPr lang="en-US" sz="900" dirty="0" smtClean="0">
                <a:ea typeface="ＭＳ Ｐゴシック" charset="-128"/>
                <a:cs typeface="ＭＳ Ｐゴシック" charset="-128"/>
              </a:rPr>
              <a:t>Situation … Service desk could not respond quickly to customer issues</a:t>
            </a:r>
          </a:p>
          <a:p>
            <a:pPr>
              <a:lnSpc>
                <a:spcPct val="90000"/>
              </a:lnSpc>
            </a:pPr>
            <a:r>
              <a:rPr lang="en-US" sz="900" dirty="0" smtClean="0">
                <a:ea typeface="ＭＳ Ｐゴシック" charset="-128"/>
                <a:cs typeface="ＭＳ Ｐゴシック" charset="-128"/>
              </a:rPr>
              <a:t>Struggling with … Very time-consuming and human resource intensive to search for errors or exceptions across large Java and J2EE infrastructure</a:t>
            </a:r>
          </a:p>
          <a:p>
            <a:pPr>
              <a:lnSpc>
                <a:spcPct val="90000"/>
              </a:lnSpc>
            </a:pPr>
            <a:r>
              <a:rPr lang="en-US" sz="900" dirty="0" smtClean="0">
                <a:ea typeface="ＭＳ Ｐゴシック" charset="-128"/>
                <a:cs typeface="ＭＳ Ｐゴシック" charset="-128"/>
              </a:rPr>
              <a:t>Wanted to … urgently provide service desk with required information quickly and improve customer satisfaction levels</a:t>
            </a:r>
          </a:p>
          <a:p>
            <a:pPr>
              <a:lnSpc>
                <a:spcPct val="90000"/>
              </a:lnSpc>
            </a:pPr>
            <a:r>
              <a:rPr lang="en-US" sz="900" dirty="0" smtClean="0">
                <a:ea typeface="ＭＳ Ｐゴシック" charset="-128"/>
                <a:cs typeface="ＭＳ Ｐゴシック" charset="-128"/>
              </a:rPr>
              <a:t>We helped … deliver rapid application troubleshooting and quality management of higher margin 3G services</a:t>
            </a:r>
          </a:p>
          <a:p>
            <a:pPr>
              <a:lnSpc>
                <a:spcPct val="90000"/>
              </a:lnSpc>
            </a:pPr>
            <a:endParaRPr lang="en-US" sz="1800" dirty="0" smtClean="0">
              <a:ea typeface="ＭＳ Ｐゴシック" charset="-128"/>
              <a:cs typeface="ＭＳ Ｐゴシック" charset="-128"/>
            </a:endParaRPr>
          </a:p>
          <a:p>
            <a:endParaRPr lang="ko-KR" altLang="en-US" dirty="0" smtClean="0"/>
          </a:p>
        </p:txBody>
      </p:sp>
      <p:sp>
        <p:nvSpPr>
          <p:cNvPr id="305156" name="슬라이드 번호 개체 틀 3"/>
          <p:cNvSpPr>
            <a:spLocks noGrp="1"/>
          </p:cNvSpPr>
          <p:nvPr>
            <p:ph type="sldNum" sz="quarter" idx="5"/>
          </p:nvPr>
        </p:nvSpPr>
        <p:spPr>
          <a:noFill/>
        </p:spPr>
        <p:txBody>
          <a:bodyPr/>
          <a:lstStyle/>
          <a:p>
            <a:fld id="{82E2EF5D-72A1-4124-ADC3-D511E52AD039}" type="slidenum">
              <a:rPr lang="ko-KR" altLang="en-US" smtClean="0"/>
              <a:pPr/>
              <a:t>34</a:t>
            </a:fld>
            <a:endParaRPr lang="en-US" altLang="ko-KR" smtClean="0"/>
          </a:p>
        </p:txBody>
      </p:sp>
    </p:spTree>
    <p:extLst>
      <p:ext uri="{BB962C8B-B14F-4D97-AF65-F5344CB8AC3E}">
        <p14:creationId xmlns:p14="http://schemas.microsoft.com/office/powerpoint/2010/main" val="8860403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슬라이드 이미지 개체 틀 1"/>
          <p:cNvSpPr>
            <a:spLocks noGrp="1" noRot="1" noChangeAspect="1" noTextEdit="1"/>
          </p:cNvSpPr>
          <p:nvPr>
            <p:ph type="sldImg"/>
          </p:nvPr>
        </p:nvSpPr>
        <p:spPr bwMode="auto">
          <a:noFill/>
          <a:ln>
            <a:solidFill>
              <a:srgbClr val="000000"/>
            </a:solidFill>
            <a:miter lim="800000"/>
            <a:headEnd/>
            <a:tailEnd/>
          </a:ln>
        </p:spPr>
      </p:sp>
      <p:sp>
        <p:nvSpPr>
          <p:cNvPr id="305155" name="슬라이드 노트 개체 틀 2"/>
          <p:cNvSpPr>
            <a:spLocks noGrp="1"/>
          </p:cNvSpPr>
          <p:nvPr>
            <p:ph type="body" idx="1"/>
          </p:nvPr>
        </p:nvSpPr>
        <p:spPr>
          <a:noFill/>
          <a:ln/>
        </p:spPr>
        <p:txBody>
          <a:bodyPr/>
          <a:lstStyle/>
          <a:p>
            <a:pPr>
              <a:defRPr/>
            </a:pPr>
            <a:r>
              <a:rPr lang="en-US" sz="900" dirty="0" smtClean="0"/>
              <a:t>This example is based on a low-cost long distance telecoms company, where multiple carrier partners exist to route calls to a destination. In this real-world example, Splunk performs an external lookup of partner tariffs from an external RDBMS and calculates the partner carrier fee for using their network based on actual call detail records. Performing this at search times helps mitigate risk in a variable pricing environment, where tariffs may change frequently. By doing this, Splunk is able to pinpoint the lowest-cost partners for a specific customers destination, enabling the telecoms company to optimize their partnerships and consequently revenue. This is one of many use cases of Splunk correlating business and machine data to help optimize the business. Another is providing dashboard visibility into Average Revenue Per User (ARPU), an important KPI for telecoms businesses.</a:t>
            </a:r>
          </a:p>
          <a:p>
            <a:pPr>
              <a:defRPr/>
            </a:pPr>
            <a:endParaRPr lang="en-US" sz="900" dirty="0" smtClean="0"/>
          </a:p>
          <a:p>
            <a:pPr>
              <a:defRPr/>
            </a:pPr>
            <a:r>
              <a:rPr lang="en-US" sz="900" dirty="0" smtClean="0"/>
              <a:t>The Splunk solution in this particular example took 1 week, whereas traditional approaches to this problem were taking many weeks without success – with Splunk, there is no need to write database queries, or buy expensive reporting packages to query/report or visualize your data. </a:t>
            </a:r>
          </a:p>
          <a:p>
            <a:pPr>
              <a:defRPr/>
            </a:pPr>
            <a:endParaRPr lang="en-US" sz="900" dirty="0" smtClean="0"/>
          </a:p>
          <a:p>
            <a:pPr>
              <a:defRPr/>
            </a:pPr>
            <a:r>
              <a:rPr lang="en-US" sz="900" b="1" dirty="0" smtClean="0"/>
              <a:t>At a time when the business is demanding more from IT at lower cost, Splunk provides a fast, flexible way to unlock powerful new intelligence from your business and machine data.</a:t>
            </a:r>
          </a:p>
          <a:p>
            <a:endParaRPr lang="ko-KR" altLang="en-US" dirty="0" smtClean="0"/>
          </a:p>
        </p:txBody>
      </p:sp>
      <p:sp>
        <p:nvSpPr>
          <p:cNvPr id="305156" name="슬라이드 번호 개체 틀 3"/>
          <p:cNvSpPr>
            <a:spLocks noGrp="1"/>
          </p:cNvSpPr>
          <p:nvPr>
            <p:ph type="sldNum" sz="quarter" idx="5"/>
          </p:nvPr>
        </p:nvSpPr>
        <p:spPr>
          <a:noFill/>
        </p:spPr>
        <p:txBody>
          <a:bodyPr/>
          <a:lstStyle/>
          <a:p>
            <a:fld id="{82E2EF5D-72A1-4124-ADC3-D511E52AD039}" type="slidenum">
              <a:rPr lang="ko-KR" altLang="en-US" smtClean="0"/>
              <a:pPr/>
              <a:t>35</a:t>
            </a:fld>
            <a:endParaRPr lang="en-US" altLang="ko-KR" smtClean="0"/>
          </a:p>
        </p:txBody>
      </p:sp>
    </p:spTree>
    <p:extLst>
      <p:ext uri="{BB962C8B-B14F-4D97-AF65-F5344CB8AC3E}">
        <p14:creationId xmlns:p14="http://schemas.microsoft.com/office/powerpoint/2010/main" val="18591814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0" y="685800"/>
            <a:ext cx="4953000" cy="3429000"/>
          </a:xfrm>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3F07D8F-2101-4538-B4F2-6EE5F60E73D9}" type="slidenum">
              <a:rPr lang="en-US" smtClean="0"/>
              <a:pPr/>
              <a:t>36</a:t>
            </a:fld>
            <a:endParaRPr lang="en-US"/>
          </a:p>
        </p:txBody>
      </p:sp>
    </p:spTree>
    <p:extLst>
      <p:ext uri="{BB962C8B-B14F-4D97-AF65-F5344CB8AC3E}">
        <p14:creationId xmlns:p14="http://schemas.microsoft.com/office/powerpoint/2010/main" val="1864717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0" y="685800"/>
            <a:ext cx="4953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F07D8F-2101-4538-B4F2-6EE5F60E73D9}" type="slidenum">
              <a:rPr lang="en-US" smtClean="0"/>
              <a:pPr/>
              <a:t>3</a:t>
            </a:fld>
            <a:endParaRPr lang="en-US"/>
          </a:p>
        </p:txBody>
      </p:sp>
    </p:spTree>
    <p:extLst>
      <p:ext uri="{BB962C8B-B14F-4D97-AF65-F5344CB8AC3E}">
        <p14:creationId xmlns:p14="http://schemas.microsoft.com/office/powerpoint/2010/main" val="4657787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0" y="685800"/>
            <a:ext cx="4953000" cy="3429000"/>
          </a:xfrm>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3F07D8F-2101-4538-B4F2-6EE5F60E73D9}" type="slidenum">
              <a:rPr lang="en-US" smtClean="0"/>
              <a:pPr/>
              <a:t>37</a:t>
            </a:fld>
            <a:endParaRPr lang="en-US"/>
          </a:p>
        </p:txBody>
      </p:sp>
    </p:spTree>
    <p:extLst>
      <p:ext uri="{BB962C8B-B14F-4D97-AF65-F5344CB8AC3E}">
        <p14:creationId xmlns:p14="http://schemas.microsoft.com/office/powerpoint/2010/main" val="5095744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슬라이드 이미지 개체 틀 1"/>
          <p:cNvSpPr>
            <a:spLocks noGrp="1" noRot="1" noChangeAspect="1" noTextEdit="1"/>
          </p:cNvSpPr>
          <p:nvPr>
            <p:ph type="sldImg"/>
          </p:nvPr>
        </p:nvSpPr>
        <p:spPr bwMode="auto">
          <a:noFill/>
          <a:ln>
            <a:solidFill>
              <a:srgbClr val="000000"/>
            </a:solidFill>
            <a:miter lim="800000"/>
            <a:headEnd/>
            <a:tailEnd/>
          </a:ln>
        </p:spPr>
      </p:sp>
      <p:sp>
        <p:nvSpPr>
          <p:cNvPr id="305155" name="슬라이드 노트 개체 틀 2"/>
          <p:cNvSpPr>
            <a:spLocks noGrp="1"/>
          </p:cNvSpPr>
          <p:nvPr>
            <p:ph type="body" idx="1"/>
          </p:nvPr>
        </p:nvSpPr>
        <p:spPr>
          <a:noFill/>
          <a:ln/>
        </p:spPr>
        <p:txBody>
          <a:bodyPr/>
          <a:lstStyle/>
          <a:p>
            <a:pPr>
              <a:lnSpc>
                <a:spcPct val="80000"/>
              </a:lnSpc>
            </a:pPr>
            <a:r>
              <a:rPr lang="en-US" sz="900" dirty="0" err="1" smtClean="0">
                <a:ea typeface="ＭＳ Ｐゴシック" charset="-128"/>
                <a:cs typeface="ＭＳ Ｐゴシック" charset="-128"/>
              </a:rPr>
              <a:t>macys.com</a:t>
            </a:r>
            <a:r>
              <a:rPr lang="en-US" sz="900" dirty="0" smtClean="0">
                <a:ea typeface="ＭＳ Ｐゴシック" charset="-128"/>
                <a:cs typeface="ＭＳ Ｐゴシック" charset="-128"/>
              </a:rPr>
              <a:t> and </a:t>
            </a:r>
            <a:r>
              <a:rPr lang="en-US" sz="900" dirty="0" err="1" smtClean="0">
                <a:ea typeface="ＭＳ Ｐゴシック" charset="-128"/>
                <a:cs typeface="ＭＳ Ｐゴシック" charset="-128"/>
              </a:rPr>
              <a:t>bloomingdales.com</a:t>
            </a:r>
            <a:r>
              <a:rPr lang="en-US" sz="900" dirty="0" smtClean="0">
                <a:ea typeface="ＭＳ Ｐゴシック" charset="-128"/>
                <a:cs typeface="ＭＳ Ｐゴシック" charset="-128"/>
              </a:rPr>
              <a:t> are amongst the USAs premier retail websites.</a:t>
            </a:r>
          </a:p>
          <a:p>
            <a:pPr>
              <a:lnSpc>
                <a:spcPct val="80000"/>
              </a:lnSpc>
            </a:pPr>
            <a:endParaRPr lang="en-US" sz="900" dirty="0" smtClean="0">
              <a:ea typeface="ＭＳ Ｐゴシック" charset="-128"/>
              <a:cs typeface="ＭＳ Ｐゴシック" charset="-128"/>
            </a:endParaRPr>
          </a:p>
          <a:p>
            <a:pPr>
              <a:lnSpc>
                <a:spcPct val="80000"/>
              </a:lnSpc>
            </a:pPr>
            <a:r>
              <a:rPr lang="en-US" sz="900" i="0" dirty="0" smtClean="0">
                <a:ea typeface="ＭＳ Ｐゴシック" charset="-128"/>
                <a:cs typeface="ＭＳ Ｐゴシック" charset="-128"/>
              </a:rPr>
              <a:t>Situation; Macy’s websites had experienced holiday season downtime every year since 2002; increasing traffic volumes</a:t>
            </a:r>
          </a:p>
          <a:p>
            <a:pPr>
              <a:lnSpc>
                <a:spcPct val="80000"/>
              </a:lnSpc>
            </a:pPr>
            <a:r>
              <a:rPr lang="en-US" sz="900" i="0" dirty="0" smtClean="0">
                <a:ea typeface="ＭＳ Ｐゴシック" charset="-128"/>
                <a:cs typeface="ＭＳ Ｐゴシック" charset="-128"/>
              </a:rPr>
              <a:t>Struggling with: Operations staff unable to detect warning signals signifying impending errors</a:t>
            </a:r>
          </a:p>
          <a:p>
            <a:pPr>
              <a:lnSpc>
                <a:spcPct val="80000"/>
              </a:lnSpc>
            </a:pPr>
            <a:r>
              <a:rPr lang="en-US" sz="900" i="0" dirty="0" smtClean="0">
                <a:ea typeface="ＭＳ Ｐゴシック" charset="-128"/>
                <a:cs typeface="ＭＳ Ｐゴシック" charset="-128"/>
              </a:rPr>
              <a:t>Wanted to: Build a 24x7 NOC to better handle load of 130+ orders per minute generated by 1M unique visitors/day</a:t>
            </a:r>
          </a:p>
          <a:p>
            <a:pPr>
              <a:lnSpc>
                <a:spcPct val="80000"/>
              </a:lnSpc>
            </a:pPr>
            <a:r>
              <a:rPr lang="en-US" sz="900" i="0" dirty="0" smtClean="0">
                <a:ea typeface="ＭＳ Ｐゴシック" charset="-128"/>
                <a:cs typeface="ＭＳ Ｐゴシック" charset="-128"/>
              </a:rPr>
              <a:t>We helped:</a:t>
            </a:r>
            <a:r>
              <a:rPr lang="en-US" sz="900" i="0" baseline="0" dirty="0" smtClean="0">
                <a:ea typeface="ＭＳ Ｐゴシック" charset="-128"/>
                <a:cs typeface="ＭＳ Ｐゴシック" charset="-128"/>
              </a:rPr>
              <a:t> </a:t>
            </a:r>
            <a:r>
              <a:rPr lang="en-US" sz="900" i="0" dirty="0" smtClean="0">
                <a:ea typeface="ＭＳ Ｐゴシック" charset="-128"/>
                <a:cs typeface="ＭＳ Ｐゴシック" charset="-128"/>
              </a:rPr>
              <a:t>Being deployed at the heart of the NOC, providing monitoring dashboards to senior IT and troubleshooting dashboards to testing, performance and production teams.</a:t>
            </a:r>
          </a:p>
          <a:p>
            <a:endParaRPr lang="ko-KR" altLang="en-US" dirty="0" smtClean="0"/>
          </a:p>
        </p:txBody>
      </p:sp>
      <p:sp>
        <p:nvSpPr>
          <p:cNvPr id="305156" name="슬라이드 번호 개체 틀 3"/>
          <p:cNvSpPr>
            <a:spLocks noGrp="1"/>
          </p:cNvSpPr>
          <p:nvPr>
            <p:ph type="sldNum" sz="quarter" idx="5"/>
          </p:nvPr>
        </p:nvSpPr>
        <p:spPr>
          <a:noFill/>
        </p:spPr>
        <p:txBody>
          <a:bodyPr/>
          <a:lstStyle/>
          <a:p>
            <a:fld id="{82E2EF5D-72A1-4124-ADC3-D511E52AD039}" type="slidenum">
              <a:rPr lang="ko-KR" altLang="en-US" smtClean="0"/>
              <a:pPr/>
              <a:t>38</a:t>
            </a:fld>
            <a:endParaRPr lang="en-US" altLang="ko-KR" smtClean="0"/>
          </a:p>
        </p:txBody>
      </p:sp>
    </p:spTree>
    <p:extLst>
      <p:ext uri="{BB962C8B-B14F-4D97-AF65-F5344CB8AC3E}">
        <p14:creationId xmlns:p14="http://schemas.microsoft.com/office/powerpoint/2010/main" val="3363199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슬라이드 이미지 개체 틀 1"/>
          <p:cNvSpPr>
            <a:spLocks noGrp="1" noRot="1" noChangeAspect="1" noTextEdit="1"/>
          </p:cNvSpPr>
          <p:nvPr>
            <p:ph type="sldImg"/>
          </p:nvPr>
        </p:nvSpPr>
        <p:spPr bwMode="auto">
          <a:noFill/>
          <a:ln>
            <a:solidFill>
              <a:srgbClr val="000000"/>
            </a:solidFill>
            <a:miter lim="800000"/>
            <a:headEnd/>
            <a:tailEnd/>
          </a:ln>
        </p:spPr>
      </p:sp>
      <p:sp>
        <p:nvSpPr>
          <p:cNvPr id="305155" name="슬라이드 노트 개체 틀 2"/>
          <p:cNvSpPr>
            <a:spLocks noGrp="1"/>
          </p:cNvSpPr>
          <p:nvPr>
            <p:ph type="body" idx="1"/>
          </p:nvPr>
        </p:nvSpPr>
        <p:spPr>
          <a:noFill/>
          <a:ln/>
        </p:spPr>
        <p:txBody>
          <a:bodyPr/>
          <a:lstStyle/>
          <a:p>
            <a:pPr>
              <a:lnSpc>
                <a:spcPct val="80000"/>
              </a:lnSpc>
            </a:pPr>
            <a:r>
              <a:rPr lang="en-US" sz="900" dirty="0" err="1" smtClean="0">
                <a:ea typeface="ＭＳ Ｐゴシック" charset="-128"/>
                <a:cs typeface="ＭＳ Ｐゴシック" charset="-128"/>
              </a:rPr>
              <a:t>macys.com</a:t>
            </a:r>
            <a:r>
              <a:rPr lang="en-US" sz="900" dirty="0" smtClean="0">
                <a:ea typeface="ＭＳ Ｐゴシック" charset="-128"/>
                <a:cs typeface="ＭＳ Ｐゴシック" charset="-128"/>
              </a:rPr>
              <a:t> and </a:t>
            </a:r>
            <a:r>
              <a:rPr lang="en-US" sz="900" dirty="0" err="1" smtClean="0">
                <a:ea typeface="ＭＳ Ｐゴシック" charset="-128"/>
                <a:cs typeface="ＭＳ Ｐゴシック" charset="-128"/>
              </a:rPr>
              <a:t>bloomingdales.com</a:t>
            </a:r>
            <a:r>
              <a:rPr lang="en-US" sz="900" dirty="0" smtClean="0">
                <a:ea typeface="ＭＳ Ｐゴシック" charset="-128"/>
                <a:cs typeface="ＭＳ Ｐゴシック" charset="-128"/>
              </a:rPr>
              <a:t> are amongst the USAs premier retail websites.</a:t>
            </a:r>
          </a:p>
          <a:p>
            <a:pPr>
              <a:lnSpc>
                <a:spcPct val="80000"/>
              </a:lnSpc>
            </a:pPr>
            <a:endParaRPr lang="en-US" sz="900" dirty="0" smtClean="0">
              <a:ea typeface="ＭＳ Ｐゴシック" charset="-128"/>
              <a:cs typeface="ＭＳ Ｐゴシック" charset="-128"/>
            </a:endParaRPr>
          </a:p>
          <a:p>
            <a:pPr>
              <a:lnSpc>
                <a:spcPct val="80000"/>
              </a:lnSpc>
            </a:pPr>
            <a:r>
              <a:rPr lang="en-US" sz="900" i="0" dirty="0" smtClean="0">
                <a:ea typeface="ＭＳ Ｐゴシック" charset="-128"/>
                <a:cs typeface="ＭＳ Ｐゴシック" charset="-128"/>
              </a:rPr>
              <a:t>Situation; Macy’s websites had experienced holiday season downtime every year since 2002; increasing traffic volumes</a:t>
            </a:r>
          </a:p>
          <a:p>
            <a:pPr>
              <a:lnSpc>
                <a:spcPct val="80000"/>
              </a:lnSpc>
            </a:pPr>
            <a:r>
              <a:rPr lang="en-US" sz="900" i="0" dirty="0" smtClean="0">
                <a:ea typeface="ＭＳ Ｐゴシック" charset="-128"/>
                <a:cs typeface="ＭＳ Ｐゴシック" charset="-128"/>
              </a:rPr>
              <a:t>Struggling with: Operations staff unable to detect warning signals signifying impending errors</a:t>
            </a:r>
          </a:p>
          <a:p>
            <a:pPr>
              <a:lnSpc>
                <a:spcPct val="80000"/>
              </a:lnSpc>
            </a:pPr>
            <a:r>
              <a:rPr lang="en-US" sz="900" i="0" dirty="0" smtClean="0">
                <a:ea typeface="ＭＳ Ｐゴシック" charset="-128"/>
                <a:cs typeface="ＭＳ Ｐゴシック" charset="-128"/>
              </a:rPr>
              <a:t>Wanted to: Build a 24x7 NOC to better handle load of 130+ orders per minute generated by 1M unique visitors/day</a:t>
            </a:r>
          </a:p>
          <a:p>
            <a:pPr>
              <a:lnSpc>
                <a:spcPct val="80000"/>
              </a:lnSpc>
            </a:pPr>
            <a:r>
              <a:rPr lang="en-US" sz="900" i="0" dirty="0" smtClean="0">
                <a:ea typeface="ＭＳ Ｐゴシック" charset="-128"/>
                <a:cs typeface="ＭＳ Ｐゴシック" charset="-128"/>
              </a:rPr>
              <a:t>We helped:</a:t>
            </a:r>
            <a:r>
              <a:rPr lang="en-US" sz="900" i="0" baseline="0" dirty="0" smtClean="0">
                <a:ea typeface="ＭＳ Ｐゴシック" charset="-128"/>
                <a:cs typeface="ＭＳ Ｐゴシック" charset="-128"/>
              </a:rPr>
              <a:t> </a:t>
            </a:r>
            <a:r>
              <a:rPr lang="en-US" sz="900" i="0" dirty="0" smtClean="0">
                <a:ea typeface="ＭＳ Ｐゴシック" charset="-128"/>
                <a:cs typeface="ＭＳ Ｐゴシック" charset="-128"/>
              </a:rPr>
              <a:t>Being deployed at the heart of the NOC, providing monitoring dashboards to senior IT and troubleshooting dashboards to testing, performance and production teams.</a:t>
            </a:r>
          </a:p>
          <a:p>
            <a:endParaRPr lang="ko-KR" altLang="en-US" dirty="0" smtClean="0"/>
          </a:p>
        </p:txBody>
      </p:sp>
      <p:sp>
        <p:nvSpPr>
          <p:cNvPr id="305156" name="슬라이드 번호 개체 틀 3"/>
          <p:cNvSpPr>
            <a:spLocks noGrp="1"/>
          </p:cNvSpPr>
          <p:nvPr>
            <p:ph type="sldNum" sz="quarter" idx="5"/>
          </p:nvPr>
        </p:nvSpPr>
        <p:spPr>
          <a:noFill/>
        </p:spPr>
        <p:txBody>
          <a:bodyPr/>
          <a:lstStyle/>
          <a:p>
            <a:fld id="{82E2EF5D-72A1-4124-ADC3-D511E52AD039}" type="slidenum">
              <a:rPr lang="ko-KR" altLang="en-US" smtClean="0"/>
              <a:pPr/>
              <a:t>39</a:t>
            </a:fld>
            <a:endParaRPr lang="en-US" altLang="ko-KR" smtClean="0"/>
          </a:p>
        </p:txBody>
      </p:sp>
    </p:spTree>
    <p:extLst>
      <p:ext uri="{BB962C8B-B14F-4D97-AF65-F5344CB8AC3E}">
        <p14:creationId xmlns:p14="http://schemas.microsoft.com/office/powerpoint/2010/main" val="7741315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슬라이드 이미지 개체 틀 1"/>
          <p:cNvSpPr>
            <a:spLocks noGrp="1" noRot="1" noChangeAspect="1" noTextEdit="1"/>
          </p:cNvSpPr>
          <p:nvPr>
            <p:ph type="sldImg"/>
          </p:nvPr>
        </p:nvSpPr>
        <p:spPr bwMode="auto">
          <a:noFill/>
          <a:ln>
            <a:solidFill>
              <a:srgbClr val="000000"/>
            </a:solidFill>
            <a:miter lim="800000"/>
            <a:headEnd/>
            <a:tailEnd/>
          </a:ln>
        </p:spPr>
      </p:sp>
      <p:sp>
        <p:nvSpPr>
          <p:cNvPr id="305155" name="슬라이드 노트 개체 틀 2"/>
          <p:cNvSpPr>
            <a:spLocks noGrp="1"/>
          </p:cNvSpPr>
          <p:nvPr>
            <p:ph type="body" idx="1"/>
          </p:nvPr>
        </p:nvSpPr>
        <p:spPr>
          <a:noFill/>
          <a:ln/>
        </p:spPr>
        <p:txBody>
          <a:bodyPr/>
          <a:lstStyle/>
          <a:p>
            <a:pPr>
              <a:lnSpc>
                <a:spcPct val="80000"/>
              </a:lnSpc>
            </a:pPr>
            <a:r>
              <a:rPr lang="en-US" sz="900" dirty="0" err="1" smtClean="0">
                <a:ea typeface="ＭＳ Ｐゴシック" charset="-128"/>
                <a:cs typeface="ＭＳ Ｐゴシック" charset="-128"/>
              </a:rPr>
              <a:t>macys.com</a:t>
            </a:r>
            <a:r>
              <a:rPr lang="en-US" sz="900" dirty="0" smtClean="0">
                <a:ea typeface="ＭＳ Ｐゴシック" charset="-128"/>
                <a:cs typeface="ＭＳ Ｐゴシック" charset="-128"/>
              </a:rPr>
              <a:t> and </a:t>
            </a:r>
            <a:r>
              <a:rPr lang="en-US" sz="900" dirty="0" err="1" smtClean="0">
                <a:ea typeface="ＭＳ Ｐゴシック" charset="-128"/>
                <a:cs typeface="ＭＳ Ｐゴシック" charset="-128"/>
              </a:rPr>
              <a:t>bloomingdales.com</a:t>
            </a:r>
            <a:r>
              <a:rPr lang="en-US" sz="900" dirty="0" smtClean="0">
                <a:ea typeface="ＭＳ Ｐゴシック" charset="-128"/>
                <a:cs typeface="ＭＳ Ｐゴシック" charset="-128"/>
              </a:rPr>
              <a:t> are amongst the USAs premier retail websites.</a:t>
            </a:r>
          </a:p>
          <a:p>
            <a:pPr>
              <a:lnSpc>
                <a:spcPct val="80000"/>
              </a:lnSpc>
            </a:pPr>
            <a:endParaRPr lang="en-US" sz="900" dirty="0" smtClean="0">
              <a:ea typeface="ＭＳ Ｐゴシック" charset="-128"/>
              <a:cs typeface="ＭＳ Ｐゴシック" charset="-128"/>
            </a:endParaRPr>
          </a:p>
          <a:p>
            <a:pPr>
              <a:lnSpc>
                <a:spcPct val="80000"/>
              </a:lnSpc>
            </a:pPr>
            <a:r>
              <a:rPr lang="en-US" sz="900" i="0" dirty="0" smtClean="0">
                <a:ea typeface="ＭＳ Ｐゴシック" charset="-128"/>
                <a:cs typeface="ＭＳ Ｐゴシック" charset="-128"/>
              </a:rPr>
              <a:t>Situation; Macy’s websites had experienced holiday season downtime every year since 2002; increasing traffic volumes</a:t>
            </a:r>
          </a:p>
          <a:p>
            <a:pPr>
              <a:lnSpc>
                <a:spcPct val="80000"/>
              </a:lnSpc>
            </a:pPr>
            <a:r>
              <a:rPr lang="en-US" sz="900" i="0" dirty="0" smtClean="0">
                <a:ea typeface="ＭＳ Ｐゴシック" charset="-128"/>
                <a:cs typeface="ＭＳ Ｐゴシック" charset="-128"/>
              </a:rPr>
              <a:t>Struggling with: Operations staff unable to detect warning signals signifying impending errors</a:t>
            </a:r>
          </a:p>
          <a:p>
            <a:pPr>
              <a:lnSpc>
                <a:spcPct val="80000"/>
              </a:lnSpc>
            </a:pPr>
            <a:r>
              <a:rPr lang="en-US" sz="900" i="0" dirty="0" smtClean="0">
                <a:ea typeface="ＭＳ Ｐゴシック" charset="-128"/>
                <a:cs typeface="ＭＳ Ｐゴシック" charset="-128"/>
              </a:rPr>
              <a:t>Wanted to: Build a 24x7 NOC to better handle load of 130+ orders per minute generated by 1M unique visitors/day</a:t>
            </a:r>
          </a:p>
          <a:p>
            <a:pPr>
              <a:lnSpc>
                <a:spcPct val="80000"/>
              </a:lnSpc>
            </a:pPr>
            <a:r>
              <a:rPr lang="en-US" sz="900" i="0" dirty="0" smtClean="0">
                <a:ea typeface="ＭＳ Ｐゴシック" charset="-128"/>
                <a:cs typeface="ＭＳ Ｐゴシック" charset="-128"/>
              </a:rPr>
              <a:t>We helped:</a:t>
            </a:r>
            <a:r>
              <a:rPr lang="en-US" sz="900" i="0" baseline="0" dirty="0" smtClean="0">
                <a:ea typeface="ＭＳ Ｐゴシック" charset="-128"/>
                <a:cs typeface="ＭＳ Ｐゴシック" charset="-128"/>
              </a:rPr>
              <a:t> </a:t>
            </a:r>
            <a:r>
              <a:rPr lang="en-US" sz="900" i="0" dirty="0" smtClean="0">
                <a:ea typeface="ＭＳ Ｐゴシック" charset="-128"/>
                <a:cs typeface="ＭＳ Ｐゴシック" charset="-128"/>
              </a:rPr>
              <a:t>Being deployed at the heart of the NOC, providing monitoring dashboards to senior IT and troubleshooting dashboards to testing, performance and production teams.</a:t>
            </a:r>
          </a:p>
          <a:p>
            <a:endParaRPr lang="ko-KR" altLang="en-US" dirty="0" smtClean="0"/>
          </a:p>
        </p:txBody>
      </p:sp>
      <p:sp>
        <p:nvSpPr>
          <p:cNvPr id="305156" name="슬라이드 번호 개체 틀 3"/>
          <p:cNvSpPr>
            <a:spLocks noGrp="1"/>
          </p:cNvSpPr>
          <p:nvPr>
            <p:ph type="sldNum" sz="quarter" idx="5"/>
          </p:nvPr>
        </p:nvSpPr>
        <p:spPr>
          <a:noFill/>
        </p:spPr>
        <p:txBody>
          <a:bodyPr/>
          <a:lstStyle/>
          <a:p>
            <a:fld id="{82E2EF5D-72A1-4124-ADC3-D511E52AD039}" type="slidenum">
              <a:rPr lang="ko-KR" altLang="en-US" smtClean="0"/>
              <a:pPr/>
              <a:t>40</a:t>
            </a:fld>
            <a:endParaRPr lang="en-US" altLang="ko-KR" smtClean="0"/>
          </a:p>
        </p:txBody>
      </p:sp>
    </p:spTree>
    <p:extLst>
      <p:ext uri="{BB962C8B-B14F-4D97-AF65-F5344CB8AC3E}">
        <p14:creationId xmlns:p14="http://schemas.microsoft.com/office/powerpoint/2010/main" val="12502641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슬라이드 이미지 개체 틀 1"/>
          <p:cNvSpPr>
            <a:spLocks noGrp="1" noRot="1" noChangeAspect="1" noTextEdit="1"/>
          </p:cNvSpPr>
          <p:nvPr>
            <p:ph type="sldImg"/>
          </p:nvPr>
        </p:nvSpPr>
        <p:spPr bwMode="auto">
          <a:noFill/>
          <a:ln>
            <a:solidFill>
              <a:srgbClr val="000000"/>
            </a:solidFill>
            <a:miter lim="800000"/>
            <a:headEnd/>
            <a:tailEnd/>
          </a:ln>
        </p:spPr>
      </p:sp>
      <p:sp>
        <p:nvSpPr>
          <p:cNvPr id="305155" name="슬라이드 노트 개체 틀 2"/>
          <p:cNvSpPr>
            <a:spLocks noGrp="1"/>
          </p:cNvSpPr>
          <p:nvPr>
            <p:ph type="body" idx="1"/>
          </p:nvPr>
        </p:nvSpPr>
        <p:spPr>
          <a:noFill/>
          <a:ln/>
        </p:spPr>
        <p:txBody>
          <a:bodyPr/>
          <a:lstStyle/>
          <a:p>
            <a:pPr>
              <a:lnSpc>
                <a:spcPct val="80000"/>
              </a:lnSpc>
            </a:pPr>
            <a:r>
              <a:rPr lang="en-US" sz="900" dirty="0" err="1" smtClean="0">
                <a:ea typeface="ＭＳ Ｐゴシック" charset="-128"/>
                <a:cs typeface="ＭＳ Ｐゴシック" charset="-128"/>
              </a:rPr>
              <a:t>macys.com</a:t>
            </a:r>
            <a:r>
              <a:rPr lang="en-US" sz="900" dirty="0" smtClean="0">
                <a:ea typeface="ＭＳ Ｐゴシック" charset="-128"/>
                <a:cs typeface="ＭＳ Ｐゴシック" charset="-128"/>
              </a:rPr>
              <a:t> and </a:t>
            </a:r>
            <a:r>
              <a:rPr lang="en-US" sz="900" dirty="0" err="1" smtClean="0">
                <a:ea typeface="ＭＳ Ｐゴシック" charset="-128"/>
                <a:cs typeface="ＭＳ Ｐゴシック" charset="-128"/>
              </a:rPr>
              <a:t>bloomingdales.com</a:t>
            </a:r>
            <a:r>
              <a:rPr lang="en-US" sz="900" dirty="0" smtClean="0">
                <a:ea typeface="ＭＳ Ｐゴシック" charset="-128"/>
                <a:cs typeface="ＭＳ Ｐゴシック" charset="-128"/>
              </a:rPr>
              <a:t> are amongst the USAs premier retail websites.</a:t>
            </a:r>
          </a:p>
          <a:p>
            <a:pPr>
              <a:lnSpc>
                <a:spcPct val="80000"/>
              </a:lnSpc>
            </a:pPr>
            <a:endParaRPr lang="en-US" sz="900" dirty="0" smtClean="0">
              <a:ea typeface="ＭＳ Ｐゴシック" charset="-128"/>
              <a:cs typeface="ＭＳ Ｐゴシック" charset="-128"/>
            </a:endParaRPr>
          </a:p>
          <a:p>
            <a:pPr>
              <a:lnSpc>
                <a:spcPct val="80000"/>
              </a:lnSpc>
            </a:pPr>
            <a:r>
              <a:rPr lang="en-US" sz="900" i="0" dirty="0" smtClean="0">
                <a:ea typeface="ＭＳ Ｐゴシック" charset="-128"/>
                <a:cs typeface="ＭＳ Ｐゴシック" charset="-128"/>
              </a:rPr>
              <a:t>Situation; Macy’s websites had experienced holiday season downtime every year since 2002; increasing traffic volumes</a:t>
            </a:r>
          </a:p>
          <a:p>
            <a:pPr>
              <a:lnSpc>
                <a:spcPct val="80000"/>
              </a:lnSpc>
            </a:pPr>
            <a:r>
              <a:rPr lang="en-US" sz="900" i="0" dirty="0" smtClean="0">
                <a:ea typeface="ＭＳ Ｐゴシック" charset="-128"/>
                <a:cs typeface="ＭＳ Ｐゴシック" charset="-128"/>
              </a:rPr>
              <a:t>Struggling with: Operations staff unable to detect warning signals signifying impending errors</a:t>
            </a:r>
          </a:p>
          <a:p>
            <a:pPr>
              <a:lnSpc>
                <a:spcPct val="80000"/>
              </a:lnSpc>
            </a:pPr>
            <a:r>
              <a:rPr lang="en-US" sz="900" i="0" dirty="0" smtClean="0">
                <a:ea typeface="ＭＳ Ｐゴシック" charset="-128"/>
                <a:cs typeface="ＭＳ Ｐゴシック" charset="-128"/>
              </a:rPr>
              <a:t>Wanted to: Build a 24x7 NOC to better handle load of 130+ orders per minute generated by 1M unique visitors/day</a:t>
            </a:r>
          </a:p>
          <a:p>
            <a:pPr>
              <a:lnSpc>
                <a:spcPct val="80000"/>
              </a:lnSpc>
            </a:pPr>
            <a:r>
              <a:rPr lang="en-US" sz="900" i="0" dirty="0" smtClean="0">
                <a:ea typeface="ＭＳ Ｐゴシック" charset="-128"/>
                <a:cs typeface="ＭＳ Ｐゴシック" charset="-128"/>
              </a:rPr>
              <a:t>We helped:</a:t>
            </a:r>
            <a:r>
              <a:rPr lang="en-US" sz="900" i="0" baseline="0" dirty="0" smtClean="0">
                <a:ea typeface="ＭＳ Ｐゴシック" charset="-128"/>
                <a:cs typeface="ＭＳ Ｐゴシック" charset="-128"/>
              </a:rPr>
              <a:t> </a:t>
            </a:r>
            <a:r>
              <a:rPr lang="en-US" sz="900" i="0" dirty="0" smtClean="0">
                <a:ea typeface="ＭＳ Ｐゴシック" charset="-128"/>
                <a:cs typeface="ＭＳ Ｐゴシック" charset="-128"/>
              </a:rPr>
              <a:t>Being deployed at the heart of the NOC, providing monitoring dashboards to senior IT and troubleshooting dashboards to testing, performance and production teams.</a:t>
            </a:r>
          </a:p>
          <a:p>
            <a:endParaRPr lang="ko-KR" altLang="en-US" dirty="0" smtClean="0"/>
          </a:p>
        </p:txBody>
      </p:sp>
      <p:sp>
        <p:nvSpPr>
          <p:cNvPr id="305156" name="슬라이드 번호 개체 틀 3"/>
          <p:cNvSpPr>
            <a:spLocks noGrp="1"/>
          </p:cNvSpPr>
          <p:nvPr>
            <p:ph type="sldNum" sz="quarter" idx="5"/>
          </p:nvPr>
        </p:nvSpPr>
        <p:spPr>
          <a:noFill/>
        </p:spPr>
        <p:txBody>
          <a:bodyPr/>
          <a:lstStyle/>
          <a:p>
            <a:fld id="{82E2EF5D-72A1-4124-ADC3-D511E52AD039}" type="slidenum">
              <a:rPr lang="ko-KR" altLang="en-US" smtClean="0"/>
              <a:pPr/>
              <a:t>41</a:t>
            </a:fld>
            <a:endParaRPr lang="en-US" altLang="ko-KR" smtClean="0"/>
          </a:p>
        </p:txBody>
      </p:sp>
    </p:spTree>
    <p:extLst>
      <p:ext uri="{BB962C8B-B14F-4D97-AF65-F5344CB8AC3E}">
        <p14:creationId xmlns:p14="http://schemas.microsoft.com/office/powerpoint/2010/main" val="37129349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슬라이드 이미지 개체 틀 1"/>
          <p:cNvSpPr>
            <a:spLocks noGrp="1" noRot="1" noChangeAspect="1" noTextEdit="1"/>
          </p:cNvSpPr>
          <p:nvPr>
            <p:ph type="sldImg"/>
          </p:nvPr>
        </p:nvSpPr>
        <p:spPr bwMode="auto">
          <a:noFill/>
          <a:ln>
            <a:solidFill>
              <a:srgbClr val="000000"/>
            </a:solidFill>
            <a:miter lim="800000"/>
            <a:headEnd/>
            <a:tailEnd/>
          </a:ln>
        </p:spPr>
      </p:sp>
      <p:sp>
        <p:nvSpPr>
          <p:cNvPr id="305155" name="슬라이드 노트 개체 틀 2"/>
          <p:cNvSpPr>
            <a:spLocks noGrp="1"/>
          </p:cNvSpPr>
          <p:nvPr>
            <p:ph type="body" idx="1"/>
          </p:nvPr>
        </p:nvSpPr>
        <p:spPr>
          <a:noFill/>
          <a:ln/>
        </p:spPr>
        <p:txBody>
          <a:bodyPr/>
          <a:lstStyle/>
          <a:p>
            <a:pPr>
              <a:lnSpc>
                <a:spcPct val="80000"/>
              </a:lnSpc>
            </a:pPr>
            <a:r>
              <a:rPr lang="en-US" sz="900" dirty="0" err="1" smtClean="0">
                <a:ea typeface="ＭＳ Ｐゴシック" charset="-128"/>
                <a:cs typeface="ＭＳ Ｐゴシック" charset="-128"/>
              </a:rPr>
              <a:t>macys.com</a:t>
            </a:r>
            <a:r>
              <a:rPr lang="en-US" sz="900" dirty="0" smtClean="0">
                <a:ea typeface="ＭＳ Ｐゴシック" charset="-128"/>
                <a:cs typeface="ＭＳ Ｐゴシック" charset="-128"/>
              </a:rPr>
              <a:t> and </a:t>
            </a:r>
            <a:r>
              <a:rPr lang="en-US" sz="900" dirty="0" err="1" smtClean="0">
                <a:ea typeface="ＭＳ Ｐゴシック" charset="-128"/>
                <a:cs typeface="ＭＳ Ｐゴシック" charset="-128"/>
              </a:rPr>
              <a:t>bloomingdales.com</a:t>
            </a:r>
            <a:r>
              <a:rPr lang="en-US" sz="900" dirty="0" smtClean="0">
                <a:ea typeface="ＭＳ Ｐゴシック" charset="-128"/>
                <a:cs typeface="ＭＳ Ｐゴシック" charset="-128"/>
              </a:rPr>
              <a:t> are amongst the USAs premier retail websites.</a:t>
            </a:r>
          </a:p>
          <a:p>
            <a:pPr>
              <a:lnSpc>
                <a:spcPct val="80000"/>
              </a:lnSpc>
            </a:pPr>
            <a:endParaRPr lang="en-US" sz="900" dirty="0" smtClean="0">
              <a:ea typeface="ＭＳ Ｐゴシック" charset="-128"/>
              <a:cs typeface="ＭＳ Ｐゴシック" charset="-128"/>
            </a:endParaRPr>
          </a:p>
          <a:p>
            <a:pPr>
              <a:lnSpc>
                <a:spcPct val="80000"/>
              </a:lnSpc>
            </a:pPr>
            <a:r>
              <a:rPr lang="en-US" sz="900" i="0" dirty="0" smtClean="0">
                <a:ea typeface="ＭＳ Ｐゴシック" charset="-128"/>
                <a:cs typeface="ＭＳ Ｐゴシック" charset="-128"/>
              </a:rPr>
              <a:t>Situation; Macy’s websites had experienced holiday season downtime every year since 2002; increasing traffic volumes</a:t>
            </a:r>
          </a:p>
          <a:p>
            <a:pPr>
              <a:lnSpc>
                <a:spcPct val="80000"/>
              </a:lnSpc>
            </a:pPr>
            <a:r>
              <a:rPr lang="en-US" sz="900" i="0" dirty="0" smtClean="0">
                <a:ea typeface="ＭＳ Ｐゴシック" charset="-128"/>
                <a:cs typeface="ＭＳ Ｐゴシック" charset="-128"/>
              </a:rPr>
              <a:t>Struggling with: Operations staff unable to detect warning signals signifying impending errors</a:t>
            </a:r>
          </a:p>
          <a:p>
            <a:pPr>
              <a:lnSpc>
                <a:spcPct val="80000"/>
              </a:lnSpc>
            </a:pPr>
            <a:r>
              <a:rPr lang="en-US" sz="900" i="0" dirty="0" smtClean="0">
                <a:ea typeface="ＭＳ Ｐゴシック" charset="-128"/>
                <a:cs typeface="ＭＳ Ｐゴシック" charset="-128"/>
              </a:rPr>
              <a:t>Wanted to: Build a 24x7 NOC to better handle load of 130+ orders per minute generated by 1M unique visitors/day</a:t>
            </a:r>
          </a:p>
          <a:p>
            <a:pPr>
              <a:lnSpc>
                <a:spcPct val="80000"/>
              </a:lnSpc>
            </a:pPr>
            <a:r>
              <a:rPr lang="en-US" sz="900" i="0" dirty="0" smtClean="0">
                <a:ea typeface="ＭＳ Ｐゴシック" charset="-128"/>
                <a:cs typeface="ＭＳ Ｐゴシック" charset="-128"/>
              </a:rPr>
              <a:t>We helped:</a:t>
            </a:r>
            <a:r>
              <a:rPr lang="en-US" sz="900" i="0" baseline="0" dirty="0" smtClean="0">
                <a:ea typeface="ＭＳ Ｐゴシック" charset="-128"/>
                <a:cs typeface="ＭＳ Ｐゴシック" charset="-128"/>
              </a:rPr>
              <a:t> </a:t>
            </a:r>
            <a:r>
              <a:rPr lang="en-US" sz="900" i="0" dirty="0" smtClean="0">
                <a:ea typeface="ＭＳ Ｐゴシック" charset="-128"/>
                <a:cs typeface="ＭＳ Ｐゴシック" charset="-128"/>
              </a:rPr>
              <a:t>Being deployed at the heart of the NOC, providing monitoring dashboards to senior IT and troubleshooting dashboards to testing, performance and production teams.</a:t>
            </a:r>
          </a:p>
          <a:p>
            <a:endParaRPr lang="ko-KR" altLang="en-US" dirty="0" smtClean="0"/>
          </a:p>
        </p:txBody>
      </p:sp>
      <p:sp>
        <p:nvSpPr>
          <p:cNvPr id="305156" name="슬라이드 번호 개체 틀 3"/>
          <p:cNvSpPr>
            <a:spLocks noGrp="1"/>
          </p:cNvSpPr>
          <p:nvPr>
            <p:ph type="sldNum" sz="quarter" idx="5"/>
          </p:nvPr>
        </p:nvSpPr>
        <p:spPr>
          <a:noFill/>
        </p:spPr>
        <p:txBody>
          <a:bodyPr/>
          <a:lstStyle/>
          <a:p>
            <a:fld id="{82E2EF5D-72A1-4124-ADC3-D511E52AD039}" type="slidenum">
              <a:rPr lang="ko-KR" altLang="en-US" smtClean="0"/>
              <a:pPr/>
              <a:t>42</a:t>
            </a:fld>
            <a:endParaRPr lang="en-US" altLang="ko-KR" smtClean="0"/>
          </a:p>
        </p:txBody>
      </p:sp>
    </p:spTree>
    <p:extLst>
      <p:ext uri="{BB962C8B-B14F-4D97-AF65-F5344CB8AC3E}">
        <p14:creationId xmlns:p14="http://schemas.microsoft.com/office/powerpoint/2010/main" val="16201652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슬라이드 이미지 개체 틀 1"/>
          <p:cNvSpPr>
            <a:spLocks noGrp="1" noRot="1" noChangeAspect="1" noTextEdit="1"/>
          </p:cNvSpPr>
          <p:nvPr>
            <p:ph type="sldImg"/>
          </p:nvPr>
        </p:nvSpPr>
        <p:spPr bwMode="auto">
          <a:noFill/>
          <a:ln>
            <a:solidFill>
              <a:srgbClr val="000000"/>
            </a:solidFill>
            <a:miter lim="800000"/>
            <a:headEnd/>
            <a:tailEnd/>
          </a:ln>
        </p:spPr>
      </p:sp>
      <p:sp>
        <p:nvSpPr>
          <p:cNvPr id="305155" name="슬라이드 노트 개체 틀 2"/>
          <p:cNvSpPr>
            <a:spLocks noGrp="1"/>
          </p:cNvSpPr>
          <p:nvPr>
            <p:ph type="body" idx="1"/>
          </p:nvPr>
        </p:nvSpPr>
        <p:spPr>
          <a:noFill/>
          <a:ln/>
        </p:spPr>
        <p:txBody>
          <a:bodyPr/>
          <a:lstStyle/>
          <a:p>
            <a:pPr>
              <a:lnSpc>
                <a:spcPct val="80000"/>
              </a:lnSpc>
            </a:pPr>
            <a:r>
              <a:rPr lang="en-US" sz="900" dirty="0" err="1" smtClean="0">
                <a:ea typeface="ＭＳ Ｐゴシック" charset="-128"/>
                <a:cs typeface="ＭＳ Ｐゴシック" charset="-128"/>
              </a:rPr>
              <a:t>macys.com</a:t>
            </a:r>
            <a:r>
              <a:rPr lang="en-US" sz="900" dirty="0" smtClean="0">
                <a:ea typeface="ＭＳ Ｐゴシック" charset="-128"/>
                <a:cs typeface="ＭＳ Ｐゴシック" charset="-128"/>
              </a:rPr>
              <a:t> and </a:t>
            </a:r>
            <a:r>
              <a:rPr lang="en-US" sz="900" dirty="0" err="1" smtClean="0">
                <a:ea typeface="ＭＳ Ｐゴシック" charset="-128"/>
                <a:cs typeface="ＭＳ Ｐゴシック" charset="-128"/>
              </a:rPr>
              <a:t>bloomingdales.com</a:t>
            </a:r>
            <a:r>
              <a:rPr lang="en-US" sz="900" dirty="0" smtClean="0">
                <a:ea typeface="ＭＳ Ｐゴシック" charset="-128"/>
                <a:cs typeface="ＭＳ Ｐゴシック" charset="-128"/>
              </a:rPr>
              <a:t> are amongst the USAs premier retail websites.</a:t>
            </a:r>
          </a:p>
          <a:p>
            <a:pPr>
              <a:lnSpc>
                <a:spcPct val="80000"/>
              </a:lnSpc>
            </a:pPr>
            <a:endParaRPr lang="en-US" sz="900" dirty="0" smtClean="0">
              <a:ea typeface="ＭＳ Ｐゴシック" charset="-128"/>
              <a:cs typeface="ＭＳ Ｐゴシック" charset="-128"/>
            </a:endParaRPr>
          </a:p>
          <a:p>
            <a:pPr>
              <a:lnSpc>
                <a:spcPct val="80000"/>
              </a:lnSpc>
            </a:pPr>
            <a:r>
              <a:rPr lang="en-US" sz="900" i="0" dirty="0" smtClean="0">
                <a:ea typeface="ＭＳ Ｐゴシック" charset="-128"/>
                <a:cs typeface="ＭＳ Ｐゴシック" charset="-128"/>
              </a:rPr>
              <a:t>Situation; Macy’s websites had experienced holiday season downtime every year since 2002; increasing traffic volumes</a:t>
            </a:r>
          </a:p>
          <a:p>
            <a:pPr>
              <a:lnSpc>
                <a:spcPct val="80000"/>
              </a:lnSpc>
            </a:pPr>
            <a:r>
              <a:rPr lang="en-US" sz="900" i="0" dirty="0" smtClean="0">
                <a:ea typeface="ＭＳ Ｐゴシック" charset="-128"/>
                <a:cs typeface="ＭＳ Ｐゴシック" charset="-128"/>
              </a:rPr>
              <a:t>Struggling with: Operations staff unable to detect warning signals signifying impending errors</a:t>
            </a:r>
          </a:p>
          <a:p>
            <a:pPr>
              <a:lnSpc>
                <a:spcPct val="80000"/>
              </a:lnSpc>
            </a:pPr>
            <a:r>
              <a:rPr lang="en-US" sz="900" i="0" dirty="0" smtClean="0">
                <a:ea typeface="ＭＳ Ｐゴシック" charset="-128"/>
                <a:cs typeface="ＭＳ Ｐゴシック" charset="-128"/>
              </a:rPr>
              <a:t>Wanted to: Build a 24x7 NOC to better handle load of 130+ orders per minute generated by 1M unique visitors/day</a:t>
            </a:r>
          </a:p>
          <a:p>
            <a:pPr>
              <a:lnSpc>
                <a:spcPct val="80000"/>
              </a:lnSpc>
            </a:pPr>
            <a:r>
              <a:rPr lang="en-US" sz="900" i="0" dirty="0" smtClean="0">
                <a:ea typeface="ＭＳ Ｐゴシック" charset="-128"/>
                <a:cs typeface="ＭＳ Ｐゴシック" charset="-128"/>
              </a:rPr>
              <a:t>We helped:</a:t>
            </a:r>
            <a:r>
              <a:rPr lang="en-US" sz="900" i="0" baseline="0" dirty="0" smtClean="0">
                <a:ea typeface="ＭＳ Ｐゴシック" charset="-128"/>
                <a:cs typeface="ＭＳ Ｐゴシック" charset="-128"/>
              </a:rPr>
              <a:t> </a:t>
            </a:r>
            <a:r>
              <a:rPr lang="en-US" sz="900" i="0" dirty="0" smtClean="0">
                <a:ea typeface="ＭＳ Ｐゴシック" charset="-128"/>
                <a:cs typeface="ＭＳ Ｐゴシック" charset="-128"/>
              </a:rPr>
              <a:t>Being deployed at the heart of the NOC, providing monitoring dashboards to senior IT and troubleshooting dashboards to testing, performance and production teams.</a:t>
            </a:r>
          </a:p>
          <a:p>
            <a:endParaRPr lang="ko-KR" altLang="en-US" dirty="0" smtClean="0"/>
          </a:p>
        </p:txBody>
      </p:sp>
      <p:sp>
        <p:nvSpPr>
          <p:cNvPr id="305156" name="슬라이드 번호 개체 틀 3"/>
          <p:cNvSpPr>
            <a:spLocks noGrp="1"/>
          </p:cNvSpPr>
          <p:nvPr>
            <p:ph type="sldNum" sz="quarter" idx="5"/>
          </p:nvPr>
        </p:nvSpPr>
        <p:spPr>
          <a:noFill/>
        </p:spPr>
        <p:txBody>
          <a:bodyPr/>
          <a:lstStyle/>
          <a:p>
            <a:fld id="{82E2EF5D-72A1-4124-ADC3-D511E52AD039}" type="slidenum">
              <a:rPr lang="ko-KR" altLang="en-US" smtClean="0"/>
              <a:pPr/>
              <a:t>43</a:t>
            </a:fld>
            <a:endParaRPr lang="en-US" altLang="ko-KR" smtClean="0"/>
          </a:p>
        </p:txBody>
      </p:sp>
    </p:spTree>
    <p:extLst>
      <p:ext uri="{BB962C8B-B14F-4D97-AF65-F5344CB8AC3E}">
        <p14:creationId xmlns:p14="http://schemas.microsoft.com/office/powerpoint/2010/main" val="29661260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슬라이드 이미지 개체 틀 1"/>
          <p:cNvSpPr>
            <a:spLocks noGrp="1" noRot="1" noChangeAspect="1" noTextEdit="1"/>
          </p:cNvSpPr>
          <p:nvPr>
            <p:ph type="sldImg"/>
          </p:nvPr>
        </p:nvSpPr>
        <p:spPr bwMode="auto">
          <a:noFill/>
          <a:ln>
            <a:solidFill>
              <a:srgbClr val="000000"/>
            </a:solidFill>
            <a:miter lim="800000"/>
            <a:headEnd/>
            <a:tailEnd/>
          </a:ln>
        </p:spPr>
      </p:sp>
      <p:sp>
        <p:nvSpPr>
          <p:cNvPr id="305155" name="슬라이드 노트 개체 틀 2"/>
          <p:cNvSpPr>
            <a:spLocks noGrp="1"/>
          </p:cNvSpPr>
          <p:nvPr>
            <p:ph type="body" idx="1"/>
          </p:nvPr>
        </p:nvSpPr>
        <p:spPr>
          <a:noFill/>
          <a:ln/>
        </p:spPr>
        <p:txBody>
          <a:bodyPr/>
          <a:lstStyle/>
          <a:p>
            <a:pPr>
              <a:lnSpc>
                <a:spcPct val="80000"/>
              </a:lnSpc>
            </a:pPr>
            <a:r>
              <a:rPr lang="en-US" sz="900" dirty="0" err="1" smtClean="0">
                <a:ea typeface="ＭＳ Ｐゴシック" charset="-128"/>
                <a:cs typeface="ＭＳ Ｐゴシック" charset="-128"/>
              </a:rPr>
              <a:t>macys.com</a:t>
            </a:r>
            <a:r>
              <a:rPr lang="en-US" sz="900" dirty="0" smtClean="0">
                <a:ea typeface="ＭＳ Ｐゴシック" charset="-128"/>
                <a:cs typeface="ＭＳ Ｐゴシック" charset="-128"/>
              </a:rPr>
              <a:t> and </a:t>
            </a:r>
            <a:r>
              <a:rPr lang="en-US" sz="900" dirty="0" err="1" smtClean="0">
                <a:ea typeface="ＭＳ Ｐゴシック" charset="-128"/>
                <a:cs typeface="ＭＳ Ｐゴシック" charset="-128"/>
              </a:rPr>
              <a:t>bloomingdales.com</a:t>
            </a:r>
            <a:r>
              <a:rPr lang="en-US" sz="900" dirty="0" smtClean="0">
                <a:ea typeface="ＭＳ Ｐゴシック" charset="-128"/>
                <a:cs typeface="ＭＳ Ｐゴシック" charset="-128"/>
              </a:rPr>
              <a:t> are amongst the USAs premier retail websites.</a:t>
            </a:r>
          </a:p>
          <a:p>
            <a:pPr>
              <a:lnSpc>
                <a:spcPct val="80000"/>
              </a:lnSpc>
            </a:pPr>
            <a:endParaRPr lang="en-US" sz="900" dirty="0" smtClean="0">
              <a:ea typeface="ＭＳ Ｐゴシック" charset="-128"/>
              <a:cs typeface="ＭＳ Ｐゴシック" charset="-128"/>
            </a:endParaRPr>
          </a:p>
          <a:p>
            <a:pPr>
              <a:lnSpc>
                <a:spcPct val="80000"/>
              </a:lnSpc>
            </a:pPr>
            <a:r>
              <a:rPr lang="en-US" sz="900" i="0" dirty="0" smtClean="0">
                <a:ea typeface="ＭＳ Ｐゴシック" charset="-128"/>
                <a:cs typeface="ＭＳ Ｐゴシック" charset="-128"/>
              </a:rPr>
              <a:t>Situation; Macy’s websites had experienced holiday season downtime every year since 2002; increasing traffic volumes</a:t>
            </a:r>
          </a:p>
          <a:p>
            <a:pPr>
              <a:lnSpc>
                <a:spcPct val="80000"/>
              </a:lnSpc>
            </a:pPr>
            <a:r>
              <a:rPr lang="en-US" sz="900" i="0" dirty="0" smtClean="0">
                <a:ea typeface="ＭＳ Ｐゴシック" charset="-128"/>
                <a:cs typeface="ＭＳ Ｐゴシック" charset="-128"/>
              </a:rPr>
              <a:t>Struggling with: Operations staff unable to detect warning signals signifying impending errors</a:t>
            </a:r>
          </a:p>
          <a:p>
            <a:pPr>
              <a:lnSpc>
                <a:spcPct val="80000"/>
              </a:lnSpc>
            </a:pPr>
            <a:r>
              <a:rPr lang="en-US" sz="900" i="0" dirty="0" smtClean="0">
                <a:ea typeface="ＭＳ Ｐゴシック" charset="-128"/>
                <a:cs typeface="ＭＳ Ｐゴシック" charset="-128"/>
              </a:rPr>
              <a:t>Wanted to: Build a 24x7 NOC to better handle load of 130+ orders per minute generated by 1M unique visitors/day</a:t>
            </a:r>
          </a:p>
          <a:p>
            <a:pPr>
              <a:lnSpc>
                <a:spcPct val="80000"/>
              </a:lnSpc>
            </a:pPr>
            <a:r>
              <a:rPr lang="en-US" sz="900" i="0" dirty="0" smtClean="0">
                <a:ea typeface="ＭＳ Ｐゴシック" charset="-128"/>
                <a:cs typeface="ＭＳ Ｐゴシック" charset="-128"/>
              </a:rPr>
              <a:t>We helped:</a:t>
            </a:r>
            <a:r>
              <a:rPr lang="en-US" sz="900" i="0" baseline="0" dirty="0" smtClean="0">
                <a:ea typeface="ＭＳ Ｐゴシック" charset="-128"/>
                <a:cs typeface="ＭＳ Ｐゴシック" charset="-128"/>
              </a:rPr>
              <a:t> </a:t>
            </a:r>
            <a:r>
              <a:rPr lang="en-US" sz="900" i="0" dirty="0" smtClean="0">
                <a:ea typeface="ＭＳ Ｐゴシック" charset="-128"/>
                <a:cs typeface="ＭＳ Ｐゴシック" charset="-128"/>
              </a:rPr>
              <a:t>Being deployed at the heart of the NOC, providing monitoring dashboards to senior IT and troubleshooting dashboards to testing, performance and production teams.</a:t>
            </a:r>
          </a:p>
          <a:p>
            <a:endParaRPr lang="ko-KR" altLang="en-US" dirty="0" smtClean="0"/>
          </a:p>
        </p:txBody>
      </p:sp>
      <p:sp>
        <p:nvSpPr>
          <p:cNvPr id="305156" name="슬라이드 번호 개체 틀 3"/>
          <p:cNvSpPr>
            <a:spLocks noGrp="1"/>
          </p:cNvSpPr>
          <p:nvPr>
            <p:ph type="sldNum" sz="quarter" idx="5"/>
          </p:nvPr>
        </p:nvSpPr>
        <p:spPr>
          <a:noFill/>
        </p:spPr>
        <p:txBody>
          <a:bodyPr/>
          <a:lstStyle/>
          <a:p>
            <a:fld id="{82E2EF5D-72A1-4124-ADC3-D511E52AD039}" type="slidenum">
              <a:rPr lang="ko-KR" altLang="en-US" smtClean="0"/>
              <a:pPr/>
              <a:t>44</a:t>
            </a:fld>
            <a:endParaRPr lang="en-US" altLang="ko-KR" smtClean="0"/>
          </a:p>
        </p:txBody>
      </p:sp>
    </p:spTree>
    <p:extLst>
      <p:ext uri="{BB962C8B-B14F-4D97-AF65-F5344CB8AC3E}">
        <p14:creationId xmlns:p14="http://schemas.microsoft.com/office/powerpoint/2010/main" val="2818441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0" y="685800"/>
            <a:ext cx="4953000" cy="3429000"/>
          </a:xfrm>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3F07D8F-2101-4538-B4F2-6EE5F60E73D9}" type="slidenum">
              <a:rPr lang="en-US" smtClean="0"/>
              <a:pPr/>
              <a:t>45</a:t>
            </a:fld>
            <a:endParaRPr lang="en-US"/>
          </a:p>
        </p:txBody>
      </p:sp>
    </p:spTree>
    <p:extLst>
      <p:ext uri="{BB962C8B-B14F-4D97-AF65-F5344CB8AC3E}">
        <p14:creationId xmlns:p14="http://schemas.microsoft.com/office/powerpoint/2010/main" val="31686597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0" y="685800"/>
            <a:ext cx="4953000" cy="3429000"/>
          </a:xfrm>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3F07D8F-2101-4538-B4F2-6EE5F60E73D9}" type="slidenum">
              <a:rPr lang="en-US" smtClean="0"/>
              <a:pPr/>
              <a:t>47</a:t>
            </a:fld>
            <a:endParaRPr lang="en-US"/>
          </a:p>
        </p:txBody>
      </p:sp>
    </p:spTree>
    <p:extLst>
      <p:ext uri="{BB962C8B-B14F-4D97-AF65-F5344CB8AC3E}">
        <p14:creationId xmlns:p14="http://schemas.microsoft.com/office/powerpoint/2010/main" val="2396092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0" y="685800"/>
            <a:ext cx="4953000" cy="3429000"/>
          </a:xfrm>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3F07D8F-2101-4538-B4F2-6EE5F60E73D9}" type="slidenum">
              <a:rPr lang="en-US" smtClean="0"/>
              <a:pPr/>
              <a:t>19</a:t>
            </a:fld>
            <a:endParaRPr lang="en-US"/>
          </a:p>
        </p:txBody>
      </p:sp>
    </p:spTree>
    <p:extLst>
      <p:ext uri="{BB962C8B-B14F-4D97-AF65-F5344CB8AC3E}">
        <p14:creationId xmlns:p14="http://schemas.microsoft.com/office/powerpoint/2010/main" val="1917228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0" y="685800"/>
            <a:ext cx="4953000" cy="3429000"/>
          </a:xfrm>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3F07D8F-2101-4538-B4F2-6EE5F60E73D9}" type="slidenum">
              <a:rPr lang="en-US" smtClean="0"/>
              <a:pPr/>
              <a:t>48</a:t>
            </a:fld>
            <a:endParaRPr lang="en-US"/>
          </a:p>
        </p:txBody>
      </p:sp>
    </p:spTree>
    <p:extLst>
      <p:ext uri="{BB962C8B-B14F-4D97-AF65-F5344CB8AC3E}">
        <p14:creationId xmlns:p14="http://schemas.microsoft.com/office/powerpoint/2010/main" val="11693273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0" y="685800"/>
            <a:ext cx="4953000" cy="3429000"/>
          </a:xfrm>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3F07D8F-2101-4538-B4F2-6EE5F60E73D9}" type="slidenum">
              <a:rPr lang="en-US" smtClean="0"/>
              <a:pPr/>
              <a:t>50</a:t>
            </a:fld>
            <a:endParaRPr lang="en-US"/>
          </a:p>
        </p:txBody>
      </p:sp>
    </p:spTree>
    <p:extLst>
      <p:ext uri="{BB962C8B-B14F-4D97-AF65-F5344CB8AC3E}">
        <p14:creationId xmlns:p14="http://schemas.microsoft.com/office/powerpoint/2010/main" val="38493147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0" y="685800"/>
            <a:ext cx="4953000" cy="3429000"/>
          </a:xfrm>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3F07D8F-2101-4538-B4F2-6EE5F60E73D9}" type="slidenum">
              <a:rPr lang="en-US" smtClean="0"/>
              <a:pPr/>
              <a:t>52</a:t>
            </a:fld>
            <a:endParaRPr lang="en-US"/>
          </a:p>
        </p:txBody>
      </p:sp>
    </p:spTree>
    <p:extLst>
      <p:ext uri="{BB962C8B-B14F-4D97-AF65-F5344CB8AC3E}">
        <p14:creationId xmlns:p14="http://schemas.microsoft.com/office/powerpoint/2010/main" val="10590839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0" y="685800"/>
            <a:ext cx="4953000" cy="3429000"/>
          </a:xfrm>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3F07D8F-2101-4538-B4F2-6EE5F60E73D9}" type="slidenum">
              <a:rPr lang="en-US" smtClean="0"/>
              <a:pPr/>
              <a:t>53</a:t>
            </a:fld>
            <a:endParaRPr lang="en-US"/>
          </a:p>
        </p:txBody>
      </p:sp>
    </p:spTree>
    <p:extLst>
      <p:ext uri="{BB962C8B-B14F-4D97-AF65-F5344CB8AC3E}">
        <p14:creationId xmlns:p14="http://schemas.microsoft.com/office/powerpoint/2010/main" val="2536178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0" y="685800"/>
            <a:ext cx="4953000" cy="3429000"/>
          </a:xfrm>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3F07D8F-2101-4538-B4F2-6EE5F60E73D9}" type="slidenum">
              <a:rPr lang="en-US" smtClean="0"/>
              <a:pPr/>
              <a:t>20</a:t>
            </a:fld>
            <a:endParaRPr lang="en-US"/>
          </a:p>
        </p:txBody>
      </p:sp>
    </p:spTree>
    <p:extLst>
      <p:ext uri="{BB962C8B-B14F-4D97-AF65-F5344CB8AC3E}">
        <p14:creationId xmlns:p14="http://schemas.microsoft.com/office/powerpoint/2010/main" val="258720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0" y="685800"/>
            <a:ext cx="4953000" cy="3429000"/>
          </a:xfrm>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3F07D8F-2101-4538-B4F2-6EE5F60E73D9}" type="slidenum">
              <a:rPr lang="en-US" smtClean="0"/>
              <a:pPr/>
              <a:t>21</a:t>
            </a:fld>
            <a:endParaRPr lang="en-US"/>
          </a:p>
        </p:txBody>
      </p:sp>
    </p:spTree>
    <p:extLst>
      <p:ext uri="{BB962C8B-B14F-4D97-AF65-F5344CB8AC3E}">
        <p14:creationId xmlns:p14="http://schemas.microsoft.com/office/powerpoint/2010/main" val="1032685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0" y="685800"/>
            <a:ext cx="4953000" cy="3429000"/>
          </a:xfrm>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3F07D8F-2101-4538-B4F2-6EE5F60E73D9}" type="slidenum">
              <a:rPr lang="en-US" smtClean="0"/>
              <a:pPr/>
              <a:t>22</a:t>
            </a:fld>
            <a:endParaRPr lang="en-US"/>
          </a:p>
        </p:txBody>
      </p:sp>
    </p:spTree>
    <p:extLst>
      <p:ext uri="{BB962C8B-B14F-4D97-AF65-F5344CB8AC3E}">
        <p14:creationId xmlns:p14="http://schemas.microsoft.com/office/powerpoint/2010/main" val="1189551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0" y="685800"/>
            <a:ext cx="4953000" cy="3429000"/>
          </a:xfrm>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3F07D8F-2101-4538-B4F2-6EE5F60E73D9}" type="slidenum">
              <a:rPr lang="en-US" smtClean="0"/>
              <a:pPr/>
              <a:t>23</a:t>
            </a:fld>
            <a:endParaRPr lang="en-US"/>
          </a:p>
        </p:txBody>
      </p:sp>
    </p:spTree>
    <p:extLst>
      <p:ext uri="{BB962C8B-B14F-4D97-AF65-F5344CB8AC3E}">
        <p14:creationId xmlns:p14="http://schemas.microsoft.com/office/powerpoint/2010/main" val="3833340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0" y="685800"/>
            <a:ext cx="4953000" cy="3429000"/>
          </a:xfrm>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3F07D8F-2101-4538-B4F2-6EE5F60E73D9}" type="slidenum">
              <a:rPr lang="en-US" smtClean="0"/>
              <a:pPr/>
              <a:t>24</a:t>
            </a:fld>
            <a:endParaRPr lang="en-US"/>
          </a:p>
        </p:txBody>
      </p:sp>
    </p:spTree>
    <p:extLst>
      <p:ext uri="{BB962C8B-B14F-4D97-AF65-F5344CB8AC3E}">
        <p14:creationId xmlns:p14="http://schemas.microsoft.com/office/powerpoint/2010/main" val="1269662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2500" y="685800"/>
            <a:ext cx="4953000" cy="3429000"/>
          </a:xfrm>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3F07D8F-2101-4538-B4F2-6EE5F60E73D9}" type="slidenum">
              <a:rPr lang="en-US" smtClean="0"/>
              <a:pPr/>
              <a:t>25</a:t>
            </a:fld>
            <a:endParaRPr lang="en-US"/>
          </a:p>
        </p:txBody>
      </p:sp>
    </p:spTree>
    <p:extLst>
      <p:ext uri="{BB962C8B-B14F-4D97-AF65-F5344CB8AC3E}">
        <p14:creationId xmlns:p14="http://schemas.microsoft.com/office/powerpoint/2010/main" val="418425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5835167" y="2686051"/>
            <a:ext cx="3327956" cy="1470422"/>
          </a:xfrm>
          <a:prstGeom prst="rect">
            <a:avLst/>
          </a:prstGeom>
        </p:spPr>
        <p:txBody>
          <a:bodyPr lIns="60335" tIns="30168" rIns="60335" bIns="30168"/>
          <a:lstStyle>
            <a:lvl1pPr algn="l">
              <a:defRPr>
                <a:solidFill>
                  <a:schemeClr val="bg1"/>
                </a:solidFill>
              </a:defRPr>
            </a:lvl1p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scree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Slide Number Placeholder 5"/>
          <p:cNvSpPr>
            <a:spLocks noGrp="1"/>
          </p:cNvSpPr>
          <p:nvPr>
            <p:ph type="sldNum" sz="quarter" idx="12"/>
          </p:nvPr>
        </p:nvSpPr>
        <p:spPr/>
        <p:txBody>
          <a:bodyPr/>
          <a:lstStyle/>
          <a:p>
            <a:fld id="{027CC8FC-DC84-4CE8-AADD-ED05D9A2A54F}" type="slidenum">
              <a:rPr lang="en-US" smtClean="0"/>
              <a:pPr/>
              <a:t>‹#›</a:t>
            </a:fld>
            <a:endParaRPr lang="en-US"/>
          </a:p>
        </p:txBody>
      </p:sp>
      <p:sp>
        <p:nvSpPr>
          <p:cNvPr id="5" name="Content Placeholder 2"/>
          <p:cNvSpPr>
            <a:spLocks noGrp="1"/>
          </p:cNvSpPr>
          <p:nvPr>
            <p:ph idx="13"/>
          </p:nvPr>
        </p:nvSpPr>
        <p:spPr>
          <a:xfrm>
            <a:off x="433025" y="1215630"/>
            <a:ext cx="8812675" cy="725522"/>
          </a:xfrm>
          <a:prstGeom prst="rect">
            <a:avLst/>
          </a:prstGeom>
        </p:spPr>
        <p:txBody>
          <a:bodyPr lIns="60341" tIns="30171" rIns="60341" bIns="30171">
            <a:normAutofit/>
          </a:bodyPr>
          <a:lstStyle>
            <a:lvl1pPr marL="0" indent="0">
              <a:buFontTx/>
              <a:buNone/>
              <a:defRPr sz="2700"/>
            </a:lvl1pPr>
          </a:lstStyle>
          <a:p>
            <a:pPr lvl="0"/>
            <a:r>
              <a:rPr lang="en-US" dirty="0" smtClean="0"/>
              <a:t>Click to edit Master text styles</a:t>
            </a:r>
            <a:endParaRPr lang="en-US" dirty="0"/>
          </a:p>
        </p:txBody>
      </p:sp>
      <p:sp>
        <p:nvSpPr>
          <p:cNvPr id="8" name="Content Placeholder 2"/>
          <p:cNvSpPr>
            <a:spLocks noGrp="1"/>
          </p:cNvSpPr>
          <p:nvPr>
            <p:ph idx="14"/>
          </p:nvPr>
        </p:nvSpPr>
        <p:spPr>
          <a:xfrm>
            <a:off x="436826" y="1856933"/>
            <a:ext cx="4058783" cy="4525963"/>
          </a:xfrm>
          <a:prstGeom prst="rect">
            <a:avLst/>
          </a:prstGeom>
        </p:spPr>
        <p:txBody>
          <a:bodyPr lIns="60341" tIns="30171" rIns="60341" bIns="30171"/>
          <a:lstStyle>
            <a:lvl1pPr>
              <a:spcBef>
                <a:spcPts val="396"/>
              </a:spcBef>
              <a:buClr>
                <a:schemeClr val="accent4"/>
              </a:buClr>
              <a:buSzPct val="91000"/>
              <a:buFont typeface="Lucida Grande"/>
              <a:buChar char="•"/>
              <a:defRPr sz="2100"/>
            </a:lvl1pPr>
            <a:lvl2pPr>
              <a:spcBef>
                <a:spcPts val="0"/>
              </a:spcBef>
              <a:defRPr sz="1900"/>
            </a:lvl2pPr>
            <a:lvl3pPr>
              <a:spcBef>
                <a:spcPts val="0"/>
              </a:spcBef>
              <a:defRPr sz="1800"/>
            </a:lvl3pPr>
          </a:lstStyle>
          <a:p>
            <a:pPr lvl="0"/>
            <a:r>
              <a:rPr lang="en-US" dirty="0" smtClean="0"/>
              <a:t>Click to edit Master text styles</a:t>
            </a:r>
          </a:p>
          <a:p>
            <a:pPr lvl="1"/>
            <a:r>
              <a:rPr lang="en-US" dirty="0" smtClean="0"/>
              <a:t>Second level</a:t>
            </a:r>
          </a:p>
          <a:p>
            <a:pPr lvl="2"/>
            <a:r>
              <a:rPr lang="en-US" dirty="0" smtClean="0"/>
              <a:t> Third</a:t>
            </a:r>
            <a:endParaRPr lang="en-US" dirty="0"/>
          </a:p>
        </p:txBody>
      </p:sp>
    </p:spTree>
    <p:extLst>
      <p:ext uri="{BB962C8B-B14F-4D97-AF65-F5344CB8AC3E}">
        <p14:creationId xmlns:p14="http://schemas.microsoft.com/office/powerpoint/2010/main" val="3647755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ext and scree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Slide Number Placeholder 5"/>
          <p:cNvSpPr>
            <a:spLocks noGrp="1"/>
          </p:cNvSpPr>
          <p:nvPr>
            <p:ph type="sldNum" sz="quarter" idx="12"/>
          </p:nvPr>
        </p:nvSpPr>
        <p:spPr/>
        <p:txBody>
          <a:bodyPr/>
          <a:lstStyle/>
          <a:p>
            <a:fld id="{027CC8FC-DC84-4CE8-AADD-ED05D9A2A54F}" type="slidenum">
              <a:rPr lang="en-US" smtClean="0"/>
              <a:pPr/>
              <a:t>‹#›</a:t>
            </a:fld>
            <a:endParaRPr lang="en-US"/>
          </a:p>
        </p:txBody>
      </p:sp>
      <p:sp>
        <p:nvSpPr>
          <p:cNvPr id="5" name="Content Placeholder 2"/>
          <p:cNvSpPr>
            <a:spLocks noGrp="1"/>
          </p:cNvSpPr>
          <p:nvPr>
            <p:ph idx="13"/>
          </p:nvPr>
        </p:nvSpPr>
        <p:spPr>
          <a:xfrm>
            <a:off x="5064865" y="1215630"/>
            <a:ext cx="3550490" cy="1015943"/>
          </a:xfrm>
          <a:prstGeom prst="rect">
            <a:avLst/>
          </a:prstGeom>
        </p:spPr>
        <p:txBody>
          <a:bodyPr lIns="60341" tIns="30171" rIns="60341" bIns="30171">
            <a:noAutofit/>
          </a:bodyPr>
          <a:lstStyle>
            <a:lvl1pPr marL="0" indent="0">
              <a:buFontTx/>
              <a:buNone/>
              <a:defRPr sz="2600"/>
            </a:lvl1pPr>
          </a:lstStyle>
          <a:p>
            <a:pPr lvl="0"/>
            <a:r>
              <a:rPr lang="en-US" dirty="0" smtClean="0"/>
              <a:t>Click to edit Master text styles</a:t>
            </a:r>
            <a:endParaRPr lang="en-US" dirty="0"/>
          </a:p>
        </p:txBody>
      </p:sp>
      <p:sp>
        <p:nvSpPr>
          <p:cNvPr id="8" name="Content Placeholder 2"/>
          <p:cNvSpPr>
            <a:spLocks noGrp="1"/>
          </p:cNvSpPr>
          <p:nvPr>
            <p:ph idx="14"/>
          </p:nvPr>
        </p:nvSpPr>
        <p:spPr>
          <a:xfrm>
            <a:off x="5057723" y="2174432"/>
            <a:ext cx="4058783" cy="3848997"/>
          </a:xfrm>
          <a:prstGeom prst="rect">
            <a:avLst/>
          </a:prstGeom>
        </p:spPr>
        <p:txBody>
          <a:bodyPr lIns="60341" tIns="30171" rIns="60341" bIns="30171"/>
          <a:lstStyle>
            <a:lvl1pPr>
              <a:spcBef>
                <a:spcPts val="396"/>
              </a:spcBef>
              <a:buClr>
                <a:schemeClr val="accent4"/>
              </a:buClr>
              <a:buSzPct val="91000"/>
              <a:buFont typeface="Lucida Grande"/>
              <a:buChar char="•"/>
              <a:defRPr sz="2100"/>
            </a:lvl1pPr>
            <a:lvl2pPr>
              <a:spcBef>
                <a:spcPts val="0"/>
              </a:spcBef>
              <a:defRPr sz="1900"/>
            </a:lvl2pPr>
            <a:lvl3pPr>
              <a:spcBef>
                <a:spcPts val="0"/>
              </a:spcBef>
              <a:defRPr sz="1800"/>
            </a:lvl3pPr>
          </a:lstStyle>
          <a:p>
            <a:pPr lvl="0"/>
            <a:r>
              <a:rPr lang="en-US" dirty="0" smtClean="0"/>
              <a:t>Click to edit Master text styles</a:t>
            </a:r>
          </a:p>
          <a:p>
            <a:pPr lvl="1"/>
            <a:r>
              <a:rPr lang="en-US" dirty="0" smtClean="0"/>
              <a:t>Second level</a:t>
            </a:r>
          </a:p>
          <a:p>
            <a:pPr lvl="2"/>
            <a:r>
              <a:rPr lang="en-US" dirty="0" smtClean="0"/>
              <a:t> Third</a:t>
            </a:r>
            <a:endParaRPr lang="en-US" dirty="0"/>
          </a:p>
        </p:txBody>
      </p:sp>
    </p:spTree>
    <p:extLst>
      <p:ext uri="{BB962C8B-B14F-4D97-AF65-F5344CB8AC3E}">
        <p14:creationId xmlns:p14="http://schemas.microsoft.com/office/powerpoint/2010/main" val="3693193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0"/>
            <a:ext cx="8420100" cy="1362075"/>
          </a:xfrm>
        </p:spPr>
        <p:txBody>
          <a:bodyPr anchor="t"/>
          <a:lstStyle>
            <a:lvl1pPr algn="ctr">
              <a:defRPr sz="42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82506" y="2906715"/>
            <a:ext cx="8420100" cy="1500187"/>
          </a:xfrm>
          <a:prstGeom prst="rect">
            <a:avLst/>
          </a:prstGeom>
        </p:spPr>
        <p:txBody>
          <a:bodyPr lIns="60341" tIns="30171" rIns="60341" bIns="30171" anchor="b"/>
          <a:lstStyle>
            <a:lvl1pPr marL="0" indent="0" algn="ctr">
              <a:buNone/>
              <a:defRPr sz="2100">
                <a:solidFill>
                  <a:schemeClr val="tx1">
                    <a:tint val="75000"/>
                  </a:schemeClr>
                </a:solidFill>
              </a:defRPr>
            </a:lvl1pPr>
            <a:lvl2pPr marL="478882" indent="0">
              <a:buNone/>
              <a:defRPr sz="1900">
                <a:solidFill>
                  <a:schemeClr val="tx1">
                    <a:tint val="75000"/>
                  </a:schemeClr>
                </a:solidFill>
              </a:defRPr>
            </a:lvl2pPr>
            <a:lvl3pPr marL="957765" indent="0">
              <a:buNone/>
              <a:defRPr sz="1600">
                <a:solidFill>
                  <a:schemeClr val="tx1">
                    <a:tint val="75000"/>
                  </a:schemeClr>
                </a:solidFill>
              </a:defRPr>
            </a:lvl3pPr>
            <a:lvl4pPr marL="1436647" indent="0">
              <a:buNone/>
              <a:defRPr sz="1500">
                <a:solidFill>
                  <a:schemeClr val="tx1">
                    <a:tint val="75000"/>
                  </a:schemeClr>
                </a:solidFill>
              </a:defRPr>
            </a:lvl4pPr>
            <a:lvl5pPr marL="1915529" indent="0">
              <a:buNone/>
              <a:defRPr sz="1500">
                <a:solidFill>
                  <a:schemeClr val="tx1">
                    <a:tint val="75000"/>
                  </a:schemeClr>
                </a:solidFill>
              </a:defRPr>
            </a:lvl5pPr>
            <a:lvl6pPr marL="2394412" indent="0">
              <a:buNone/>
              <a:defRPr sz="1500">
                <a:solidFill>
                  <a:schemeClr val="tx1">
                    <a:tint val="75000"/>
                  </a:schemeClr>
                </a:solidFill>
              </a:defRPr>
            </a:lvl6pPr>
            <a:lvl7pPr marL="2873294" indent="0">
              <a:buNone/>
              <a:defRPr sz="1500">
                <a:solidFill>
                  <a:schemeClr val="tx1">
                    <a:tint val="75000"/>
                  </a:schemeClr>
                </a:solidFill>
              </a:defRPr>
            </a:lvl7pPr>
            <a:lvl8pPr marL="3352175" indent="0">
              <a:buNone/>
              <a:defRPr sz="1500">
                <a:solidFill>
                  <a:schemeClr val="tx1">
                    <a:tint val="75000"/>
                  </a:schemeClr>
                </a:solidFill>
              </a:defRPr>
            </a:lvl8pPr>
            <a:lvl9pPr marL="3831057" indent="0">
              <a:buNone/>
              <a:defRPr sz="1500">
                <a:solidFill>
                  <a:schemeClr val="tx1">
                    <a:tint val="75000"/>
                  </a:schemeClr>
                </a:solidFill>
              </a:defRPr>
            </a:lvl9pPr>
          </a:lstStyle>
          <a:p>
            <a:pPr lvl="0"/>
            <a:r>
              <a:rPr lang="en-US" dirty="0" smtClean="0"/>
              <a:t>Click to edit Master text styles</a:t>
            </a:r>
          </a:p>
        </p:txBody>
      </p:sp>
      <p:sp>
        <p:nvSpPr>
          <p:cNvPr id="6" name="Slide Number Placeholder 5"/>
          <p:cNvSpPr>
            <a:spLocks noGrp="1"/>
          </p:cNvSpPr>
          <p:nvPr>
            <p:ph type="sldNum" sz="quarter" idx="12"/>
          </p:nvPr>
        </p:nvSpPr>
        <p:spPr/>
        <p:txBody>
          <a:bodyPr/>
          <a:lstStyle/>
          <a:p>
            <a:fld id="{027CC8FC-DC84-4CE8-AADD-ED05D9A2A54F}" type="slidenum">
              <a:rPr lang="en-US" smtClean="0"/>
              <a:pPr/>
              <a:t>‹#›</a:t>
            </a:fld>
            <a:endParaRPr lang="en-US"/>
          </a:p>
        </p:txBody>
      </p:sp>
    </p:spTree>
    <p:extLst>
      <p:ext uri="{BB962C8B-B14F-4D97-AF65-F5344CB8AC3E}">
        <p14:creationId xmlns:p14="http://schemas.microsoft.com/office/powerpoint/2010/main" val="427253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0" y="13716"/>
            <a:ext cx="9906000" cy="1143000"/>
          </a:xfrm>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95300" y="1535113"/>
            <a:ext cx="4376870" cy="639762"/>
          </a:xfrm>
          <a:prstGeom prst="rect">
            <a:avLst/>
          </a:prstGeom>
        </p:spPr>
        <p:txBody>
          <a:bodyPr lIns="60341" tIns="30171" rIns="60341" bIns="30171" anchor="b"/>
          <a:lstStyle>
            <a:lvl1pPr marL="0" indent="0">
              <a:buNone/>
              <a:defRPr sz="2500" b="1"/>
            </a:lvl1pPr>
            <a:lvl2pPr marL="478882" indent="0">
              <a:buNone/>
              <a:defRPr sz="2100" b="1"/>
            </a:lvl2pPr>
            <a:lvl3pPr marL="957765" indent="0">
              <a:buNone/>
              <a:defRPr sz="1900" b="1"/>
            </a:lvl3pPr>
            <a:lvl4pPr marL="1436647" indent="0">
              <a:buNone/>
              <a:defRPr sz="1600" b="1"/>
            </a:lvl4pPr>
            <a:lvl5pPr marL="1915529" indent="0">
              <a:buNone/>
              <a:defRPr sz="1600" b="1"/>
            </a:lvl5pPr>
            <a:lvl6pPr marL="2394412" indent="0">
              <a:buNone/>
              <a:defRPr sz="1600" b="1"/>
            </a:lvl6pPr>
            <a:lvl7pPr marL="2873294" indent="0">
              <a:buNone/>
              <a:defRPr sz="1600" b="1"/>
            </a:lvl7pPr>
            <a:lvl8pPr marL="3352175" indent="0">
              <a:buNone/>
              <a:defRPr sz="1600" b="1"/>
            </a:lvl8pPr>
            <a:lvl9pPr marL="3831057" indent="0">
              <a:buNone/>
              <a:defRPr sz="1600" b="1"/>
            </a:lvl9pPr>
          </a:lstStyle>
          <a:p>
            <a:pPr lvl="0"/>
            <a:r>
              <a:rPr lang="en-US" dirty="0" smtClean="0"/>
              <a:t>Click to edit Master text styles</a:t>
            </a:r>
          </a:p>
        </p:txBody>
      </p:sp>
      <p:sp>
        <p:nvSpPr>
          <p:cNvPr id="5" name="Text Placeholder 4"/>
          <p:cNvSpPr>
            <a:spLocks noGrp="1"/>
          </p:cNvSpPr>
          <p:nvPr>
            <p:ph type="body" sz="quarter" idx="3"/>
          </p:nvPr>
        </p:nvSpPr>
        <p:spPr>
          <a:xfrm>
            <a:off x="5032112" y="1535113"/>
            <a:ext cx="4378590" cy="639762"/>
          </a:xfrm>
          <a:prstGeom prst="rect">
            <a:avLst/>
          </a:prstGeom>
        </p:spPr>
        <p:txBody>
          <a:bodyPr lIns="60341" tIns="30171" rIns="60341" bIns="30171" anchor="b"/>
          <a:lstStyle>
            <a:lvl1pPr marL="0" indent="0">
              <a:buNone/>
              <a:defRPr sz="2500" b="1"/>
            </a:lvl1pPr>
            <a:lvl2pPr marL="478882" indent="0">
              <a:buNone/>
              <a:defRPr sz="2100" b="1"/>
            </a:lvl2pPr>
            <a:lvl3pPr marL="957765" indent="0">
              <a:buNone/>
              <a:defRPr sz="1900" b="1"/>
            </a:lvl3pPr>
            <a:lvl4pPr marL="1436647" indent="0">
              <a:buNone/>
              <a:defRPr sz="1600" b="1"/>
            </a:lvl4pPr>
            <a:lvl5pPr marL="1915529" indent="0">
              <a:buNone/>
              <a:defRPr sz="1600" b="1"/>
            </a:lvl5pPr>
            <a:lvl6pPr marL="2394412" indent="0">
              <a:buNone/>
              <a:defRPr sz="1600" b="1"/>
            </a:lvl6pPr>
            <a:lvl7pPr marL="2873294" indent="0">
              <a:buNone/>
              <a:defRPr sz="1600" b="1"/>
            </a:lvl7pPr>
            <a:lvl8pPr marL="3352175" indent="0">
              <a:buNone/>
              <a:defRPr sz="1600" b="1"/>
            </a:lvl8pPr>
            <a:lvl9pPr marL="3831057" indent="0">
              <a:buNone/>
              <a:defRPr sz="1600" b="1"/>
            </a:lvl9pPr>
          </a:lstStyle>
          <a:p>
            <a:pPr lvl="0"/>
            <a:r>
              <a:rPr lang="en-US" smtClean="0"/>
              <a:t>Click to edit Master text styles</a:t>
            </a:r>
          </a:p>
        </p:txBody>
      </p:sp>
      <p:sp>
        <p:nvSpPr>
          <p:cNvPr id="9" name="Slide Number Placeholder 8"/>
          <p:cNvSpPr>
            <a:spLocks noGrp="1"/>
          </p:cNvSpPr>
          <p:nvPr>
            <p:ph type="sldNum" sz="quarter" idx="12"/>
          </p:nvPr>
        </p:nvSpPr>
        <p:spPr/>
        <p:txBody>
          <a:bodyPr/>
          <a:lstStyle/>
          <a:p>
            <a:fld id="{027CC8FC-DC84-4CE8-AADD-ED05D9A2A54F}" type="slidenum">
              <a:rPr lang="en-US" smtClean="0"/>
              <a:pPr/>
              <a:t>‹#›</a:t>
            </a:fld>
            <a:endParaRPr lang="en-US"/>
          </a:p>
        </p:txBody>
      </p:sp>
      <p:sp>
        <p:nvSpPr>
          <p:cNvPr id="11" name="Content Placeholder 2"/>
          <p:cNvSpPr>
            <a:spLocks noGrp="1"/>
          </p:cNvSpPr>
          <p:nvPr>
            <p:ph idx="13"/>
          </p:nvPr>
        </p:nvSpPr>
        <p:spPr bwMode="gray">
          <a:xfrm>
            <a:off x="495302" y="2186215"/>
            <a:ext cx="4354061" cy="3939950"/>
          </a:xfrm>
          <a:prstGeom prst="rect">
            <a:avLst/>
          </a:prstGeom>
        </p:spPr>
        <p:txBody>
          <a:bodyPr lIns="60341" tIns="30171" rIns="60341" bIns="30171"/>
          <a:lstStyle>
            <a:lvl1pPr marL="301677" marR="0" indent="-301677" algn="l" defTabSz="957765" rtl="0" eaLnBrk="1" fontAlgn="auto" latinLnBrk="0" hangingPunct="1">
              <a:lnSpc>
                <a:spcPct val="100000"/>
              </a:lnSpc>
              <a:spcBef>
                <a:spcPts val="792"/>
              </a:spcBef>
              <a:spcAft>
                <a:spcPts val="0"/>
              </a:spcAft>
              <a:buClrTx/>
              <a:buSzPct val="80000"/>
              <a:buFontTx/>
              <a:buBlip>
                <a:blip r:embed="rId2"/>
              </a:buBlip>
              <a:tabLst/>
              <a:defRPr sz="2500">
                <a:solidFill>
                  <a:schemeClr val="tx1"/>
                </a:solidFill>
              </a:defRPr>
            </a:lvl1pPr>
            <a:lvl2pPr marL="637922" marR="0" indent="-336244" algn="l" defTabSz="957765" rtl="0" eaLnBrk="1" fontAlgn="auto" latinLnBrk="0" hangingPunct="1">
              <a:lnSpc>
                <a:spcPct val="100000"/>
              </a:lnSpc>
              <a:spcBef>
                <a:spcPts val="0"/>
              </a:spcBef>
              <a:spcAft>
                <a:spcPts val="0"/>
              </a:spcAft>
              <a:buClrTx/>
              <a:buSzTx/>
              <a:buFont typeface="Calibri" pitchFamily="34" charset="0"/>
              <a:buChar char="–"/>
              <a:tabLst/>
              <a:defRPr>
                <a:solidFill>
                  <a:schemeClr val="tx1"/>
                </a:solidFill>
              </a:defRPr>
            </a:lvl2pPr>
            <a:lvl3pPr marL="835897" marR="0" indent="-186453" algn="l" defTabSz="957765" rtl="0" eaLnBrk="1" fontAlgn="auto" latinLnBrk="0" hangingPunct="1">
              <a:lnSpc>
                <a:spcPct val="100000"/>
              </a:lnSpc>
              <a:spcBef>
                <a:spcPts val="0"/>
              </a:spcBef>
              <a:spcAft>
                <a:spcPts val="0"/>
              </a:spcAft>
              <a:buClr>
                <a:srgbClr val="7F7F7F"/>
              </a:buClr>
              <a:buSzPct val="100000"/>
              <a:buFont typeface="Wingdings 3" pitchFamily="18" charset="2"/>
              <a:buChar char="ê"/>
              <a:tabLst/>
              <a:defRPr>
                <a:solidFill>
                  <a:schemeClr val="tx1"/>
                </a:solidFill>
              </a:defRPr>
            </a:lvl3pPr>
            <a:lvl4pPr marL="1206708" marR="0" indent="-359290" algn="l" defTabSz="957765" rtl="0" eaLnBrk="1" fontAlgn="auto" latinLnBrk="0" hangingPunct="1">
              <a:lnSpc>
                <a:spcPct val="100000"/>
              </a:lnSpc>
              <a:spcBef>
                <a:spcPts val="0"/>
              </a:spcBef>
              <a:spcAft>
                <a:spcPts val="0"/>
              </a:spcAft>
              <a:buClrTx/>
              <a:buSzTx/>
              <a:buFont typeface="Arial" pitchFamily="34" charset="0"/>
              <a:buChar char="–"/>
              <a:tabLst/>
              <a:defRPr>
                <a:solidFill>
                  <a:schemeClr val="tx1"/>
                </a:solidFill>
              </a:defRPr>
            </a:lvl4pPr>
            <a:lvl5pPr marL="1439252" marR="0" indent="-197976" algn="l" defTabSz="957765" rtl="0" eaLnBrk="1" fontAlgn="auto" latinLnBrk="0" hangingPunct="1">
              <a:lnSpc>
                <a:spcPct val="100000"/>
              </a:lnSpc>
              <a:spcBef>
                <a:spcPts val="0"/>
              </a:spcBef>
              <a:spcAft>
                <a:spcPts val="0"/>
              </a:spcAft>
              <a:buClr>
                <a:srgbClr val="7F7F7F"/>
              </a:buClr>
              <a:buSzTx/>
              <a:buFont typeface="Wingdings 3" pitchFamily="18" charset="2"/>
              <a:buChar char="ê"/>
              <a:tabLst/>
              <a:defRPr>
                <a:solidFill>
                  <a:schemeClr val="tx1"/>
                </a:solidFill>
              </a:defRPr>
            </a:lvl5pPr>
          </a:lstStyle>
          <a:p>
            <a:pPr marL="301677" marR="0" lvl="0" indent="-301677" algn="l" defTabSz="957765" rtl="0" eaLnBrk="1" fontAlgn="auto" latinLnBrk="0" hangingPunct="1">
              <a:lnSpc>
                <a:spcPct val="100000"/>
              </a:lnSpc>
              <a:spcBef>
                <a:spcPts val="792"/>
              </a:spcBef>
              <a:spcAft>
                <a:spcPts val="0"/>
              </a:spcAft>
              <a:buClrTx/>
              <a:buSzPct val="80000"/>
              <a:buFontTx/>
              <a:buBlip>
                <a:blip r:embed="rId2"/>
              </a:buBlip>
              <a:tabLst/>
              <a:defRPr/>
            </a:pPr>
            <a:r>
              <a:rPr lang="en-US" dirty="0" smtClean="0"/>
              <a:t>Click to edit Master text styles</a:t>
            </a:r>
          </a:p>
          <a:p>
            <a:pPr marL="637922" marR="0" lvl="1" indent="-336244" algn="l" defTabSz="957765" rtl="0" eaLnBrk="1" fontAlgn="auto" latinLnBrk="0" hangingPunct="1">
              <a:lnSpc>
                <a:spcPct val="100000"/>
              </a:lnSpc>
              <a:spcBef>
                <a:spcPts val="0"/>
              </a:spcBef>
              <a:spcAft>
                <a:spcPts val="0"/>
              </a:spcAft>
              <a:buClrTx/>
              <a:buSzTx/>
              <a:buFont typeface="Calibri" pitchFamily="34" charset="0"/>
              <a:buChar char="–"/>
              <a:tabLst/>
              <a:defRPr/>
            </a:pPr>
            <a:r>
              <a:rPr kumimoji="0" lang="en-US" sz="2200" b="0" i="0" u="none" strike="noStrike" kern="1200" cap="none" spc="0" normalizeH="0" baseline="0" noProof="0" dirty="0" smtClean="0">
                <a:ln>
                  <a:noFill/>
                </a:ln>
                <a:solidFill>
                  <a:schemeClr val="tx1"/>
                </a:solidFill>
                <a:effectLst/>
                <a:uLnTx/>
                <a:uFillTx/>
                <a:latin typeface="+mn-lt"/>
                <a:ea typeface="+mn-ea"/>
                <a:cs typeface="+mn-cs"/>
              </a:rPr>
              <a:t>Second level</a:t>
            </a:r>
          </a:p>
          <a:p>
            <a:pPr marL="835897" marR="0" lvl="2" indent="-186453" algn="l" defTabSz="957765" rtl="0" eaLnBrk="1" fontAlgn="auto" latinLnBrk="0" hangingPunct="1">
              <a:lnSpc>
                <a:spcPct val="100000"/>
              </a:lnSpc>
              <a:spcBef>
                <a:spcPts val="0"/>
              </a:spcBef>
              <a:spcAft>
                <a:spcPts val="0"/>
              </a:spcAft>
              <a:buClr>
                <a:srgbClr val="7F7F7F"/>
              </a:buClr>
              <a:buSzPct val="100000"/>
              <a:buFont typeface="Wingdings 3" pitchFamily="18" charset="2"/>
              <a:buChar char="ê"/>
              <a:tabLst/>
              <a:defRPr/>
            </a:pPr>
            <a:r>
              <a:rPr kumimoji="0" lang="en-US" sz="2200" b="0" i="0" u="none" strike="noStrike" kern="1200" cap="none" spc="0" normalizeH="0" baseline="0" noProof="0" dirty="0" smtClean="0">
                <a:ln>
                  <a:noFill/>
                </a:ln>
                <a:solidFill>
                  <a:schemeClr val="tx1"/>
                </a:solidFill>
                <a:effectLst/>
                <a:uLnTx/>
                <a:uFillTx/>
                <a:latin typeface="+mn-lt"/>
                <a:ea typeface="+mn-ea"/>
                <a:cs typeface="+mn-cs"/>
              </a:rPr>
              <a:t>Third level</a:t>
            </a:r>
          </a:p>
          <a:p>
            <a:pPr marL="1206708" marR="0" lvl="3" indent="-359290" algn="l" defTabSz="957765" rtl="0" eaLnBrk="1" fontAlgn="auto" latinLnBrk="0" hangingPunct="1">
              <a:lnSpc>
                <a:spcPct val="100000"/>
              </a:lnSpc>
              <a:spcBef>
                <a:spcPts val="0"/>
              </a:spcBef>
              <a:spcAft>
                <a:spcPts val="0"/>
              </a:spcAft>
              <a:buClrTx/>
              <a:buSzTx/>
              <a:buFont typeface="Arial" pitchFamily="34" charset="0"/>
              <a:buChar char="–"/>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Fourth level</a:t>
            </a:r>
          </a:p>
          <a:p>
            <a:pPr marL="1439252" marR="0" lvl="4" indent="-197976" algn="l" defTabSz="957765" rtl="0" eaLnBrk="1" fontAlgn="auto" latinLnBrk="0" hangingPunct="1">
              <a:lnSpc>
                <a:spcPct val="100000"/>
              </a:lnSpc>
              <a:spcBef>
                <a:spcPts val="0"/>
              </a:spcBef>
              <a:spcAft>
                <a:spcPts val="0"/>
              </a:spcAft>
              <a:buClr>
                <a:srgbClr val="7F7F7F"/>
              </a:buClr>
              <a:buSzTx/>
              <a:buFont typeface="Wingdings 3" pitchFamily="18" charset="2"/>
              <a:buChar char="ê"/>
              <a:tabLst/>
              <a:defRPr/>
            </a:pPr>
            <a:r>
              <a:rPr kumimoji="0" lang="en-US" sz="1600" b="0" i="0" u="none" strike="noStrike" kern="1200" cap="none" spc="0" normalizeH="0" baseline="0" noProof="0" dirty="0" smtClean="0">
                <a:ln>
                  <a:noFill/>
                </a:ln>
                <a:solidFill>
                  <a:schemeClr val="tx1"/>
                </a:solidFill>
                <a:effectLst/>
                <a:uLnTx/>
                <a:uFillTx/>
                <a:latin typeface="+mn-lt"/>
                <a:ea typeface="+mn-ea"/>
                <a:cs typeface="+mn-cs"/>
              </a:rPr>
              <a:t>Fifth level</a:t>
            </a:r>
          </a:p>
        </p:txBody>
      </p:sp>
      <p:sp>
        <p:nvSpPr>
          <p:cNvPr id="12" name="Content Placeholder 2"/>
          <p:cNvSpPr>
            <a:spLocks noGrp="1"/>
          </p:cNvSpPr>
          <p:nvPr>
            <p:ph idx="14"/>
          </p:nvPr>
        </p:nvSpPr>
        <p:spPr bwMode="gray">
          <a:xfrm>
            <a:off x="5012442" y="2186215"/>
            <a:ext cx="4354061" cy="3939950"/>
          </a:xfrm>
          <a:prstGeom prst="rect">
            <a:avLst/>
          </a:prstGeom>
        </p:spPr>
        <p:txBody>
          <a:bodyPr lIns="60341" tIns="30171" rIns="60341" bIns="30171"/>
          <a:lstStyle>
            <a:lvl1pPr marL="301677" marR="0" indent="-301677" algn="l" defTabSz="957765" rtl="0" eaLnBrk="1" fontAlgn="auto" latinLnBrk="0" hangingPunct="1">
              <a:lnSpc>
                <a:spcPct val="100000"/>
              </a:lnSpc>
              <a:spcBef>
                <a:spcPts val="792"/>
              </a:spcBef>
              <a:spcAft>
                <a:spcPts val="0"/>
              </a:spcAft>
              <a:buClrTx/>
              <a:buSzPct val="80000"/>
              <a:buFontTx/>
              <a:buBlip>
                <a:blip r:embed="rId2"/>
              </a:buBlip>
              <a:tabLst/>
              <a:defRPr>
                <a:solidFill>
                  <a:schemeClr val="tx1"/>
                </a:solidFill>
              </a:defRPr>
            </a:lvl1pPr>
            <a:lvl2pPr marL="637922" marR="0" indent="-336244" algn="l" defTabSz="957765" rtl="0" eaLnBrk="1" fontAlgn="auto" latinLnBrk="0" hangingPunct="1">
              <a:lnSpc>
                <a:spcPct val="100000"/>
              </a:lnSpc>
              <a:spcBef>
                <a:spcPts val="0"/>
              </a:spcBef>
              <a:spcAft>
                <a:spcPts val="0"/>
              </a:spcAft>
              <a:buClrTx/>
              <a:buSzTx/>
              <a:buFont typeface="Calibri" pitchFamily="34" charset="0"/>
              <a:buChar char="–"/>
              <a:tabLst/>
              <a:defRPr>
                <a:solidFill>
                  <a:schemeClr val="tx1"/>
                </a:solidFill>
              </a:defRPr>
            </a:lvl2pPr>
            <a:lvl3pPr marL="835897" marR="0" indent="-186453" algn="l" defTabSz="957765" rtl="0" eaLnBrk="1" fontAlgn="auto" latinLnBrk="0" hangingPunct="1">
              <a:lnSpc>
                <a:spcPct val="100000"/>
              </a:lnSpc>
              <a:spcBef>
                <a:spcPts val="0"/>
              </a:spcBef>
              <a:spcAft>
                <a:spcPts val="0"/>
              </a:spcAft>
              <a:buClr>
                <a:srgbClr val="7F7F7F"/>
              </a:buClr>
              <a:buSzPct val="100000"/>
              <a:buFont typeface="Wingdings 3" pitchFamily="18" charset="2"/>
              <a:buChar char="ê"/>
              <a:tabLst/>
              <a:defRPr>
                <a:solidFill>
                  <a:schemeClr val="tx1"/>
                </a:solidFill>
              </a:defRPr>
            </a:lvl3pPr>
            <a:lvl4pPr marL="1206708" marR="0" indent="-359290" algn="l" defTabSz="957765" rtl="0" eaLnBrk="1" fontAlgn="auto" latinLnBrk="0" hangingPunct="1">
              <a:lnSpc>
                <a:spcPct val="100000"/>
              </a:lnSpc>
              <a:spcBef>
                <a:spcPts val="0"/>
              </a:spcBef>
              <a:spcAft>
                <a:spcPts val="0"/>
              </a:spcAft>
              <a:buClrTx/>
              <a:buSzTx/>
              <a:buFont typeface="Arial" pitchFamily="34" charset="0"/>
              <a:buChar char="–"/>
              <a:tabLst/>
              <a:defRPr>
                <a:solidFill>
                  <a:schemeClr val="tx1"/>
                </a:solidFill>
              </a:defRPr>
            </a:lvl4pPr>
            <a:lvl5pPr marL="1439252" marR="0" indent="-197976" algn="l" defTabSz="957765" rtl="0" eaLnBrk="1" fontAlgn="auto" latinLnBrk="0" hangingPunct="1">
              <a:lnSpc>
                <a:spcPct val="100000"/>
              </a:lnSpc>
              <a:spcBef>
                <a:spcPts val="0"/>
              </a:spcBef>
              <a:spcAft>
                <a:spcPts val="0"/>
              </a:spcAft>
              <a:buClr>
                <a:srgbClr val="7F7F7F"/>
              </a:buClr>
              <a:buSzTx/>
              <a:buFont typeface="Wingdings 3" pitchFamily="18" charset="2"/>
              <a:buChar char="ê"/>
              <a:tabLst/>
              <a:defRPr>
                <a:solidFill>
                  <a:schemeClr val="tx1"/>
                </a:solidFill>
              </a:defRPr>
            </a:lvl5pPr>
          </a:lstStyle>
          <a:p>
            <a:pPr marL="301677" marR="0" lvl="0" indent="-301677" algn="l" defTabSz="957765" rtl="0" eaLnBrk="1" fontAlgn="auto" latinLnBrk="0" hangingPunct="1">
              <a:lnSpc>
                <a:spcPct val="100000"/>
              </a:lnSpc>
              <a:spcBef>
                <a:spcPts val="792"/>
              </a:spcBef>
              <a:spcAft>
                <a:spcPts val="0"/>
              </a:spcAft>
              <a:buClrTx/>
              <a:buSzPct val="80000"/>
              <a:buFontTx/>
              <a:buBlip>
                <a:blip r:embed="rId2"/>
              </a:buBlip>
              <a:tabLst/>
              <a:defRPr/>
            </a:pPr>
            <a:r>
              <a:rPr lang="en-US" dirty="0" smtClean="0"/>
              <a:t>Click to edit Master text styles</a:t>
            </a:r>
          </a:p>
          <a:p>
            <a:pPr marL="637922" marR="0" lvl="1" indent="-336244" algn="l" defTabSz="957765" rtl="0" eaLnBrk="1" fontAlgn="auto" latinLnBrk="0" hangingPunct="1">
              <a:lnSpc>
                <a:spcPct val="100000"/>
              </a:lnSpc>
              <a:spcBef>
                <a:spcPts val="0"/>
              </a:spcBef>
              <a:spcAft>
                <a:spcPts val="0"/>
              </a:spcAft>
              <a:buClrTx/>
              <a:buSzTx/>
              <a:buFont typeface="Calibri" pitchFamily="34" charset="0"/>
              <a:buChar char="–"/>
              <a:tabLst/>
              <a:defRPr/>
            </a:pPr>
            <a:r>
              <a:rPr kumimoji="0" lang="en-US" sz="2200" b="0" i="0" u="none" strike="noStrike" kern="1200" cap="none" spc="0" normalizeH="0" baseline="0" noProof="0" dirty="0" smtClean="0">
                <a:ln>
                  <a:noFill/>
                </a:ln>
                <a:solidFill>
                  <a:schemeClr val="tx1"/>
                </a:solidFill>
                <a:effectLst/>
                <a:uLnTx/>
                <a:uFillTx/>
                <a:latin typeface="+mn-lt"/>
                <a:ea typeface="+mn-ea"/>
                <a:cs typeface="+mn-cs"/>
              </a:rPr>
              <a:t>Second level</a:t>
            </a:r>
          </a:p>
          <a:p>
            <a:pPr marL="835897" marR="0" lvl="2" indent="-186453" algn="l" defTabSz="957765" rtl="0" eaLnBrk="1" fontAlgn="auto" latinLnBrk="0" hangingPunct="1">
              <a:lnSpc>
                <a:spcPct val="100000"/>
              </a:lnSpc>
              <a:spcBef>
                <a:spcPts val="0"/>
              </a:spcBef>
              <a:spcAft>
                <a:spcPts val="0"/>
              </a:spcAft>
              <a:buClr>
                <a:srgbClr val="7F7F7F"/>
              </a:buClr>
              <a:buSzPct val="100000"/>
              <a:buFont typeface="Wingdings 3" pitchFamily="18" charset="2"/>
              <a:buChar char="ê"/>
              <a:tabLst/>
              <a:defRPr/>
            </a:pPr>
            <a:r>
              <a:rPr kumimoji="0" lang="en-US" sz="2200" b="0" i="0" u="none" strike="noStrike" kern="1200" cap="none" spc="0" normalizeH="0" baseline="0" noProof="0" dirty="0" smtClean="0">
                <a:ln>
                  <a:noFill/>
                </a:ln>
                <a:solidFill>
                  <a:schemeClr val="tx1"/>
                </a:solidFill>
                <a:effectLst/>
                <a:uLnTx/>
                <a:uFillTx/>
                <a:latin typeface="+mn-lt"/>
                <a:ea typeface="+mn-ea"/>
                <a:cs typeface="+mn-cs"/>
              </a:rPr>
              <a:t>Third level</a:t>
            </a:r>
          </a:p>
          <a:p>
            <a:pPr marL="1206708" marR="0" lvl="3" indent="-359290" algn="l" defTabSz="957765" rtl="0" eaLnBrk="1" fontAlgn="auto" latinLnBrk="0" hangingPunct="1">
              <a:lnSpc>
                <a:spcPct val="100000"/>
              </a:lnSpc>
              <a:spcBef>
                <a:spcPts val="0"/>
              </a:spcBef>
              <a:spcAft>
                <a:spcPts val="0"/>
              </a:spcAft>
              <a:buClrTx/>
              <a:buSzTx/>
              <a:buFont typeface="Arial" pitchFamily="34" charset="0"/>
              <a:buChar char="–"/>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Fourth level</a:t>
            </a:r>
          </a:p>
          <a:p>
            <a:pPr marL="1439252" marR="0" lvl="4" indent="-197976" algn="l" defTabSz="957765" rtl="0" eaLnBrk="1" fontAlgn="auto" latinLnBrk="0" hangingPunct="1">
              <a:lnSpc>
                <a:spcPct val="100000"/>
              </a:lnSpc>
              <a:spcBef>
                <a:spcPts val="0"/>
              </a:spcBef>
              <a:spcAft>
                <a:spcPts val="0"/>
              </a:spcAft>
              <a:buClr>
                <a:srgbClr val="7F7F7F"/>
              </a:buClr>
              <a:buSzTx/>
              <a:buFont typeface="Wingdings 3" pitchFamily="18" charset="2"/>
              <a:buChar char="ê"/>
              <a:tabLst/>
              <a:defRPr/>
            </a:pPr>
            <a:r>
              <a:rPr kumimoji="0" lang="en-US" sz="1600" b="0" i="0" u="none" strike="noStrike" kern="1200" cap="none" spc="0" normalizeH="0" baseline="0" noProof="0" dirty="0" smtClean="0">
                <a:ln>
                  <a:noFill/>
                </a:ln>
                <a:solidFill>
                  <a:schemeClr val="tx1"/>
                </a:solidFill>
                <a:effectLst/>
                <a:uLnTx/>
                <a:uFillTx/>
                <a:latin typeface="+mn-lt"/>
                <a:ea typeface="+mn-ea"/>
                <a:cs typeface="+mn-cs"/>
              </a:rPr>
              <a:t>Fifth level</a:t>
            </a:r>
          </a:p>
        </p:txBody>
      </p:sp>
    </p:spTree>
    <p:extLst>
      <p:ext uri="{BB962C8B-B14F-4D97-AF65-F5344CB8AC3E}">
        <p14:creationId xmlns:p14="http://schemas.microsoft.com/office/powerpoint/2010/main" val="31739248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bg>
      <p:bgRef idx="1001">
        <a:schemeClr val="bg2"/>
      </p:bgRef>
    </p:bg>
    <p:spTree>
      <p:nvGrpSpPr>
        <p:cNvPr id="1" name=""/>
        <p:cNvGrpSpPr/>
        <p:nvPr/>
      </p:nvGrpSpPr>
      <p:grpSpPr>
        <a:xfrm>
          <a:off x="0" y="0"/>
          <a:ext cx="0" cy="0"/>
          <a:chOff x="0" y="0"/>
          <a:chExt cx="0" cy="0"/>
        </a:xfrm>
      </p:grpSpPr>
      <p:sp>
        <p:nvSpPr>
          <p:cNvPr id="4" name="Title 3"/>
          <p:cNvSpPr>
            <a:spLocks noGrp="1"/>
          </p:cNvSpPr>
          <p:nvPr>
            <p:ph type="title"/>
          </p:nvPr>
        </p:nvSpPr>
        <p:spPr>
          <a:xfrm>
            <a:off x="264070" y="4226223"/>
            <a:ext cx="9363351" cy="1143000"/>
          </a:xfrm>
          <a:prstGeom prst="rect">
            <a:avLst/>
          </a:prstGeom>
        </p:spPr>
        <p:txBody>
          <a:bodyPr vert="horz" lIns="60305" tIns="30152" rIns="60305" bIns="30152"/>
          <a:lstStyle>
            <a:lvl1pPr>
              <a:defRPr>
                <a:solidFill>
                  <a:schemeClr val="bg1"/>
                </a:solidFill>
              </a:defRPr>
            </a:lvl1pPr>
          </a:lstStyle>
          <a:p>
            <a:r>
              <a:rPr lang="en-US" dirty="0" smtClean="0"/>
              <a:t>Click to edit Master title style</a:t>
            </a:r>
            <a:endParaRPr lang="en-US" dirty="0"/>
          </a:p>
        </p:txBody>
      </p:sp>
      <p:pic>
        <p:nvPicPr>
          <p:cNvPr id="3" name="Picture 4" descr="splunk-logo-on-white.png"/>
          <p:cNvPicPr>
            <a:picLocks noChangeAspect="1"/>
          </p:cNvPicPr>
          <p:nvPr userDrawn="1"/>
        </p:nvPicPr>
        <p:blipFill>
          <a:blip r:embed="rId2" cstate="email">
            <a:alphaModFix/>
            <a:lum bright="100000" contrast="100000"/>
            <a:extLst>
              <a:ext uri="{28A0092B-C50C-407E-A947-70E740481C1C}">
                <a14:useLocalDpi xmlns:a14="http://schemas.microsoft.com/office/drawing/2010/main"/>
              </a:ext>
            </a:extLst>
          </a:blip>
          <a:srcRect/>
          <a:stretch>
            <a:fillRect/>
          </a:stretch>
        </p:blipFill>
        <p:spPr bwMode="auto">
          <a:xfrm>
            <a:off x="1947154" y="2078182"/>
            <a:ext cx="5990416" cy="2475962"/>
          </a:xfrm>
          <a:prstGeom prst="rect">
            <a:avLst/>
          </a:prstGeom>
          <a:noFill/>
          <a:ln w="9525">
            <a:noFill/>
            <a:miter lim="800000"/>
            <a:headEnd/>
            <a:tailEnd/>
          </a:ln>
        </p:spPr>
      </p:pic>
    </p:spTree>
    <p:extLst>
      <p:ext uri="{BB962C8B-B14F-4D97-AF65-F5344CB8AC3E}">
        <p14:creationId xmlns:p14="http://schemas.microsoft.com/office/powerpoint/2010/main" val="203978758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p:spTree>
      <p:nvGrpSpPr>
        <p:cNvPr id="1" name=""/>
        <p:cNvGrpSpPr/>
        <p:nvPr/>
      </p:nvGrpSpPr>
      <p:grpSpPr>
        <a:xfrm>
          <a:off x="0" y="0"/>
          <a:ext cx="0" cy="0"/>
          <a:chOff x="0" y="0"/>
          <a:chExt cx="0" cy="0"/>
        </a:xfrm>
      </p:grpSpPr>
      <p:sp>
        <p:nvSpPr>
          <p:cNvPr id="4" name="Title Placeholder 6"/>
          <p:cNvSpPr>
            <a:spLocks noGrp="1"/>
          </p:cNvSpPr>
          <p:nvPr>
            <p:ph type="title"/>
          </p:nvPr>
        </p:nvSpPr>
        <p:spPr>
          <a:xfrm>
            <a:off x="271808" y="-121524"/>
            <a:ext cx="9355613" cy="912415"/>
          </a:xfrm>
          <a:prstGeom prst="rect">
            <a:avLst/>
          </a:prstGeom>
        </p:spPr>
        <p:txBody>
          <a:bodyPr vert="horz" lIns="60298" tIns="30148" rIns="60298" bIns="30148" rtlCol="0" anchor="ctr">
            <a:noAutofit/>
          </a:bodyPr>
          <a:lstStyle>
            <a:lvl1pPr>
              <a:defRPr sz="4400" spc="-132" baseline="0">
                <a:solidFill>
                  <a:schemeClr val="bg1"/>
                </a:solidFill>
                <a:latin typeface="Calibri"/>
                <a:cs typeface="Calibri"/>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77530303"/>
      </p:ext>
    </p:extLst>
  </p:cSld>
  <p:clrMapOvr>
    <a:masterClrMapping/>
  </p:clrMapOvr>
  <p:transition spd="slow">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op Bullet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1808" y="1056919"/>
            <a:ext cx="9355613" cy="4939358"/>
          </a:xfrm>
          <a:prstGeom prst="rect">
            <a:avLst/>
          </a:prstGeom>
        </p:spPr>
        <p:txBody>
          <a:bodyPr vert="horz" lIns="60298" tIns="30148" rIns="60298" bIns="30148"/>
          <a:lstStyle>
            <a:lvl1pPr marL="299502" indent="-299502">
              <a:buClr>
                <a:schemeClr val="bg1"/>
              </a:buClr>
              <a:buSzPct val="100000"/>
              <a:buFontTx/>
              <a:buBlip>
                <a:blip r:embed="rId2"/>
              </a:buBlip>
              <a:defRPr sz="3200" spc="-132">
                <a:solidFill>
                  <a:schemeClr val="bg1"/>
                </a:solidFill>
                <a:latin typeface="Calibri"/>
              </a:defRPr>
            </a:lvl1pPr>
            <a:lvl2pPr marL="485904" indent="-144515">
              <a:buClr>
                <a:srgbClr val="62983E"/>
              </a:buClr>
              <a:buSzPct val="75000"/>
              <a:buFont typeface="Wingdings" charset="2"/>
              <a:buChar char="ü"/>
              <a:defRPr spc="-132">
                <a:solidFill>
                  <a:schemeClr val="bg1"/>
                </a:solidFill>
                <a:latin typeface="Calibri"/>
              </a:defRPr>
            </a:lvl2pPr>
            <a:lvl3pPr>
              <a:buClr>
                <a:srgbClr val="62983E"/>
              </a:buClr>
              <a:defRPr spc="-132">
                <a:solidFill>
                  <a:schemeClr val="bg1"/>
                </a:solidFill>
                <a:latin typeface="Calibri"/>
              </a:defRPr>
            </a:lvl3pPr>
            <a:lvl4pPr>
              <a:buClr>
                <a:srgbClr val="62983E"/>
              </a:buClr>
              <a:defRPr spc="-132">
                <a:solidFill>
                  <a:schemeClr val="bg1"/>
                </a:solidFill>
                <a:latin typeface="Calibri"/>
              </a:defRPr>
            </a:lvl4pPr>
            <a:lvl5pPr>
              <a:buClr>
                <a:srgbClr val="62983E"/>
              </a:buClr>
              <a:defRPr spc="-132">
                <a:solidFill>
                  <a:schemeClr val="bg1"/>
                </a:solidFill>
                <a:latin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Placeholder 6"/>
          <p:cNvSpPr>
            <a:spLocks noGrp="1"/>
          </p:cNvSpPr>
          <p:nvPr>
            <p:ph type="title"/>
          </p:nvPr>
        </p:nvSpPr>
        <p:spPr>
          <a:xfrm>
            <a:off x="271808" y="-121524"/>
            <a:ext cx="9355613" cy="912415"/>
          </a:xfrm>
          <a:prstGeom prst="rect">
            <a:avLst/>
          </a:prstGeom>
        </p:spPr>
        <p:txBody>
          <a:bodyPr vert="horz" lIns="60298" tIns="30148" rIns="60298" bIns="30148" rtlCol="0" anchor="ctr">
            <a:noAutofit/>
          </a:bodyPr>
          <a:lstStyle>
            <a:lvl1pPr>
              <a:defRPr sz="4400" spc="-132" baseline="0">
                <a:solidFill>
                  <a:schemeClr val="bg1"/>
                </a:solidFill>
                <a:latin typeface="Calibri"/>
                <a:cs typeface="Calibri"/>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49490486"/>
      </p:ext>
    </p:extLst>
  </p:cSld>
  <p:clrMapOvr>
    <a:masterClrMapping/>
  </p:clrMapOvr>
  <p:transition spd="slow">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op Bullet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1811" y="1056919"/>
            <a:ext cx="4708487" cy="4939358"/>
          </a:xfrm>
          <a:prstGeom prst="rect">
            <a:avLst/>
          </a:prstGeom>
        </p:spPr>
        <p:txBody>
          <a:bodyPr vert="horz" lIns="60298" tIns="30148" rIns="60298" bIns="30148"/>
          <a:lstStyle>
            <a:lvl1pPr marL="0" indent="0">
              <a:buClr>
                <a:schemeClr val="bg1"/>
              </a:buClr>
              <a:buFontTx/>
              <a:buNone/>
              <a:defRPr sz="2900" spc="-132">
                <a:solidFill>
                  <a:srgbClr val="000000"/>
                </a:solidFill>
                <a:latin typeface="Calibri"/>
              </a:defRPr>
            </a:lvl1pPr>
            <a:lvl2pPr marL="227245" indent="-227245">
              <a:buSzPct val="80000"/>
              <a:buFontTx/>
              <a:buBlip>
                <a:blip r:embed="rId2"/>
              </a:buBlip>
              <a:defRPr sz="2400" spc="-132">
                <a:solidFill>
                  <a:srgbClr val="000000"/>
                </a:solidFill>
                <a:latin typeface="Calibri"/>
              </a:defRPr>
            </a:lvl2pPr>
            <a:lvl3pPr>
              <a:buClr>
                <a:srgbClr val="62983E"/>
              </a:buClr>
              <a:buFont typeface="Wingdings" charset="2"/>
              <a:buChar char="ü"/>
              <a:defRPr spc="-132">
                <a:solidFill>
                  <a:srgbClr val="000000"/>
                </a:solidFill>
                <a:latin typeface="Calibri"/>
              </a:defRPr>
            </a:lvl3pPr>
            <a:lvl4pPr>
              <a:buClr>
                <a:srgbClr val="62983E"/>
              </a:buClr>
              <a:defRPr spc="-132">
                <a:solidFill>
                  <a:srgbClr val="000000"/>
                </a:solidFill>
                <a:latin typeface="Calibri"/>
              </a:defRPr>
            </a:lvl4pPr>
            <a:lvl5pPr>
              <a:buClr>
                <a:srgbClr val="62983E"/>
              </a:buClr>
              <a:defRPr spc="-132">
                <a:solidFill>
                  <a:srgbClr val="000000"/>
                </a:solidFill>
                <a:latin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Placeholder 6"/>
          <p:cNvSpPr>
            <a:spLocks noGrp="1"/>
          </p:cNvSpPr>
          <p:nvPr>
            <p:ph type="title"/>
          </p:nvPr>
        </p:nvSpPr>
        <p:spPr>
          <a:xfrm>
            <a:off x="271808" y="-121524"/>
            <a:ext cx="9355613" cy="912415"/>
          </a:xfrm>
          <a:prstGeom prst="rect">
            <a:avLst/>
          </a:prstGeom>
        </p:spPr>
        <p:txBody>
          <a:bodyPr vert="horz" lIns="60298" tIns="30148" rIns="60298" bIns="30148" rtlCol="0" anchor="ctr">
            <a:noAutofit/>
          </a:bodyPr>
          <a:lstStyle>
            <a:lvl1pPr>
              <a:defRPr sz="4800" spc="-132" baseline="0">
                <a:solidFill>
                  <a:srgbClr val="000000"/>
                </a:solidFill>
                <a:latin typeface="Calibri"/>
                <a:cs typeface="Calibri"/>
              </a:defRPr>
            </a:lvl1pPr>
          </a:lstStyle>
          <a:p>
            <a:r>
              <a:rPr lang="en-US" dirty="0" smtClean="0"/>
              <a:t>Click to edit Master title style</a:t>
            </a:r>
            <a:endParaRPr lang="en-US" dirty="0"/>
          </a:p>
        </p:txBody>
      </p:sp>
      <p:sp>
        <p:nvSpPr>
          <p:cNvPr id="5" name="Slide Number Placeholder 18"/>
          <p:cNvSpPr>
            <a:spLocks noGrp="1"/>
          </p:cNvSpPr>
          <p:nvPr>
            <p:ph type="sldNum" sz="quarter" idx="11"/>
          </p:nvPr>
        </p:nvSpPr>
        <p:spPr bwMode="gray">
          <a:xfrm>
            <a:off x="4742615" y="6378179"/>
            <a:ext cx="417869" cy="342900"/>
          </a:xfrm>
          <a:prstGeom prst="rect">
            <a:avLst/>
          </a:prstGeom>
        </p:spPr>
        <p:txBody>
          <a:bodyPr vert="horz" lIns="60298" tIns="30148" rIns="60298" bIns="30148" rtlCol="0" anchor="ctr"/>
          <a:lstStyle>
            <a:lvl1pPr algn="ctr" defTabSz="535983" fontAlgn="auto">
              <a:spcBef>
                <a:spcPts val="0"/>
              </a:spcBef>
              <a:spcAft>
                <a:spcPts val="0"/>
              </a:spcAft>
              <a:defRPr sz="800">
                <a:solidFill>
                  <a:schemeClr val="tx1"/>
                </a:solidFill>
                <a:latin typeface="+mn-lt"/>
              </a:defRPr>
            </a:lvl1pPr>
          </a:lstStyle>
          <a:p>
            <a:pPr>
              <a:defRPr/>
            </a:pPr>
            <a:fld id="{D8958117-BA04-400F-87BE-9C9FDE681905}" type="slidenum">
              <a:rPr lang="en-US">
                <a:solidFill>
                  <a:srgbClr val="FFFFFF"/>
                </a:solidFill>
                <a:latin typeface="Calibri"/>
              </a:rPr>
              <a:pPr>
                <a:defRPr/>
              </a:pPr>
              <a:t>‹#›</a:t>
            </a:fld>
            <a:endParaRPr lang="en-US">
              <a:solidFill>
                <a:srgbClr val="FFFFFF"/>
              </a:solidFill>
              <a:latin typeface="Calibri"/>
            </a:endParaRPr>
          </a:p>
        </p:txBody>
      </p:sp>
    </p:spTree>
    <p:extLst>
      <p:ext uri="{BB962C8B-B14F-4D97-AF65-F5344CB8AC3E}">
        <p14:creationId xmlns:p14="http://schemas.microsoft.com/office/powerpoint/2010/main" val="1030697365"/>
      </p:ext>
    </p:extLst>
  </p:cSld>
  <p:clrMapOvr>
    <a:masterClrMapping/>
  </p:clrMapOvr>
  <p:transition spd="slow">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95252" y="35554"/>
            <a:ext cx="8915497" cy="1143000"/>
          </a:xfrm>
          <a:prstGeom prst="rect">
            <a:avLst/>
          </a:prstGeom>
        </p:spPr>
        <p:txBody>
          <a:bodyPr vert="horz" lIns="60341" tIns="30171" rIns="60341" bIns="30171"/>
          <a:lstStyle>
            <a:lvl1pPr>
              <a:defRPr sz="3200">
                <a:solidFill>
                  <a:srgbClr val="FFFFFF"/>
                </a:solidFill>
                <a:latin typeface="Chalkduster"/>
                <a:cs typeface="Chalkduster"/>
              </a:defRPr>
            </a:lvl1pPr>
          </a:lstStyle>
          <a:p>
            <a:r>
              <a:rPr lang="en-US" dirty="0" smtClean="0"/>
              <a:t>Click to edit Master title style</a:t>
            </a:r>
            <a:endParaRPr lang="en-US" dirty="0"/>
          </a:p>
        </p:txBody>
      </p:sp>
    </p:spTree>
    <p:extLst>
      <p:ext uri="{BB962C8B-B14F-4D97-AF65-F5344CB8AC3E}">
        <p14:creationId xmlns:p14="http://schemas.microsoft.com/office/powerpoint/2010/main" val="2926388984"/>
      </p:ext>
    </p:extLst>
  </p:cSld>
  <p:clrMapOvr>
    <a:masterClrMapping/>
  </p:clrMapOvr>
  <p:transition spd="med">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4547120"/>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Orange">
    <p:spTree>
      <p:nvGrpSpPr>
        <p:cNvPr id="1" name=""/>
        <p:cNvGrpSpPr/>
        <p:nvPr/>
      </p:nvGrpSpPr>
      <p:grpSpPr>
        <a:xfrm>
          <a:off x="0" y="0"/>
          <a:ext cx="0" cy="0"/>
          <a:chOff x="0" y="0"/>
          <a:chExt cx="0" cy="0"/>
        </a:xfrm>
      </p:grpSpPr>
      <p:sp>
        <p:nvSpPr>
          <p:cNvPr id="7" name="Title 12"/>
          <p:cNvSpPr>
            <a:spLocks noGrp="1"/>
          </p:cNvSpPr>
          <p:nvPr>
            <p:ph type="title"/>
          </p:nvPr>
        </p:nvSpPr>
        <p:spPr bwMode="gray">
          <a:xfrm>
            <a:off x="5023708" y="2140002"/>
            <a:ext cx="4606429" cy="2516266"/>
          </a:xfrm>
          <a:prstGeom prst="rect">
            <a:avLst/>
          </a:prstGeom>
        </p:spPr>
        <p:txBody>
          <a:bodyPr/>
          <a:lstStyle>
            <a:lvl1pPr algn="l">
              <a:defRPr kumimoji="0" lang="en-US" b="0" i="0" u="none" strike="noStrike" cap="none" spc="0" normalizeH="0" baseline="0" dirty="0">
                <a:ln>
                  <a:noFill/>
                </a:ln>
                <a:solidFill>
                  <a:srgbClr val="5F5F5F"/>
                </a:solidFill>
                <a:effectLst/>
                <a:uLnTx/>
                <a:uFillTx/>
              </a:defRPr>
            </a:lvl1pPr>
          </a:lstStyle>
          <a:p>
            <a:pPr lvl="0"/>
            <a:r>
              <a:rPr lang="en-US" dirty="0" smtClean="0"/>
              <a:t>Click to edit Master title style</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Custom Layout">
    <p:bg>
      <p:bgRef idx="1003">
        <a:schemeClr val="bg1"/>
      </p:bgRef>
    </p:bg>
    <p:spTree>
      <p:nvGrpSpPr>
        <p:cNvPr id="1" name=""/>
        <p:cNvGrpSpPr/>
        <p:nvPr/>
      </p:nvGrpSpPr>
      <p:grpSpPr>
        <a:xfrm>
          <a:off x="0" y="0"/>
          <a:ext cx="0" cy="0"/>
          <a:chOff x="0" y="0"/>
          <a:chExt cx="0" cy="0"/>
        </a:xfrm>
      </p:grpSpPr>
      <p:sp>
        <p:nvSpPr>
          <p:cNvPr id="4" name="Title 3"/>
          <p:cNvSpPr>
            <a:spLocks noGrp="1"/>
          </p:cNvSpPr>
          <p:nvPr>
            <p:ph type="title"/>
          </p:nvPr>
        </p:nvSpPr>
        <p:spPr>
          <a:xfrm>
            <a:off x="264070" y="4226223"/>
            <a:ext cx="9363351" cy="1143000"/>
          </a:xfrm>
          <a:prstGeom prst="rect">
            <a:avLst/>
          </a:prstGeom>
        </p:spPr>
        <p:txBody>
          <a:bodyPr vert="horz" lIns="60305" tIns="30152" rIns="60305" bIns="30152"/>
          <a:lstStyle>
            <a:lvl1pPr>
              <a:defRPr>
                <a:solidFill>
                  <a:srgbClr val="FFFFFF"/>
                </a:solidFill>
              </a:defRPr>
            </a:lvl1pPr>
          </a:lstStyle>
          <a:p>
            <a:r>
              <a:rPr lang="en-US" dirty="0" smtClean="0"/>
              <a:t>Click to edit Master title style</a:t>
            </a:r>
            <a:endParaRPr lang="en-US" dirty="0"/>
          </a:p>
        </p:txBody>
      </p:sp>
      <p:pic>
        <p:nvPicPr>
          <p:cNvPr id="3" name="Picture 4" descr="splunk-logo-on-white.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947154" y="2112818"/>
            <a:ext cx="5990416" cy="2441326"/>
          </a:xfrm>
          <a:prstGeom prst="rect">
            <a:avLst/>
          </a:prstGeom>
          <a:noFill/>
          <a:ln w="9525">
            <a:noFill/>
            <a:miter lim="800000"/>
            <a:headEnd/>
            <a:tailEnd/>
          </a:ln>
        </p:spPr>
      </p:pic>
    </p:spTree>
    <p:extLst>
      <p:ext uri="{BB962C8B-B14F-4D97-AF65-F5344CB8AC3E}">
        <p14:creationId xmlns:p14="http://schemas.microsoft.com/office/powerpoint/2010/main" val="297288556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p:spTree>
      <p:nvGrpSpPr>
        <p:cNvPr id="1" name=""/>
        <p:cNvGrpSpPr/>
        <p:nvPr/>
      </p:nvGrpSpPr>
      <p:grpSpPr>
        <a:xfrm>
          <a:off x="0" y="0"/>
          <a:ext cx="0" cy="0"/>
          <a:chOff x="0" y="0"/>
          <a:chExt cx="0" cy="0"/>
        </a:xfrm>
      </p:grpSpPr>
      <p:sp>
        <p:nvSpPr>
          <p:cNvPr id="11" name="Slide Number Placeholder 18"/>
          <p:cNvSpPr>
            <a:spLocks noGrp="1"/>
          </p:cNvSpPr>
          <p:nvPr>
            <p:ph type="sldNum" sz="quarter" idx="4"/>
          </p:nvPr>
        </p:nvSpPr>
        <p:spPr bwMode="gray">
          <a:xfrm>
            <a:off x="4742748" y="6377940"/>
            <a:ext cx="417869" cy="342900"/>
          </a:xfrm>
          <a:prstGeom prst="rect">
            <a:avLst/>
          </a:prstGeom>
        </p:spPr>
        <p:txBody>
          <a:bodyPr vert="horz" lIns="60319" tIns="30159" rIns="60319" bIns="30159" rtlCol="0" anchor="ctr"/>
          <a:lstStyle>
            <a:lvl1pPr algn="ctr">
              <a:defRPr sz="800">
                <a:solidFill>
                  <a:srgbClr val="4C4C4C"/>
                </a:solidFill>
              </a:defRPr>
            </a:lvl1pPr>
          </a:lstStyle>
          <a:p>
            <a:pPr defTabSz="536179"/>
            <a:fld id="{6099E417-6897-42E4-90EA-360220905C26}" type="slidenum">
              <a:rPr lang="en-US" smtClean="0"/>
              <a:pPr defTabSz="536179"/>
              <a:t>‹#›</a:t>
            </a:fld>
            <a:endParaRPr lang="en-US"/>
          </a:p>
        </p:txBody>
      </p:sp>
      <p:sp>
        <p:nvSpPr>
          <p:cNvPr id="4" name="Title Placeholder 6"/>
          <p:cNvSpPr>
            <a:spLocks noGrp="1"/>
          </p:cNvSpPr>
          <p:nvPr>
            <p:ph type="title"/>
          </p:nvPr>
        </p:nvSpPr>
        <p:spPr>
          <a:xfrm>
            <a:off x="271808" y="-121524"/>
            <a:ext cx="9355613" cy="912415"/>
          </a:xfrm>
          <a:prstGeom prst="rect">
            <a:avLst/>
          </a:prstGeom>
        </p:spPr>
        <p:txBody>
          <a:bodyPr vert="horz" lIns="60319" tIns="30159" rIns="60319" bIns="30159" rtlCol="0" anchor="ctr">
            <a:noAutofit/>
          </a:bodyPr>
          <a:lstStyle>
            <a:lvl1pPr>
              <a:defRPr sz="5400" spc="-132" baseline="0">
                <a:solidFill>
                  <a:schemeClr val="bg1">
                    <a:lumMod val="85000"/>
                    <a:lumOff val="15000"/>
                  </a:schemeClr>
                </a:solidFill>
                <a:latin typeface="Calibri"/>
                <a:cs typeface="Calibri"/>
              </a:defRPr>
            </a:lvl1pPr>
          </a:lstStyle>
          <a:p>
            <a:r>
              <a:rPr lang="en-US" dirty="0" smtClean="0"/>
              <a:t>Click to edit Master title style</a:t>
            </a:r>
            <a:endParaRPr lang="en-US" dirty="0"/>
          </a:p>
        </p:txBody>
      </p:sp>
    </p:spTree>
    <p:extLst>
      <p:ext uri="{BB962C8B-B14F-4D97-AF65-F5344CB8AC3E}">
        <p14:creationId xmlns:p14="http://schemas.microsoft.com/office/powerpoint/2010/main" val="1250819974"/>
      </p:ext>
    </p:extLst>
  </p:cSld>
  <p:clrMapOvr>
    <a:masterClrMapping/>
  </p:clrMapOvr>
  <p:transition spd="med" advTm="10000">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op Bullet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1808" y="1056918"/>
            <a:ext cx="9355613" cy="4939358"/>
          </a:xfrm>
          <a:prstGeom prst="rect">
            <a:avLst/>
          </a:prstGeom>
        </p:spPr>
        <p:txBody>
          <a:bodyPr vert="horz" lIns="60319" tIns="30159" rIns="60319" bIns="30159"/>
          <a:lstStyle>
            <a:lvl1pPr>
              <a:buClr>
                <a:schemeClr val="bg1"/>
              </a:buClr>
              <a:buFont typeface="Arial" pitchFamily="34" charset="0"/>
              <a:buChar char="•"/>
              <a:defRPr sz="3200" spc="-132">
                <a:solidFill>
                  <a:schemeClr val="bg1">
                    <a:lumMod val="85000"/>
                    <a:lumOff val="15000"/>
                  </a:schemeClr>
                </a:solidFill>
                <a:latin typeface="Calibri"/>
              </a:defRPr>
            </a:lvl1pPr>
            <a:lvl2pPr>
              <a:buSzPct val="80000"/>
              <a:defRPr spc="-132">
                <a:solidFill>
                  <a:schemeClr val="bg1">
                    <a:lumMod val="85000"/>
                    <a:lumOff val="15000"/>
                  </a:schemeClr>
                </a:solidFill>
                <a:latin typeface="Calibri"/>
              </a:defRPr>
            </a:lvl2pPr>
            <a:lvl3pPr>
              <a:buClr>
                <a:srgbClr val="7F7F7F"/>
              </a:buClr>
              <a:defRPr spc="-132">
                <a:solidFill>
                  <a:schemeClr val="bg1">
                    <a:lumMod val="85000"/>
                    <a:lumOff val="15000"/>
                  </a:schemeClr>
                </a:solidFill>
                <a:latin typeface="Calibri"/>
              </a:defRPr>
            </a:lvl3pPr>
            <a:lvl4pPr>
              <a:buClr>
                <a:srgbClr val="7F7F7F"/>
              </a:buClr>
              <a:defRPr spc="-132">
                <a:solidFill>
                  <a:schemeClr val="bg1">
                    <a:lumMod val="85000"/>
                    <a:lumOff val="15000"/>
                  </a:schemeClr>
                </a:solidFill>
                <a:latin typeface="Calibri"/>
              </a:defRPr>
            </a:lvl4pPr>
            <a:lvl5pPr>
              <a:buClr>
                <a:srgbClr val="7F7F7F"/>
              </a:buClr>
              <a:defRPr spc="-132">
                <a:solidFill>
                  <a:schemeClr val="bg1">
                    <a:lumMod val="85000"/>
                    <a:lumOff val="15000"/>
                  </a:schemeClr>
                </a:solidFill>
                <a:latin typeface="Calibr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Slide Number Placeholder 18"/>
          <p:cNvSpPr>
            <a:spLocks noGrp="1"/>
          </p:cNvSpPr>
          <p:nvPr>
            <p:ph type="sldNum" sz="quarter" idx="4"/>
          </p:nvPr>
        </p:nvSpPr>
        <p:spPr bwMode="gray">
          <a:xfrm>
            <a:off x="4742748" y="6377940"/>
            <a:ext cx="417869" cy="342900"/>
          </a:xfrm>
          <a:prstGeom prst="rect">
            <a:avLst/>
          </a:prstGeom>
        </p:spPr>
        <p:txBody>
          <a:bodyPr vert="horz" lIns="60319" tIns="30159" rIns="60319" bIns="30159" rtlCol="0" anchor="ctr"/>
          <a:lstStyle>
            <a:lvl1pPr algn="ctr">
              <a:defRPr sz="800">
                <a:solidFill>
                  <a:srgbClr val="4C4C4C"/>
                </a:solidFill>
              </a:defRPr>
            </a:lvl1pPr>
          </a:lstStyle>
          <a:p>
            <a:pPr defTabSz="536179"/>
            <a:fld id="{6099E417-6897-42E4-90EA-360220905C26}" type="slidenum">
              <a:rPr lang="en-US" smtClean="0"/>
              <a:pPr defTabSz="536179"/>
              <a:t>‹#›</a:t>
            </a:fld>
            <a:endParaRPr lang="en-US"/>
          </a:p>
        </p:txBody>
      </p:sp>
      <p:sp>
        <p:nvSpPr>
          <p:cNvPr id="6" name="Title Placeholder 6"/>
          <p:cNvSpPr>
            <a:spLocks noGrp="1"/>
          </p:cNvSpPr>
          <p:nvPr>
            <p:ph type="title"/>
          </p:nvPr>
        </p:nvSpPr>
        <p:spPr>
          <a:xfrm>
            <a:off x="271808" y="-121524"/>
            <a:ext cx="9355613" cy="912415"/>
          </a:xfrm>
          <a:prstGeom prst="rect">
            <a:avLst/>
          </a:prstGeom>
        </p:spPr>
        <p:txBody>
          <a:bodyPr vert="horz" lIns="60319" tIns="30159" rIns="60319" bIns="30159" rtlCol="0" anchor="ctr">
            <a:noAutofit/>
          </a:bodyPr>
          <a:lstStyle>
            <a:lvl1pPr>
              <a:defRPr sz="5400" spc="-132" baseline="0">
                <a:solidFill>
                  <a:schemeClr val="bg1">
                    <a:lumMod val="85000"/>
                    <a:lumOff val="15000"/>
                  </a:schemeClr>
                </a:solidFill>
                <a:latin typeface="Calibri"/>
                <a:cs typeface="Calibri"/>
              </a:defRPr>
            </a:lvl1pPr>
          </a:lstStyle>
          <a:p>
            <a:r>
              <a:rPr lang="en-US" dirty="0" smtClean="0"/>
              <a:t>Click to edit Master title style</a:t>
            </a:r>
            <a:endParaRPr lang="en-US" dirty="0"/>
          </a:p>
        </p:txBody>
      </p:sp>
    </p:spTree>
    <p:extLst>
      <p:ext uri="{BB962C8B-B14F-4D97-AF65-F5344CB8AC3E}">
        <p14:creationId xmlns:p14="http://schemas.microsoft.com/office/powerpoint/2010/main" val="2025429781"/>
      </p:ext>
    </p:extLst>
  </p:cSld>
  <p:clrMapOvr>
    <a:masterClrMapping/>
  </p:clrMapOvr>
  <p:transition spd="med" advTm="10000">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4" name="Slide Number Placeholder 18"/>
          <p:cNvSpPr>
            <a:spLocks noGrp="1"/>
          </p:cNvSpPr>
          <p:nvPr>
            <p:ph type="sldNum" sz="quarter" idx="4"/>
          </p:nvPr>
        </p:nvSpPr>
        <p:spPr bwMode="gray">
          <a:xfrm>
            <a:off x="4735843" y="6377940"/>
            <a:ext cx="417869" cy="342900"/>
          </a:xfrm>
          <a:prstGeom prst="rect">
            <a:avLst/>
          </a:prstGeom>
        </p:spPr>
        <p:txBody>
          <a:bodyPr vert="horz" lIns="60319" tIns="30159" rIns="60319" bIns="30159" rtlCol="0" anchor="ctr"/>
          <a:lstStyle>
            <a:lvl1pPr algn="ctr">
              <a:defRPr sz="900">
                <a:solidFill>
                  <a:srgbClr val="4C4C4C"/>
                </a:solidFill>
                <a:latin typeface="Calibri"/>
              </a:defRPr>
            </a:lvl1pPr>
          </a:lstStyle>
          <a:p>
            <a:pPr defTabSz="536179"/>
            <a:fld id="{383408D9-E1EB-1941-A6E0-01B03E1835CD}" type="slidenum">
              <a:rPr lang="en-US" smtClean="0"/>
              <a:pPr defTabSz="536179"/>
              <a:t>‹#›</a:t>
            </a:fld>
            <a:endParaRPr lang="en-US" dirty="0"/>
          </a:p>
        </p:txBody>
      </p:sp>
      <p:sp>
        <p:nvSpPr>
          <p:cNvPr id="5" name="Title Placeholder 6"/>
          <p:cNvSpPr>
            <a:spLocks noGrp="1"/>
          </p:cNvSpPr>
          <p:nvPr>
            <p:ph type="title"/>
          </p:nvPr>
        </p:nvSpPr>
        <p:spPr>
          <a:xfrm>
            <a:off x="264070" y="2708723"/>
            <a:ext cx="9355613" cy="912415"/>
          </a:xfrm>
          <a:prstGeom prst="rect">
            <a:avLst/>
          </a:prstGeom>
        </p:spPr>
        <p:txBody>
          <a:bodyPr vert="horz" lIns="60319" tIns="30159" rIns="60319" bIns="30159" rtlCol="0" anchor="ctr">
            <a:noAutofit/>
          </a:bodyPr>
          <a:lstStyle>
            <a:lvl1pPr>
              <a:defRPr sz="5400" spc="-132" baseline="0">
                <a:solidFill>
                  <a:schemeClr val="bg1">
                    <a:lumMod val="85000"/>
                    <a:lumOff val="15000"/>
                  </a:schemeClr>
                </a:solidFill>
                <a:latin typeface="Calibri"/>
                <a:cs typeface="Calibri"/>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32106322"/>
      </p:ext>
    </p:extLst>
  </p:cSld>
  <p:clrMapOvr>
    <a:masterClrMapping/>
  </p:clrMapOvr>
  <p:transition spd="med" advTm="10000">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4" name="Title 3"/>
          <p:cNvSpPr>
            <a:spLocks noGrp="1"/>
          </p:cNvSpPr>
          <p:nvPr>
            <p:ph type="title"/>
          </p:nvPr>
        </p:nvSpPr>
        <p:spPr>
          <a:xfrm>
            <a:off x="264070" y="4226223"/>
            <a:ext cx="9363351" cy="1143000"/>
          </a:xfrm>
          <a:prstGeom prst="rect">
            <a:avLst/>
          </a:prstGeom>
        </p:spPr>
        <p:txBody>
          <a:bodyPr vert="horz" lIns="60283" tIns="30141" rIns="60283" bIns="30141"/>
          <a:lstStyle>
            <a:lvl1pPr>
              <a:defRPr>
                <a:solidFill>
                  <a:schemeClr val="bg1"/>
                </a:solidFill>
              </a:defRPr>
            </a:lvl1pPr>
          </a:lstStyle>
          <a:p>
            <a:r>
              <a:rPr lang="en-US" smtClean="0"/>
              <a:t>Click to edit Master title style</a:t>
            </a:r>
            <a:endParaRPr lang="en-US"/>
          </a:p>
        </p:txBody>
      </p:sp>
    </p:spTree>
    <p:extLst>
      <p:ext uri="{BB962C8B-B14F-4D97-AF65-F5344CB8AC3E}">
        <p14:creationId xmlns:p14="http://schemas.microsoft.com/office/powerpoint/2010/main" val="204507012"/>
      </p:ext>
    </p:extLst>
  </p:cSld>
  <p:clrMapOvr>
    <a:masterClrMapping/>
  </p:clrMapOvr>
  <p:transition spd="med" advTm="1000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Blue">
    <p:spTree>
      <p:nvGrpSpPr>
        <p:cNvPr id="1" name=""/>
        <p:cNvGrpSpPr/>
        <p:nvPr/>
      </p:nvGrpSpPr>
      <p:grpSpPr>
        <a:xfrm>
          <a:off x="0" y="0"/>
          <a:ext cx="0" cy="0"/>
          <a:chOff x="0" y="0"/>
          <a:chExt cx="0" cy="0"/>
        </a:xfrm>
      </p:grpSpPr>
      <p:sp>
        <p:nvSpPr>
          <p:cNvPr id="7" name="Title 12"/>
          <p:cNvSpPr>
            <a:spLocks noGrp="1"/>
          </p:cNvSpPr>
          <p:nvPr>
            <p:ph type="title"/>
          </p:nvPr>
        </p:nvSpPr>
        <p:spPr bwMode="ltGray">
          <a:xfrm>
            <a:off x="5023708" y="2140002"/>
            <a:ext cx="4606429" cy="2516266"/>
          </a:xfrm>
          <a:prstGeom prst="rect">
            <a:avLst/>
          </a:prstGeom>
        </p:spPr>
        <p:txBody>
          <a:bodyPr/>
          <a:lstStyle>
            <a:lvl1pPr algn="l">
              <a:defRPr kumimoji="0" lang="en-US" b="0" i="0" u="none" strike="noStrike" cap="none" spc="0" normalizeH="0" baseline="0" dirty="0">
                <a:ln>
                  <a:noFill/>
                </a:ln>
                <a:solidFill>
                  <a:srgbClr val="5F5F5F"/>
                </a:solidFill>
                <a:effectLst/>
                <a:uLnTx/>
                <a:uFillTx/>
                <a:latin typeface="+mj-lt"/>
                <a:ea typeface="+mn-ea"/>
              </a:defRPr>
            </a:lvl1pPr>
          </a:lstStyle>
          <a:p>
            <a:pPr lvl="0"/>
            <a:r>
              <a:rPr lang="en-US" dirty="0" smtClean="0"/>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Blue">
    <p:spTree>
      <p:nvGrpSpPr>
        <p:cNvPr id="1" name=""/>
        <p:cNvGrpSpPr/>
        <p:nvPr/>
      </p:nvGrpSpPr>
      <p:grpSpPr>
        <a:xfrm>
          <a:off x="0" y="0"/>
          <a:ext cx="0" cy="0"/>
          <a:chOff x="0" y="0"/>
          <a:chExt cx="0" cy="0"/>
        </a:xfrm>
      </p:grpSpPr>
      <p:sp>
        <p:nvSpPr>
          <p:cNvPr id="7" name="Title 12"/>
          <p:cNvSpPr>
            <a:spLocks noGrp="1"/>
          </p:cNvSpPr>
          <p:nvPr>
            <p:ph type="title"/>
          </p:nvPr>
        </p:nvSpPr>
        <p:spPr bwMode="ltGray">
          <a:xfrm>
            <a:off x="5023708" y="2140002"/>
            <a:ext cx="4606429" cy="2516266"/>
          </a:xfrm>
          <a:prstGeom prst="rect">
            <a:avLst/>
          </a:prstGeom>
        </p:spPr>
        <p:txBody>
          <a:bodyPr/>
          <a:lstStyle>
            <a:lvl1pPr algn="l">
              <a:defRPr kumimoji="0" lang="en-US" b="0" i="0" u="none" strike="noStrike" cap="none" spc="0" normalizeH="0" baseline="0" dirty="0">
                <a:ln>
                  <a:noFill/>
                </a:ln>
                <a:solidFill>
                  <a:srgbClr val="5F5F5F"/>
                </a:solidFill>
                <a:effectLst/>
                <a:uLnTx/>
                <a:uFillTx/>
              </a:defRPr>
            </a:lvl1pPr>
          </a:lstStyle>
          <a:p>
            <a:pPr lvl="0"/>
            <a:r>
              <a:rPr lang="en-US" dirty="0" smtClean="0"/>
              <a:t>Click to edit Master title style</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9617" y="511817"/>
            <a:ext cx="9044043" cy="440795"/>
          </a:xfrm>
        </p:spPr>
        <p:txBody>
          <a:bodyPr anchor="ctr">
            <a:noAutofit/>
          </a:bodyPr>
          <a:lstStyle>
            <a:lvl1pPr>
              <a:defRPr sz="2600" b="1"/>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p:txBody>
          <a:bodyPr/>
          <a:lstStyle/>
          <a:p>
            <a:fld id="{027CC8FC-DC84-4CE8-AADD-ED05D9A2A54F}" type="slidenum">
              <a:rPr lang="en-US" smtClean="0"/>
              <a:pPr/>
              <a:t>‹#›</a:t>
            </a:fld>
            <a:endParaRPr lang="en-US"/>
          </a:p>
        </p:txBody>
      </p:sp>
      <p:sp>
        <p:nvSpPr>
          <p:cNvPr id="4" name="Text Placeholder 3"/>
          <p:cNvSpPr>
            <a:spLocks noGrp="1"/>
          </p:cNvSpPr>
          <p:nvPr>
            <p:ph type="body" sz="quarter" idx="13"/>
          </p:nvPr>
        </p:nvSpPr>
        <p:spPr>
          <a:xfrm>
            <a:off x="369277" y="193753"/>
            <a:ext cx="9044382" cy="321923"/>
          </a:xfrm>
          <a:prstGeom prst="rect">
            <a:avLst/>
          </a:prstGeom>
        </p:spPr>
        <p:txBody>
          <a:bodyPr lIns="60341" tIns="30171" rIns="60341" bIns="30171" anchor="ctr">
            <a:noAutofit/>
          </a:bodyPr>
          <a:lstStyle>
            <a:lvl1pPr marL="0" indent="0">
              <a:buNone/>
              <a:defRPr sz="1600" b="1">
                <a:solidFill>
                  <a:srgbClr val="7F7F7F"/>
                </a:solidFill>
              </a:defRPr>
            </a:lvl1pPr>
          </a:lstStyle>
          <a:p>
            <a:pPr lvl="0"/>
            <a:r>
              <a:rPr lang="en-US" altLang="ko-KR" dirty="0" smtClean="0"/>
              <a:t>Click to edit Master text styles</a:t>
            </a:r>
            <a:endParaRPr lang="en-US" dirty="0"/>
          </a:p>
        </p:txBody>
      </p:sp>
      <p:sp>
        <p:nvSpPr>
          <p:cNvPr id="7" name="Text Placeholder 6"/>
          <p:cNvSpPr>
            <a:spLocks noGrp="1"/>
          </p:cNvSpPr>
          <p:nvPr>
            <p:ph type="body" sz="quarter" idx="14"/>
          </p:nvPr>
        </p:nvSpPr>
        <p:spPr>
          <a:xfrm>
            <a:off x="852553" y="1127013"/>
            <a:ext cx="7856595" cy="552168"/>
          </a:xfrm>
          <a:prstGeom prst="rect">
            <a:avLst/>
          </a:prstGeom>
          <a:noFill/>
          <a:ln>
            <a:noFill/>
          </a:ln>
        </p:spPr>
        <p:txBody>
          <a:bodyPr lIns="60341" tIns="30171" rIns="60341" bIns="30171" anchor="ctr">
            <a:noAutofit/>
          </a:bodyPr>
          <a:lstStyle>
            <a:lvl1pPr marL="0" indent="0" algn="ctr">
              <a:buNone/>
              <a:defRPr sz="1800" i="1">
                <a:solidFill>
                  <a:srgbClr val="FF0000"/>
                </a:solidFill>
              </a:defRPr>
            </a:lvl1pPr>
          </a:lstStyle>
          <a:p>
            <a:pPr lvl="0"/>
            <a:r>
              <a:rPr lang="en-US" dirty="0" smtClean="0"/>
              <a:t>Click to edit Master text styles</a:t>
            </a:r>
            <a:endParaRPr lang="en-US" dirty="0"/>
          </a:p>
        </p:txBody>
      </p:sp>
      <p:sp>
        <p:nvSpPr>
          <p:cNvPr id="10" name="Content Placeholder 4"/>
          <p:cNvSpPr>
            <a:spLocks noGrp="1"/>
          </p:cNvSpPr>
          <p:nvPr>
            <p:ph sz="quarter" idx="15"/>
          </p:nvPr>
        </p:nvSpPr>
        <p:spPr>
          <a:xfrm>
            <a:off x="377242" y="1800533"/>
            <a:ext cx="9139908" cy="4402623"/>
          </a:xfrm>
          <a:prstGeom prst="rect">
            <a:avLst/>
          </a:prstGeom>
        </p:spPr>
        <p:txBody>
          <a:bodyPr vert="horz" lIns="60341" tIns="30171" rIns="60341" bIns="30171"/>
          <a:lstStyle>
            <a:lvl1pPr marL="301706" indent="-301706">
              <a:buFont typeface="Arial"/>
              <a:buChar char="•"/>
              <a:defRPr b="1"/>
            </a:lvl1pPr>
            <a:lvl2pPr marL="301678" indent="0">
              <a:buFont typeface="Courier New"/>
              <a:buNone/>
              <a:defRPr/>
            </a:lvl2pPr>
            <a:lvl3pPr marL="835897" indent="-186453">
              <a:buFont typeface="Wingdings" charset="2"/>
              <a:buChar char="ü"/>
              <a:defRPr sz="1600"/>
            </a:lvl3pPr>
            <a:lvl4pPr>
              <a:defRPr sz="1500"/>
            </a:lvl4pPr>
            <a:lvl5pPr>
              <a:defRPr sz="1500"/>
            </a:lvl5pPr>
          </a:lstStyle>
          <a:p>
            <a:pPr lvl="0"/>
            <a:r>
              <a:rPr lang="en-US" altLang="ko-KR" dirty="0" smtClean="0"/>
              <a:t>Click to edit Master text styles</a:t>
            </a:r>
          </a:p>
          <a:p>
            <a:pPr lvl="1"/>
            <a:r>
              <a:rPr lang="en-US" altLang="ko-KR" dirty="0" smtClean="0"/>
              <a:t>Second level</a:t>
            </a:r>
          </a:p>
          <a:p>
            <a:pPr lvl="2"/>
            <a:r>
              <a:rPr lang="en-US" altLang="ko-KR" dirty="0" smtClean="0"/>
              <a:t>Third level</a:t>
            </a:r>
          </a:p>
          <a:p>
            <a:pPr lvl="3"/>
            <a:r>
              <a:rPr lang="en-US" altLang="ko-KR" dirty="0" smtClean="0"/>
              <a:t>Fourth level</a:t>
            </a:r>
          </a:p>
          <a:p>
            <a:pPr lvl="4"/>
            <a:r>
              <a:rPr lang="en-US" altLang="ko-KR" dirty="0" smtClean="0"/>
              <a:t>Fifth level</a:t>
            </a:r>
            <a:endParaRPr lang="en-US" dirty="0"/>
          </a:p>
        </p:txBody>
      </p:sp>
    </p:spTree>
    <p:extLst>
      <p:ext uri="{BB962C8B-B14F-4D97-AF65-F5344CB8AC3E}">
        <p14:creationId xmlns:p14="http://schemas.microsoft.com/office/powerpoint/2010/main" val="425705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9617" y="511817"/>
            <a:ext cx="9044043" cy="440795"/>
          </a:xfrm>
        </p:spPr>
        <p:txBody>
          <a:bodyPr anchor="ctr">
            <a:noAutofit/>
          </a:bodyPr>
          <a:lstStyle>
            <a:lvl1pPr>
              <a:defRPr sz="2600" b="1"/>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p:txBody>
          <a:bodyPr/>
          <a:lstStyle/>
          <a:p>
            <a:fld id="{027CC8FC-DC84-4CE8-AADD-ED05D9A2A54F}" type="slidenum">
              <a:rPr lang="en-US" smtClean="0"/>
              <a:pPr/>
              <a:t>‹#›</a:t>
            </a:fld>
            <a:endParaRPr lang="en-US"/>
          </a:p>
        </p:txBody>
      </p:sp>
      <p:sp>
        <p:nvSpPr>
          <p:cNvPr id="4" name="Text Placeholder 3"/>
          <p:cNvSpPr>
            <a:spLocks noGrp="1"/>
          </p:cNvSpPr>
          <p:nvPr>
            <p:ph type="body" sz="quarter" idx="13"/>
          </p:nvPr>
        </p:nvSpPr>
        <p:spPr>
          <a:xfrm>
            <a:off x="369277" y="193753"/>
            <a:ext cx="9044382" cy="321923"/>
          </a:xfrm>
          <a:prstGeom prst="rect">
            <a:avLst/>
          </a:prstGeom>
        </p:spPr>
        <p:txBody>
          <a:bodyPr lIns="60341" tIns="30171" rIns="60341" bIns="30171" anchor="ctr">
            <a:noAutofit/>
          </a:bodyPr>
          <a:lstStyle>
            <a:lvl1pPr marL="0" indent="0">
              <a:buNone/>
              <a:defRPr sz="1600" b="1">
                <a:solidFill>
                  <a:schemeClr val="accent1">
                    <a:lumMod val="50000"/>
                    <a:lumOff val="50000"/>
                  </a:schemeClr>
                </a:solidFill>
              </a:defRPr>
            </a:lvl1pPr>
          </a:lstStyle>
          <a:p>
            <a:pPr lvl="0"/>
            <a:r>
              <a:rPr lang="en-US" altLang="ko-KR" dirty="0" smtClean="0"/>
              <a:t>Click to edit Master text styles</a:t>
            </a:r>
            <a:endParaRPr lang="en-US" dirty="0"/>
          </a:p>
        </p:txBody>
      </p:sp>
      <p:sp>
        <p:nvSpPr>
          <p:cNvPr id="7" name="Content Placeholder 4"/>
          <p:cNvSpPr>
            <a:spLocks noGrp="1"/>
          </p:cNvSpPr>
          <p:nvPr>
            <p:ph sz="quarter" idx="15"/>
          </p:nvPr>
        </p:nvSpPr>
        <p:spPr>
          <a:xfrm>
            <a:off x="377242" y="1057088"/>
            <a:ext cx="9139908" cy="5146069"/>
          </a:xfrm>
          <a:prstGeom prst="rect">
            <a:avLst/>
          </a:prstGeom>
        </p:spPr>
        <p:txBody>
          <a:bodyPr vert="horz" lIns="60341" tIns="30171" rIns="60341" bIns="30171"/>
          <a:lstStyle>
            <a:lvl1pPr marL="301706" indent="-301706">
              <a:buFont typeface="Arial"/>
              <a:buChar char="•"/>
              <a:defRPr b="1"/>
            </a:lvl1pPr>
            <a:lvl2pPr marL="301678" indent="0">
              <a:buFont typeface="Courier New"/>
              <a:buNone/>
              <a:defRPr/>
            </a:lvl2pPr>
            <a:lvl3pPr marL="835897" indent="-186453">
              <a:buFont typeface="Wingdings" charset="2"/>
              <a:buChar char="ü"/>
              <a:defRPr sz="1600"/>
            </a:lvl3pPr>
            <a:lvl4pPr>
              <a:defRPr sz="1500"/>
            </a:lvl4pPr>
            <a:lvl5pPr>
              <a:defRPr sz="1500"/>
            </a:lvl5pPr>
          </a:lstStyle>
          <a:p>
            <a:pPr lvl="0"/>
            <a:r>
              <a:rPr lang="en-US" altLang="ko-KR" dirty="0" smtClean="0"/>
              <a:t>Click to edit Master text styles</a:t>
            </a:r>
          </a:p>
          <a:p>
            <a:pPr lvl="1"/>
            <a:r>
              <a:rPr lang="en-US" altLang="ko-KR" dirty="0" smtClean="0"/>
              <a:t>Second level</a:t>
            </a:r>
          </a:p>
          <a:p>
            <a:pPr lvl="2"/>
            <a:r>
              <a:rPr lang="en-US" altLang="ko-KR" dirty="0" smtClean="0"/>
              <a:t>Third level</a:t>
            </a:r>
          </a:p>
          <a:p>
            <a:pPr lvl="3"/>
            <a:r>
              <a:rPr lang="en-US" altLang="ko-KR" dirty="0" smtClean="0"/>
              <a:t>Fourth level</a:t>
            </a:r>
          </a:p>
          <a:p>
            <a:pPr lvl="4"/>
            <a:r>
              <a:rPr lang="en-US" altLang="ko-KR" dirty="0" smtClean="0"/>
              <a:t>Fifth level</a:t>
            </a:r>
            <a:endParaRPr lang="en-US" dirty="0"/>
          </a:p>
        </p:txBody>
      </p:sp>
    </p:spTree>
    <p:extLst>
      <p:ext uri="{BB962C8B-B14F-4D97-AF65-F5344CB8AC3E}">
        <p14:creationId xmlns:p14="http://schemas.microsoft.com/office/powerpoint/2010/main" val="3886520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content">
    <p:spTree>
      <p:nvGrpSpPr>
        <p:cNvPr id="1" name=""/>
        <p:cNvGrpSpPr/>
        <p:nvPr/>
      </p:nvGrpSpPr>
      <p:grpSpPr>
        <a:xfrm>
          <a:off x="0" y="0"/>
          <a:ext cx="0" cy="0"/>
          <a:chOff x="0" y="0"/>
          <a:chExt cx="0" cy="0"/>
        </a:xfrm>
      </p:grpSpPr>
      <p:pic>
        <p:nvPicPr>
          <p:cNvPr id="7" name="Picture 6" descr="blue background.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215630"/>
            <a:ext cx="9906000" cy="5153917"/>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bwMode="gray">
          <a:xfrm>
            <a:off x="495301" y="1600202"/>
            <a:ext cx="8915400" cy="4525963"/>
          </a:xfrm>
          <a:prstGeom prst="rect">
            <a:avLst/>
          </a:prstGeom>
        </p:spPr>
        <p:txBody>
          <a:bodyPr lIns="60341" tIns="30171" rIns="60341" bIns="30171"/>
          <a:lstStyle>
            <a:lvl1pPr>
              <a:buFontTx/>
              <a:buBlip>
                <a:blip r:embed="rId3"/>
              </a:buBlip>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p:txBody>
      </p:sp>
      <p:sp>
        <p:nvSpPr>
          <p:cNvPr id="6" name="Slide Number Placeholder 5"/>
          <p:cNvSpPr>
            <a:spLocks noGrp="1"/>
          </p:cNvSpPr>
          <p:nvPr>
            <p:ph type="sldNum" sz="quarter" idx="12"/>
          </p:nvPr>
        </p:nvSpPr>
        <p:spPr bwMode="gray"/>
        <p:txBody>
          <a:bodyPr/>
          <a:lstStyle/>
          <a:p>
            <a:fld id="{027CC8FC-DC84-4CE8-AADD-ED05D9A2A54F}" type="slidenum">
              <a:rPr lang="en-US" smtClean="0"/>
              <a:pPr/>
              <a:t>‹#›</a:t>
            </a:fld>
            <a:endParaRPr lang="en-US"/>
          </a:p>
        </p:txBody>
      </p:sp>
    </p:spTree>
    <p:extLst>
      <p:ext uri="{BB962C8B-B14F-4D97-AF65-F5344CB8AC3E}">
        <p14:creationId xmlns:p14="http://schemas.microsoft.com/office/powerpoint/2010/main" val="201313713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oals content">
    <p:spTree>
      <p:nvGrpSpPr>
        <p:cNvPr id="1" name=""/>
        <p:cNvGrpSpPr/>
        <p:nvPr/>
      </p:nvGrpSpPr>
      <p:grpSpPr>
        <a:xfrm>
          <a:off x="0" y="0"/>
          <a:ext cx="0" cy="0"/>
          <a:chOff x="0" y="0"/>
          <a:chExt cx="0" cy="0"/>
        </a:xfrm>
      </p:grpSpPr>
      <p:pic>
        <p:nvPicPr>
          <p:cNvPr id="7" name="Picture 8" descr="green_information_bkgr"/>
          <p:cNvPicPr>
            <a:picLocks noChangeAspect="1" noChangeArrowheads="1"/>
          </p:cNvPicPr>
          <p:nvPr userDrawn="1"/>
        </p:nvPicPr>
        <p:blipFill>
          <a:blip r:embed="rId2" cstate="email">
            <a:extLst>
              <a:ext uri="{28A0092B-C50C-407E-A947-70E740481C1C}">
                <a14:useLocalDpi xmlns:a14="http://schemas.microsoft.com/office/drawing/2010/main"/>
              </a:ext>
            </a:extLst>
          </a:blip>
          <a:srcRect r="716"/>
          <a:stretch>
            <a:fillRect/>
          </a:stretch>
        </p:blipFill>
        <p:spPr bwMode="gray">
          <a:xfrm>
            <a:off x="-15477" y="1235336"/>
            <a:ext cx="9921477" cy="5141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bwMode="gray">
          <a:xfrm>
            <a:off x="495301" y="1600202"/>
            <a:ext cx="8915400" cy="4525963"/>
          </a:xfrm>
          <a:prstGeom prst="rect">
            <a:avLst/>
          </a:prstGeom>
        </p:spPr>
        <p:txBody>
          <a:bodyPr lIns="60341" tIns="30171" rIns="60341" bIns="30171"/>
          <a:lstStyle>
            <a:lvl1pPr>
              <a:buFontTx/>
              <a:buBlip>
                <a:blip r:embed="rId3"/>
              </a:buBlip>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p:txBody>
      </p:sp>
      <p:sp>
        <p:nvSpPr>
          <p:cNvPr id="6" name="Slide Number Placeholder 5"/>
          <p:cNvSpPr>
            <a:spLocks noGrp="1"/>
          </p:cNvSpPr>
          <p:nvPr>
            <p:ph type="sldNum" sz="quarter" idx="12"/>
          </p:nvPr>
        </p:nvSpPr>
        <p:spPr bwMode="gray"/>
        <p:txBody>
          <a:bodyPr/>
          <a:lstStyle/>
          <a:p>
            <a:fld id="{027CC8FC-DC84-4CE8-AADD-ED05D9A2A54F}" type="slidenum">
              <a:rPr lang="en-US" smtClean="0"/>
              <a:pPr/>
              <a:t>‹#›</a:t>
            </a:fld>
            <a:endParaRPr lang="en-US"/>
          </a:p>
        </p:txBody>
      </p:sp>
    </p:spTree>
    <p:extLst>
      <p:ext uri="{BB962C8B-B14F-4D97-AF65-F5344CB8AC3E}">
        <p14:creationId xmlns:p14="http://schemas.microsoft.com/office/powerpoint/2010/main" val="139209889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goals content">
    <p:spTree>
      <p:nvGrpSpPr>
        <p:cNvPr id="1" name=""/>
        <p:cNvGrpSpPr/>
        <p:nvPr/>
      </p:nvGrpSpPr>
      <p:grpSpPr>
        <a:xfrm>
          <a:off x="0" y="0"/>
          <a:ext cx="0" cy="0"/>
          <a:chOff x="0" y="0"/>
          <a:chExt cx="0" cy="0"/>
        </a:xfrm>
      </p:grpSpPr>
      <p:pic>
        <p:nvPicPr>
          <p:cNvPr id="8" name="Picture 8" descr="splunkslide[1].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gray">
          <a:xfrm>
            <a:off x="0" y="1226067"/>
            <a:ext cx="9906000" cy="5131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bwMode="gray">
          <a:xfrm>
            <a:off x="495301" y="1600202"/>
            <a:ext cx="8915400" cy="4525963"/>
          </a:xfrm>
          <a:prstGeom prst="rect">
            <a:avLst/>
          </a:prstGeom>
        </p:spPr>
        <p:txBody>
          <a:bodyPr lIns="60341" tIns="30171" rIns="60341" bIns="30171"/>
          <a:lstStyle>
            <a:lvl1pPr>
              <a:buFontTx/>
              <a:buBlip>
                <a:blip r:embed="rId3"/>
              </a:buBlip>
              <a:defRPr>
                <a:solidFill>
                  <a:srgbClr val="000000"/>
                </a:solidFill>
              </a:defRPr>
            </a:lvl1pPr>
            <a:lvl2pPr>
              <a:defRPr>
                <a:solidFill>
                  <a:srgbClr val="000000"/>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p:txBody>
      </p:sp>
      <p:sp>
        <p:nvSpPr>
          <p:cNvPr id="6" name="Slide Number Placeholder 5"/>
          <p:cNvSpPr>
            <a:spLocks noGrp="1"/>
          </p:cNvSpPr>
          <p:nvPr>
            <p:ph type="sldNum" sz="quarter" idx="12"/>
          </p:nvPr>
        </p:nvSpPr>
        <p:spPr bwMode="gray"/>
        <p:txBody>
          <a:bodyPr/>
          <a:lstStyle/>
          <a:p>
            <a:fld id="{027CC8FC-DC84-4CE8-AADD-ED05D9A2A54F}" type="slidenum">
              <a:rPr lang="en-US" smtClean="0"/>
              <a:pPr/>
              <a:t>‹#›</a:t>
            </a:fld>
            <a:endParaRPr lang="en-US"/>
          </a:p>
        </p:txBody>
      </p:sp>
    </p:spTree>
    <p:extLst>
      <p:ext uri="{BB962C8B-B14F-4D97-AF65-F5344CB8AC3E}">
        <p14:creationId xmlns:p14="http://schemas.microsoft.com/office/powerpoint/2010/main" val="191819039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3.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theme" Target="../theme/theme4.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image" Target="../media/image1.emf"/><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image" Target="../media/image8.png"/><Relationship Id="rId5" Type="http://schemas.openxmlformats.org/officeDocument/2006/relationships/slideLayout" Target="../slideLayouts/slideLayout9.xml"/><Relationship Id="rId10" Type="http://schemas.openxmlformats.org/officeDocument/2006/relationships/theme" Target="../theme/theme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image" Target="../media/image9.gif"/></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9" Type="http://schemas.openxmlformats.org/officeDocument/2006/relationships/image" Target="../media/image15.emf"/></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20.wmf"/><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image" Target="../media/image19.png"/><Relationship Id="rId5" Type="http://schemas.openxmlformats.org/officeDocument/2006/relationships/theme" Target="../theme/theme7.xml"/><Relationship Id="rId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11" descr="splunk_whiteletters HUGE.eps"/>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8018437" y="6036576"/>
            <a:ext cx="1241069" cy="452628"/>
          </a:xfrm>
          <a:prstGeom prst="rect">
            <a:avLst/>
          </a:prstGeom>
          <a:noFill/>
          <a:ln w="9525">
            <a:noFill/>
            <a:miter lim="800000"/>
            <a:headEnd/>
            <a:tailEnd/>
          </a:ln>
        </p:spPr>
      </p:pic>
      <p:pic>
        <p:nvPicPr>
          <p:cNvPr id="8" name="Picture 7" descr="cover.jp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741" y="2"/>
            <a:ext cx="9917414" cy="6873713"/>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Lst>
  <p:timing>
    <p:tnLst>
      <p:par>
        <p:cTn id="1" dur="indefinite" restart="never" nodeType="tmRoot"/>
      </p:par>
    </p:tnLst>
  </p:timing>
  <p:hf hdr="0" dt="0"/>
  <p:txStyles>
    <p:titleStyle>
      <a:lvl1pPr algn="ctr" defTabSz="603354" rtl="0" eaLnBrk="1" latinLnBrk="0" hangingPunct="1">
        <a:spcBef>
          <a:spcPct val="0"/>
        </a:spcBef>
        <a:buNone/>
        <a:defRPr sz="2900" kern="1200">
          <a:solidFill>
            <a:schemeClr val="tx1"/>
          </a:solidFill>
          <a:latin typeface="+mj-lt"/>
          <a:ea typeface="+mj-ea"/>
          <a:cs typeface="+mj-cs"/>
        </a:defRPr>
      </a:lvl1pPr>
    </p:titleStyle>
    <p:bodyStyle>
      <a:lvl1pPr marL="226258" indent="-226258" algn="l" defTabSz="603354" rtl="0" eaLnBrk="1" latinLnBrk="0" hangingPunct="1">
        <a:spcBef>
          <a:spcPct val="20000"/>
        </a:spcBef>
        <a:buFont typeface="Arial" pitchFamily="34" charset="0"/>
        <a:buChar char="•"/>
        <a:defRPr sz="2100" kern="1200">
          <a:solidFill>
            <a:schemeClr val="tx1"/>
          </a:solidFill>
          <a:latin typeface="+mn-lt"/>
          <a:ea typeface="+mn-ea"/>
          <a:cs typeface="+mn-cs"/>
        </a:defRPr>
      </a:lvl1pPr>
      <a:lvl2pPr marL="490225" indent="-188548" algn="l" defTabSz="603354" rtl="0" eaLnBrk="1" latinLnBrk="0" hangingPunct="1">
        <a:spcBef>
          <a:spcPct val="20000"/>
        </a:spcBef>
        <a:buFont typeface="Arial" pitchFamily="34" charset="0"/>
        <a:buChar char="–"/>
        <a:defRPr sz="1900" kern="1200">
          <a:solidFill>
            <a:schemeClr val="tx1"/>
          </a:solidFill>
          <a:latin typeface="+mn-lt"/>
          <a:ea typeface="+mn-ea"/>
          <a:cs typeface="+mn-cs"/>
        </a:defRPr>
      </a:lvl2pPr>
      <a:lvl3pPr marL="754193" indent="-150839" algn="l" defTabSz="603354"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55870" indent="-150839" algn="l" defTabSz="603354"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1357547" indent="-150839" algn="l" defTabSz="603354"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659224" indent="-150839" algn="l" defTabSz="603354"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1960901" indent="-150839" algn="l" defTabSz="603354"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262578" indent="-150839" algn="l" defTabSz="603354"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564255" indent="-150839" algn="l" defTabSz="603354" rtl="0" eaLnBrk="1" latinLnBrk="0" hangingPunct="1">
        <a:spcBef>
          <a:spcPct val="20000"/>
        </a:spcBef>
        <a:buFont typeface="Arial" pitchFamily="34" charset="0"/>
        <a:buChar char="•"/>
        <a:defRPr sz="1400" kern="1200">
          <a:solidFill>
            <a:schemeClr val="tx1"/>
          </a:solidFill>
          <a:latin typeface="+mn-lt"/>
          <a:ea typeface="+mn-ea"/>
          <a:cs typeface="+mn-cs"/>
        </a:defRPr>
      </a:lvl9pPr>
    </p:bodyStyle>
    <p:otherStyle>
      <a:defPPr>
        <a:defRPr lang="en-US"/>
      </a:defPPr>
      <a:lvl1pPr marL="0" algn="l" defTabSz="603354" rtl="0" eaLnBrk="1" latinLnBrk="0" hangingPunct="1">
        <a:defRPr sz="1100" kern="1200">
          <a:solidFill>
            <a:schemeClr val="tx1"/>
          </a:solidFill>
          <a:latin typeface="+mn-lt"/>
          <a:ea typeface="+mn-ea"/>
          <a:cs typeface="+mn-cs"/>
        </a:defRPr>
      </a:lvl1pPr>
      <a:lvl2pPr marL="301677" algn="l" defTabSz="603354" rtl="0" eaLnBrk="1" latinLnBrk="0" hangingPunct="1">
        <a:defRPr sz="1100" kern="1200">
          <a:solidFill>
            <a:schemeClr val="tx1"/>
          </a:solidFill>
          <a:latin typeface="+mn-lt"/>
          <a:ea typeface="+mn-ea"/>
          <a:cs typeface="+mn-cs"/>
        </a:defRPr>
      </a:lvl2pPr>
      <a:lvl3pPr marL="603354" algn="l" defTabSz="603354" rtl="0" eaLnBrk="1" latinLnBrk="0" hangingPunct="1">
        <a:defRPr sz="1100" kern="1200">
          <a:solidFill>
            <a:schemeClr val="tx1"/>
          </a:solidFill>
          <a:latin typeface="+mn-lt"/>
          <a:ea typeface="+mn-ea"/>
          <a:cs typeface="+mn-cs"/>
        </a:defRPr>
      </a:lvl3pPr>
      <a:lvl4pPr marL="905032" algn="l" defTabSz="603354" rtl="0" eaLnBrk="1" latinLnBrk="0" hangingPunct="1">
        <a:defRPr sz="1100" kern="1200">
          <a:solidFill>
            <a:schemeClr val="tx1"/>
          </a:solidFill>
          <a:latin typeface="+mn-lt"/>
          <a:ea typeface="+mn-ea"/>
          <a:cs typeface="+mn-cs"/>
        </a:defRPr>
      </a:lvl4pPr>
      <a:lvl5pPr marL="1206708" algn="l" defTabSz="603354" rtl="0" eaLnBrk="1" latinLnBrk="0" hangingPunct="1">
        <a:defRPr sz="1100" kern="1200">
          <a:solidFill>
            <a:schemeClr val="tx1"/>
          </a:solidFill>
          <a:latin typeface="+mn-lt"/>
          <a:ea typeface="+mn-ea"/>
          <a:cs typeface="+mn-cs"/>
        </a:defRPr>
      </a:lvl5pPr>
      <a:lvl6pPr marL="1508385" algn="l" defTabSz="603354" rtl="0" eaLnBrk="1" latinLnBrk="0" hangingPunct="1">
        <a:defRPr sz="1100" kern="1200">
          <a:solidFill>
            <a:schemeClr val="tx1"/>
          </a:solidFill>
          <a:latin typeface="+mn-lt"/>
          <a:ea typeface="+mn-ea"/>
          <a:cs typeface="+mn-cs"/>
        </a:defRPr>
      </a:lvl6pPr>
      <a:lvl7pPr marL="1810063" algn="l" defTabSz="603354" rtl="0" eaLnBrk="1" latinLnBrk="0" hangingPunct="1">
        <a:defRPr sz="1100" kern="1200">
          <a:solidFill>
            <a:schemeClr val="tx1"/>
          </a:solidFill>
          <a:latin typeface="+mn-lt"/>
          <a:ea typeface="+mn-ea"/>
          <a:cs typeface="+mn-cs"/>
        </a:defRPr>
      </a:lvl7pPr>
      <a:lvl8pPr marL="2111739" algn="l" defTabSz="603354" rtl="0" eaLnBrk="1" latinLnBrk="0" hangingPunct="1">
        <a:defRPr sz="1100" kern="1200">
          <a:solidFill>
            <a:schemeClr val="tx1"/>
          </a:solidFill>
          <a:latin typeface="+mn-lt"/>
          <a:ea typeface="+mn-ea"/>
          <a:cs typeface="+mn-cs"/>
        </a:defRPr>
      </a:lvl8pPr>
      <a:lvl9pPr marL="2413417" algn="l" defTabSz="603354" rtl="0" eaLnBrk="1" latinLnBrk="0" hangingPunct="1">
        <a:defRPr sz="1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descr="yellow bar.jp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1835805"/>
            <a:ext cx="9906000" cy="3186390"/>
          </a:xfrm>
          <a:prstGeom prst="rect">
            <a:avLst/>
          </a:prstGeom>
        </p:spPr>
      </p:pic>
      <p:sp>
        <p:nvSpPr>
          <p:cNvPr id="8194" name="Title Placeholder 1"/>
          <p:cNvSpPr>
            <a:spLocks noGrp="1"/>
          </p:cNvSpPr>
          <p:nvPr>
            <p:ph type="title"/>
          </p:nvPr>
        </p:nvSpPr>
        <p:spPr bwMode="auto">
          <a:xfrm>
            <a:off x="495253" y="275035"/>
            <a:ext cx="8915496" cy="1143000"/>
          </a:xfrm>
          <a:prstGeom prst="rect">
            <a:avLst/>
          </a:prstGeom>
          <a:noFill/>
          <a:ln w="9525">
            <a:noFill/>
            <a:miter lim="800000"/>
            <a:headEnd/>
            <a:tailEnd/>
          </a:ln>
        </p:spPr>
        <p:txBody>
          <a:bodyPr vert="horz" wrap="square" lIns="60335" tIns="30168" rIns="60335" bIns="30168" numCol="1" anchor="ctr" anchorCtr="0" compatLnSpc="1">
            <a:prstTxWarp prst="textNoShape">
              <a:avLst/>
            </a:prstTxWarp>
          </a:bodyPr>
          <a:lstStyle/>
          <a:p>
            <a:pPr lvl="0"/>
            <a:r>
              <a:rPr lang="en-US" smtClean="0"/>
              <a:t>Click to edit Master title style</a:t>
            </a:r>
          </a:p>
        </p:txBody>
      </p:sp>
      <p:sp>
        <p:nvSpPr>
          <p:cNvPr id="4" name="Date Placeholder 3"/>
          <p:cNvSpPr>
            <a:spLocks noGrp="1"/>
          </p:cNvSpPr>
          <p:nvPr>
            <p:ph type="dt" sz="half" idx="2"/>
          </p:nvPr>
        </p:nvSpPr>
        <p:spPr>
          <a:xfrm>
            <a:off x="495253" y="6356749"/>
            <a:ext cx="2311819" cy="364331"/>
          </a:xfrm>
          <a:prstGeom prst="rect">
            <a:avLst/>
          </a:prstGeom>
        </p:spPr>
        <p:txBody>
          <a:bodyPr vert="horz" wrap="square" lIns="60335" tIns="30168" rIns="60335" bIns="30168" numCol="1" anchor="ctr" anchorCtr="0" compatLnSpc="1">
            <a:prstTxWarp prst="textNoShape">
              <a:avLst/>
            </a:prstTxWarp>
          </a:bodyPr>
          <a:lstStyle>
            <a:lvl1pPr>
              <a:defRPr sz="900">
                <a:solidFill>
                  <a:srgbClr val="898989"/>
                </a:solidFill>
              </a:defRPr>
            </a:lvl1pPr>
          </a:lstStyle>
          <a:p>
            <a:pPr defTabSz="535267" fontAlgn="base">
              <a:spcBef>
                <a:spcPct val="0"/>
              </a:spcBef>
              <a:spcAft>
                <a:spcPct val="0"/>
              </a:spcAft>
            </a:pPr>
            <a:endParaRPr lang="en-US" dirty="0" smtClean="0">
              <a:latin typeface="Arial" charset="0"/>
              <a:ea typeface="ヒラギノ角ゴ ProN W3" charset="-128"/>
            </a:endParaRPr>
          </a:p>
        </p:txBody>
      </p:sp>
      <p:sp>
        <p:nvSpPr>
          <p:cNvPr id="5" name="Footer Placeholder 4"/>
          <p:cNvSpPr>
            <a:spLocks noGrp="1"/>
          </p:cNvSpPr>
          <p:nvPr>
            <p:ph type="ftr" sz="quarter" idx="3"/>
          </p:nvPr>
        </p:nvSpPr>
        <p:spPr>
          <a:xfrm>
            <a:off x="3384543" y="6356749"/>
            <a:ext cx="3136916" cy="364331"/>
          </a:xfrm>
          <a:prstGeom prst="rect">
            <a:avLst/>
          </a:prstGeom>
        </p:spPr>
        <p:txBody>
          <a:bodyPr vert="horz" lIns="60335" tIns="30168" rIns="60335" bIns="30168" rtlCol="0" anchor="ctr"/>
          <a:lstStyle>
            <a:lvl1pPr algn="ctr">
              <a:defRPr sz="900">
                <a:solidFill>
                  <a:schemeClr val="tx1">
                    <a:tint val="75000"/>
                  </a:schemeClr>
                </a:solidFill>
                <a:cs typeface="ヒラギノ角ゴ ProN W3" charset="-128"/>
              </a:defRPr>
            </a:lvl1pPr>
          </a:lstStyle>
          <a:p>
            <a:pPr defTabSz="535267" fontAlgn="base">
              <a:spcBef>
                <a:spcPct val="0"/>
              </a:spcBef>
              <a:spcAft>
                <a:spcPct val="0"/>
              </a:spcAft>
              <a:defRPr/>
            </a:pPr>
            <a:r>
              <a:rPr lang="en-US" smtClean="0">
                <a:solidFill>
                  <a:prstClr val="black">
                    <a:tint val="75000"/>
                  </a:prstClr>
                </a:solidFill>
                <a:latin typeface="Arial" charset="0"/>
                <a:ea typeface="ヒラギノ角ゴ ProN W3" charset="-128"/>
              </a:rPr>
              <a:t>© Copyright 201</a:t>
            </a:r>
            <a:r>
              <a:rPr lang="en-US" altLang="ko-KR" smtClean="0">
                <a:solidFill>
                  <a:prstClr val="black">
                    <a:tint val="75000"/>
                  </a:prstClr>
                </a:solidFill>
                <a:latin typeface="Arial" charset="0"/>
                <a:ea typeface="ヒラギノ角ゴ ProN W3" charset="-128"/>
              </a:rPr>
              <a:t>2</a:t>
            </a:r>
            <a:r>
              <a:rPr lang="en-US" smtClean="0">
                <a:solidFill>
                  <a:prstClr val="black">
                    <a:tint val="75000"/>
                  </a:prstClr>
                </a:solidFill>
                <a:latin typeface="Arial" charset="0"/>
                <a:ea typeface="ヒラギノ角ゴ ProN W3" charset="-128"/>
              </a:rPr>
              <a:t> – Company Confidential</a:t>
            </a:r>
            <a:endParaRPr lang="en-US" dirty="0">
              <a:solidFill>
                <a:prstClr val="black">
                  <a:tint val="75000"/>
                </a:prstClr>
              </a:solidFill>
              <a:latin typeface="Arial" charset="0"/>
              <a:ea typeface="ヒラギノ角ゴ ProN W3" charset="-128"/>
            </a:endParaRPr>
          </a:p>
        </p:txBody>
      </p:sp>
      <p:sp>
        <p:nvSpPr>
          <p:cNvPr id="6" name="Slide Number Placeholder 5"/>
          <p:cNvSpPr>
            <a:spLocks noGrp="1"/>
          </p:cNvSpPr>
          <p:nvPr>
            <p:ph type="sldNum" sz="quarter" idx="4"/>
          </p:nvPr>
        </p:nvSpPr>
        <p:spPr>
          <a:xfrm>
            <a:off x="7098930" y="6356749"/>
            <a:ext cx="2311819" cy="364331"/>
          </a:xfrm>
          <a:prstGeom prst="rect">
            <a:avLst/>
          </a:prstGeom>
        </p:spPr>
        <p:txBody>
          <a:bodyPr vert="horz" wrap="square" lIns="60335" tIns="30168" rIns="60335" bIns="30168" numCol="1" anchor="ctr" anchorCtr="0" compatLnSpc="1">
            <a:prstTxWarp prst="textNoShape">
              <a:avLst/>
            </a:prstTxWarp>
          </a:bodyPr>
          <a:lstStyle>
            <a:lvl1pPr algn="r">
              <a:defRPr sz="900">
                <a:solidFill>
                  <a:srgbClr val="898989"/>
                </a:solidFill>
              </a:defRPr>
            </a:lvl1pPr>
          </a:lstStyle>
          <a:p>
            <a:pPr defTabSz="535267" fontAlgn="base">
              <a:spcBef>
                <a:spcPct val="0"/>
              </a:spcBef>
              <a:spcAft>
                <a:spcPct val="0"/>
              </a:spcAft>
            </a:pPr>
            <a:fld id="{826E7CB4-5956-4496-80EB-07447AFAE679}" type="slidenum">
              <a:rPr lang="en-US" smtClean="0">
                <a:latin typeface="Arial" charset="0"/>
                <a:ea typeface="ヒラギノ角ゴ ProN W3" charset="-128"/>
              </a:rPr>
              <a:pPr defTabSz="535267" fontAlgn="base">
                <a:spcBef>
                  <a:spcPct val="0"/>
                </a:spcBef>
                <a:spcAft>
                  <a:spcPct val="0"/>
                </a:spcAft>
              </a:pPr>
              <a:t>‹#›</a:t>
            </a:fld>
            <a:endParaRPr lang="en-US" smtClean="0">
              <a:latin typeface="Arial" charset="0"/>
              <a:ea typeface="ヒラギノ角ゴ ProN W3" charset="-128"/>
            </a:endParaRPr>
          </a:p>
        </p:txBody>
      </p:sp>
      <p:pic>
        <p:nvPicPr>
          <p:cNvPr id="10" name="Picture 4" descr="splunk-logo-on-white.png"/>
          <p:cNvPicPr>
            <a:picLocks noChangeAspect="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7098930" y="5801626"/>
            <a:ext cx="1279801" cy="491526"/>
          </a:xfrm>
          <a:prstGeom prst="rect">
            <a:avLst/>
          </a:prstGeom>
          <a:noFill/>
          <a:ln w="9525">
            <a:noFill/>
            <a:miter lim="800000"/>
            <a:headEnd/>
            <a:tailEnd/>
          </a:ln>
        </p:spPr>
      </p:pic>
      <p:pic>
        <p:nvPicPr>
          <p:cNvPr id="12" name="그림 11"/>
          <p:cNvPicPr>
            <a:picLocks noChangeAspect="1" noChangeArrowheads="1"/>
          </p:cNvPicPr>
          <p:nvPr userDrawn="1"/>
        </p:nvPicPr>
        <p:blipFill>
          <a:blip r:embed="rId5" cstate="print">
            <a:biLevel thresh="75000"/>
            <a:extLst>
              <a:ext uri="{28A0092B-C50C-407E-A947-70E740481C1C}">
                <a14:useLocalDpi xmlns:a14="http://schemas.microsoft.com/office/drawing/2010/main" val="0"/>
              </a:ext>
            </a:extLst>
          </a:blip>
          <a:srcRect/>
          <a:stretch>
            <a:fillRect/>
          </a:stretch>
        </p:blipFill>
        <p:spPr bwMode="auto">
          <a:xfrm>
            <a:off x="8254839" y="5662681"/>
            <a:ext cx="1485294" cy="662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5" r:id="rId1"/>
  </p:sldLayoutIdLst>
  <p:timing>
    <p:tnLst>
      <p:par>
        <p:cTn id="1" dur="indefinite" restart="never" nodeType="tmRoot"/>
      </p:par>
    </p:tnLst>
  </p:timing>
  <p:hf hdr="0" dt="0"/>
  <p:txStyles>
    <p:titleStyle>
      <a:lvl1pPr algn="ctr" defTabSz="301677" rtl="0" eaLnBrk="0" fontAlgn="base" hangingPunct="0">
        <a:spcBef>
          <a:spcPct val="0"/>
        </a:spcBef>
        <a:spcAft>
          <a:spcPct val="0"/>
        </a:spcAft>
        <a:defRPr sz="2900" kern="1200">
          <a:solidFill>
            <a:schemeClr val="tx1"/>
          </a:solidFill>
          <a:latin typeface="+mj-lt"/>
          <a:ea typeface="MS PGothic" pitchFamily="34" charset="-128"/>
          <a:cs typeface="ＭＳ Ｐゴシック" charset="-128"/>
        </a:defRPr>
      </a:lvl1pPr>
      <a:lvl2pPr algn="ctr" defTabSz="301677" rtl="0" eaLnBrk="0" fontAlgn="base" hangingPunct="0">
        <a:spcBef>
          <a:spcPct val="0"/>
        </a:spcBef>
        <a:spcAft>
          <a:spcPct val="0"/>
        </a:spcAft>
        <a:defRPr sz="2900">
          <a:solidFill>
            <a:schemeClr val="tx1"/>
          </a:solidFill>
          <a:latin typeface="Calibri" charset="0"/>
          <a:ea typeface="MS PGothic" pitchFamily="34" charset="-128"/>
          <a:cs typeface="ＭＳ Ｐゴシック" charset="-128"/>
        </a:defRPr>
      </a:lvl2pPr>
      <a:lvl3pPr algn="ctr" defTabSz="301677" rtl="0" eaLnBrk="0" fontAlgn="base" hangingPunct="0">
        <a:spcBef>
          <a:spcPct val="0"/>
        </a:spcBef>
        <a:spcAft>
          <a:spcPct val="0"/>
        </a:spcAft>
        <a:defRPr sz="2900">
          <a:solidFill>
            <a:schemeClr val="tx1"/>
          </a:solidFill>
          <a:latin typeface="Calibri" charset="0"/>
          <a:ea typeface="MS PGothic" pitchFamily="34" charset="-128"/>
          <a:cs typeface="ＭＳ Ｐゴシック" charset="-128"/>
        </a:defRPr>
      </a:lvl3pPr>
      <a:lvl4pPr algn="ctr" defTabSz="301677" rtl="0" eaLnBrk="0" fontAlgn="base" hangingPunct="0">
        <a:spcBef>
          <a:spcPct val="0"/>
        </a:spcBef>
        <a:spcAft>
          <a:spcPct val="0"/>
        </a:spcAft>
        <a:defRPr sz="2900">
          <a:solidFill>
            <a:schemeClr val="tx1"/>
          </a:solidFill>
          <a:latin typeface="Calibri" charset="0"/>
          <a:ea typeface="MS PGothic" pitchFamily="34" charset="-128"/>
          <a:cs typeface="ＭＳ Ｐゴシック" charset="-128"/>
        </a:defRPr>
      </a:lvl4pPr>
      <a:lvl5pPr algn="ctr" defTabSz="301677" rtl="0" eaLnBrk="0" fontAlgn="base" hangingPunct="0">
        <a:spcBef>
          <a:spcPct val="0"/>
        </a:spcBef>
        <a:spcAft>
          <a:spcPct val="0"/>
        </a:spcAft>
        <a:defRPr sz="2900">
          <a:solidFill>
            <a:schemeClr val="tx1"/>
          </a:solidFill>
          <a:latin typeface="Calibri" charset="0"/>
          <a:ea typeface="MS PGothic" pitchFamily="34" charset="-128"/>
          <a:cs typeface="ＭＳ Ｐゴシック" charset="-128"/>
        </a:defRPr>
      </a:lvl5pPr>
      <a:lvl6pPr marL="301677" algn="ctr" defTabSz="301677" rtl="0" fontAlgn="base">
        <a:spcBef>
          <a:spcPct val="0"/>
        </a:spcBef>
        <a:spcAft>
          <a:spcPct val="0"/>
        </a:spcAft>
        <a:defRPr sz="2900">
          <a:solidFill>
            <a:schemeClr val="tx1"/>
          </a:solidFill>
          <a:latin typeface="Calibri" charset="0"/>
          <a:ea typeface="ＭＳ Ｐゴシック" charset="-128"/>
          <a:cs typeface="ＭＳ Ｐゴシック" charset="-128"/>
        </a:defRPr>
      </a:lvl6pPr>
      <a:lvl7pPr marL="603354" algn="ctr" defTabSz="301677" rtl="0" fontAlgn="base">
        <a:spcBef>
          <a:spcPct val="0"/>
        </a:spcBef>
        <a:spcAft>
          <a:spcPct val="0"/>
        </a:spcAft>
        <a:defRPr sz="2900">
          <a:solidFill>
            <a:schemeClr val="tx1"/>
          </a:solidFill>
          <a:latin typeface="Calibri" charset="0"/>
          <a:ea typeface="ＭＳ Ｐゴシック" charset="-128"/>
          <a:cs typeface="ＭＳ Ｐゴシック" charset="-128"/>
        </a:defRPr>
      </a:lvl7pPr>
      <a:lvl8pPr marL="905032" algn="ctr" defTabSz="301677" rtl="0" fontAlgn="base">
        <a:spcBef>
          <a:spcPct val="0"/>
        </a:spcBef>
        <a:spcAft>
          <a:spcPct val="0"/>
        </a:spcAft>
        <a:defRPr sz="2900">
          <a:solidFill>
            <a:schemeClr val="tx1"/>
          </a:solidFill>
          <a:latin typeface="Calibri" charset="0"/>
          <a:ea typeface="ＭＳ Ｐゴシック" charset="-128"/>
          <a:cs typeface="ＭＳ Ｐゴシック" charset="-128"/>
        </a:defRPr>
      </a:lvl8pPr>
      <a:lvl9pPr marL="1206708" algn="ctr" defTabSz="301677" rtl="0" fontAlgn="base">
        <a:spcBef>
          <a:spcPct val="0"/>
        </a:spcBef>
        <a:spcAft>
          <a:spcPct val="0"/>
        </a:spcAft>
        <a:defRPr sz="2900">
          <a:solidFill>
            <a:schemeClr val="tx1"/>
          </a:solidFill>
          <a:latin typeface="Calibri" charset="0"/>
          <a:ea typeface="ＭＳ Ｐゴシック" charset="-128"/>
          <a:cs typeface="ＭＳ Ｐゴシック" charset="-128"/>
        </a:defRPr>
      </a:lvl9pPr>
    </p:titleStyle>
    <p:bodyStyle>
      <a:lvl1pPr marL="226258" indent="-226258" algn="l" defTabSz="301677" rtl="0" eaLnBrk="0" fontAlgn="base" hangingPunct="0">
        <a:spcBef>
          <a:spcPct val="20000"/>
        </a:spcBef>
        <a:spcAft>
          <a:spcPct val="0"/>
        </a:spcAft>
        <a:buFont typeface="Arial" charset="0"/>
        <a:buChar char="•"/>
        <a:defRPr sz="2100" kern="1200">
          <a:solidFill>
            <a:schemeClr val="tx1"/>
          </a:solidFill>
          <a:latin typeface="+mn-lt"/>
          <a:ea typeface="MS PGothic" pitchFamily="34" charset="-128"/>
          <a:cs typeface="ＭＳ Ｐゴシック" charset="-128"/>
        </a:defRPr>
      </a:lvl1pPr>
      <a:lvl2pPr marL="490225" indent="-188548" algn="l" defTabSz="301677" rtl="0" eaLnBrk="0" fontAlgn="base" hangingPunct="0">
        <a:spcBef>
          <a:spcPct val="20000"/>
        </a:spcBef>
        <a:spcAft>
          <a:spcPct val="0"/>
        </a:spcAft>
        <a:buFont typeface="Arial" charset="0"/>
        <a:buChar char="–"/>
        <a:defRPr sz="1900" kern="1200">
          <a:solidFill>
            <a:schemeClr val="tx1"/>
          </a:solidFill>
          <a:latin typeface="+mn-lt"/>
          <a:ea typeface="MS PGothic" pitchFamily="34" charset="-128"/>
          <a:cs typeface="+mn-cs"/>
        </a:defRPr>
      </a:lvl2pPr>
      <a:lvl3pPr marL="754193" indent="-150839" algn="l" defTabSz="301677" rtl="0" eaLnBrk="0" fontAlgn="base" hangingPunct="0">
        <a:spcBef>
          <a:spcPct val="20000"/>
        </a:spcBef>
        <a:spcAft>
          <a:spcPct val="0"/>
        </a:spcAft>
        <a:buFont typeface="Arial" charset="0"/>
        <a:buChar char="•"/>
        <a:defRPr sz="1600" kern="1200">
          <a:solidFill>
            <a:schemeClr val="tx1"/>
          </a:solidFill>
          <a:latin typeface="+mn-lt"/>
          <a:ea typeface="MS PGothic" pitchFamily="34" charset="-128"/>
          <a:cs typeface="+mn-cs"/>
        </a:defRPr>
      </a:lvl3pPr>
      <a:lvl4pPr marL="1055870" indent="-150839" algn="l" defTabSz="301677" rtl="0" eaLnBrk="0" fontAlgn="base" hangingPunct="0">
        <a:spcBef>
          <a:spcPct val="20000"/>
        </a:spcBef>
        <a:spcAft>
          <a:spcPct val="0"/>
        </a:spcAft>
        <a:buFont typeface="Arial" charset="0"/>
        <a:buChar char="–"/>
        <a:defRPr sz="1400" kern="1200">
          <a:solidFill>
            <a:schemeClr val="tx1"/>
          </a:solidFill>
          <a:latin typeface="+mn-lt"/>
          <a:ea typeface="MS PGothic" pitchFamily="34" charset="-128"/>
          <a:cs typeface="+mn-cs"/>
        </a:defRPr>
      </a:lvl4pPr>
      <a:lvl5pPr marL="1357547" indent="-150839" algn="l" defTabSz="301677" rtl="0" eaLnBrk="0" fontAlgn="base" hangingPunct="0">
        <a:spcBef>
          <a:spcPct val="20000"/>
        </a:spcBef>
        <a:spcAft>
          <a:spcPct val="0"/>
        </a:spcAft>
        <a:buFont typeface="Arial" charset="0"/>
        <a:buChar char="»"/>
        <a:defRPr sz="1400" kern="1200">
          <a:solidFill>
            <a:schemeClr val="tx1"/>
          </a:solidFill>
          <a:latin typeface="+mn-lt"/>
          <a:ea typeface="MS PGothic" pitchFamily="34" charset="-128"/>
          <a:cs typeface="+mn-cs"/>
        </a:defRPr>
      </a:lvl5pPr>
      <a:lvl6pPr marL="1659224" indent="-150839" algn="l" defTabSz="301677" rtl="0" eaLnBrk="1" latinLnBrk="0" hangingPunct="1">
        <a:spcBef>
          <a:spcPct val="20000"/>
        </a:spcBef>
        <a:buFont typeface="Arial"/>
        <a:buChar char="•"/>
        <a:defRPr sz="1400" kern="1200">
          <a:solidFill>
            <a:schemeClr val="tx1"/>
          </a:solidFill>
          <a:latin typeface="+mn-lt"/>
          <a:ea typeface="+mn-ea"/>
          <a:cs typeface="+mn-cs"/>
        </a:defRPr>
      </a:lvl6pPr>
      <a:lvl7pPr marL="1960901" indent="-150839" algn="l" defTabSz="301677" rtl="0" eaLnBrk="1" latinLnBrk="0" hangingPunct="1">
        <a:spcBef>
          <a:spcPct val="20000"/>
        </a:spcBef>
        <a:buFont typeface="Arial"/>
        <a:buChar char="•"/>
        <a:defRPr sz="1400" kern="1200">
          <a:solidFill>
            <a:schemeClr val="tx1"/>
          </a:solidFill>
          <a:latin typeface="+mn-lt"/>
          <a:ea typeface="+mn-ea"/>
          <a:cs typeface="+mn-cs"/>
        </a:defRPr>
      </a:lvl7pPr>
      <a:lvl8pPr marL="2262578" indent="-150839" algn="l" defTabSz="301677" rtl="0" eaLnBrk="1" latinLnBrk="0" hangingPunct="1">
        <a:spcBef>
          <a:spcPct val="20000"/>
        </a:spcBef>
        <a:buFont typeface="Arial"/>
        <a:buChar char="•"/>
        <a:defRPr sz="1400" kern="1200">
          <a:solidFill>
            <a:schemeClr val="tx1"/>
          </a:solidFill>
          <a:latin typeface="+mn-lt"/>
          <a:ea typeface="+mn-ea"/>
          <a:cs typeface="+mn-cs"/>
        </a:defRPr>
      </a:lvl8pPr>
      <a:lvl9pPr marL="2564255" indent="-150839" algn="l" defTabSz="301677" rtl="0" eaLnBrk="1" latinLnBrk="0" hangingPunct="1">
        <a:spcBef>
          <a:spcPct val="20000"/>
        </a:spcBef>
        <a:buFont typeface="Arial"/>
        <a:buChar char="•"/>
        <a:defRPr sz="1400" kern="1200">
          <a:solidFill>
            <a:schemeClr val="tx1"/>
          </a:solidFill>
          <a:latin typeface="+mn-lt"/>
          <a:ea typeface="+mn-ea"/>
          <a:cs typeface="+mn-cs"/>
        </a:defRPr>
      </a:lvl9pPr>
    </p:bodyStyle>
    <p:otherStyle>
      <a:defPPr>
        <a:defRPr lang="en-US"/>
      </a:defPPr>
      <a:lvl1pPr marL="0" algn="l" defTabSz="301677" rtl="0" eaLnBrk="1" latinLnBrk="0" hangingPunct="1">
        <a:defRPr sz="1100" kern="1200">
          <a:solidFill>
            <a:schemeClr val="tx1"/>
          </a:solidFill>
          <a:latin typeface="+mn-lt"/>
          <a:ea typeface="+mn-ea"/>
          <a:cs typeface="+mn-cs"/>
        </a:defRPr>
      </a:lvl1pPr>
      <a:lvl2pPr marL="301677" algn="l" defTabSz="301677" rtl="0" eaLnBrk="1" latinLnBrk="0" hangingPunct="1">
        <a:defRPr sz="1100" kern="1200">
          <a:solidFill>
            <a:schemeClr val="tx1"/>
          </a:solidFill>
          <a:latin typeface="+mn-lt"/>
          <a:ea typeface="+mn-ea"/>
          <a:cs typeface="+mn-cs"/>
        </a:defRPr>
      </a:lvl2pPr>
      <a:lvl3pPr marL="603354" algn="l" defTabSz="301677" rtl="0" eaLnBrk="1" latinLnBrk="0" hangingPunct="1">
        <a:defRPr sz="1100" kern="1200">
          <a:solidFill>
            <a:schemeClr val="tx1"/>
          </a:solidFill>
          <a:latin typeface="+mn-lt"/>
          <a:ea typeface="+mn-ea"/>
          <a:cs typeface="+mn-cs"/>
        </a:defRPr>
      </a:lvl3pPr>
      <a:lvl4pPr marL="905032" algn="l" defTabSz="301677" rtl="0" eaLnBrk="1" latinLnBrk="0" hangingPunct="1">
        <a:defRPr sz="1100" kern="1200">
          <a:solidFill>
            <a:schemeClr val="tx1"/>
          </a:solidFill>
          <a:latin typeface="+mn-lt"/>
          <a:ea typeface="+mn-ea"/>
          <a:cs typeface="+mn-cs"/>
        </a:defRPr>
      </a:lvl4pPr>
      <a:lvl5pPr marL="1206708" algn="l" defTabSz="301677" rtl="0" eaLnBrk="1" latinLnBrk="0" hangingPunct="1">
        <a:defRPr sz="1100" kern="1200">
          <a:solidFill>
            <a:schemeClr val="tx1"/>
          </a:solidFill>
          <a:latin typeface="+mn-lt"/>
          <a:ea typeface="+mn-ea"/>
          <a:cs typeface="+mn-cs"/>
        </a:defRPr>
      </a:lvl5pPr>
      <a:lvl6pPr marL="1508385" algn="l" defTabSz="301677" rtl="0" eaLnBrk="1" latinLnBrk="0" hangingPunct="1">
        <a:defRPr sz="1100" kern="1200">
          <a:solidFill>
            <a:schemeClr val="tx1"/>
          </a:solidFill>
          <a:latin typeface="+mn-lt"/>
          <a:ea typeface="+mn-ea"/>
          <a:cs typeface="+mn-cs"/>
        </a:defRPr>
      </a:lvl6pPr>
      <a:lvl7pPr marL="1810063" algn="l" defTabSz="301677" rtl="0" eaLnBrk="1" latinLnBrk="0" hangingPunct="1">
        <a:defRPr sz="1100" kern="1200">
          <a:solidFill>
            <a:schemeClr val="tx1"/>
          </a:solidFill>
          <a:latin typeface="+mn-lt"/>
          <a:ea typeface="+mn-ea"/>
          <a:cs typeface="+mn-cs"/>
        </a:defRPr>
      </a:lvl7pPr>
      <a:lvl8pPr marL="2111739" algn="l" defTabSz="301677" rtl="0" eaLnBrk="1" latinLnBrk="0" hangingPunct="1">
        <a:defRPr sz="1100" kern="1200">
          <a:solidFill>
            <a:schemeClr val="tx1"/>
          </a:solidFill>
          <a:latin typeface="+mn-lt"/>
          <a:ea typeface="+mn-ea"/>
          <a:cs typeface="+mn-cs"/>
        </a:defRPr>
      </a:lvl8pPr>
      <a:lvl9pPr marL="2413417" algn="l" defTabSz="301677" rtl="0" eaLnBrk="1" latinLnBrk="0" hangingPunct="1">
        <a:defRPr sz="11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descr="blue bar.jp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370" y="1835805"/>
            <a:ext cx="9906000" cy="3186390"/>
          </a:xfrm>
          <a:prstGeom prst="rect">
            <a:avLst/>
          </a:prstGeom>
        </p:spPr>
      </p:pic>
      <p:sp>
        <p:nvSpPr>
          <p:cNvPr id="6146" name="Title Placeholder 1"/>
          <p:cNvSpPr>
            <a:spLocks noGrp="1"/>
          </p:cNvSpPr>
          <p:nvPr>
            <p:ph type="title"/>
          </p:nvPr>
        </p:nvSpPr>
        <p:spPr bwMode="auto">
          <a:xfrm>
            <a:off x="495253" y="275035"/>
            <a:ext cx="8915496" cy="1143000"/>
          </a:xfrm>
          <a:prstGeom prst="rect">
            <a:avLst/>
          </a:prstGeom>
          <a:noFill/>
          <a:ln w="9525">
            <a:noFill/>
            <a:miter lim="800000"/>
            <a:headEnd/>
            <a:tailEnd/>
          </a:ln>
        </p:spPr>
        <p:txBody>
          <a:bodyPr vert="horz" wrap="square" lIns="60335" tIns="30168" rIns="60335" bIns="30168" numCol="1" anchor="ctr" anchorCtr="0" compatLnSpc="1">
            <a:prstTxWarp prst="textNoShape">
              <a:avLst/>
            </a:prstTxWarp>
          </a:bodyPr>
          <a:lstStyle/>
          <a:p>
            <a:pPr lvl="0"/>
            <a:r>
              <a:rPr lang="en-US" smtClean="0"/>
              <a:t>Click to edit Master title style</a:t>
            </a:r>
          </a:p>
        </p:txBody>
      </p:sp>
      <p:sp>
        <p:nvSpPr>
          <p:cNvPr id="4" name="Date Placeholder 3"/>
          <p:cNvSpPr>
            <a:spLocks noGrp="1"/>
          </p:cNvSpPr>
          <p:nvPr>
            <p:ph type="dt" sz="half" idx="2"/>
          </p:nvPr>
        </p:nvSpPr>
        <p:spPr>
          <a:xfrm>
            <a:off x="495253" y="6356749"/>
            <a:ext cx="2311819" cy="364331"/>
          </a:xfrm>
          <a:prstGeom prst="rect">
            <a:avLst/>
          </a:prstGeom>
        </p:spPr>
        <p:txBody>
          <a:bodyPr vert="horz" wrap="square" lIns="60335" tIns="30168" rIns="60335" bIns="30168" numCol="1" anchor="ctr" anchorCtr="0" compatLnSpc="1">
            <a:prstTxWarp prst="textNoShape">
              <a:avLst/>
            </a:prstTxWarp>
          </a:bodyPr>
          <a:lstStyle>
            <a:lvl1pPr>
              <a:defRPr sz="900">
                <a:solidFill>
                  <a:srgbClr val="898989"/>
                </a:solidFill>
              </a:defRPr>
            </a:lvl1pPr>
          </a:lstStyle>
          <a:p>
            <a:pPr defTabSz="535267" fontAlgn="base">
              <a:spcBef>
                <a:spcPct val="0"/>
              </a:spcBef>
              <a:spcAft>
                <a:spcPct val="0"/>
              </a:spcAft>
            </a:pPr>
            <a:endParaRPr lang="en-US" smtClean="0">
              <a:latin typeface="Arial" charset="0"/>
            </a:endParaRPr>
          </a:p>
        </p:txBody>
      </p:sp>
      <p:sp>
        <p:nvSpPr>
          <p:cNvPr id="5" name="Footer Placeholder 4"/>
          <p:cNvSpPr>
            <a:spLocks noGrp="1"/>
          </p:cNvSpPr>
          <p:nvPr>
            <p:ph type="ftr" sz="quarter" idx="3"/>
          </p:nvPr>
        </p:nvSpPr>
        <p:spPr>
          <a:xfrm>
            <a:off x="3384543" y="6356749"/>
            <a:ext cx="3136916" cy="364331"/>
          </a:xfrm>
          <a:prstGeom prst="rect">
            <a:avLst/>
          </a:prstGeom>
        </p:spPr>
        <p:txBody>
          <a:bodyPr vert="horz" lIns="60335" tIns="30168" rIns="60335" bIns="30168" rtlCol="0" anchor="ctr"/>
          <a:lstStyle>
            <a:lvl1pPr algn="ctr">
              <a:defRPr sz="900">
                <a:solidFill>
                  <a:schemeClr val="tx1">
                    <a:tint val="75000"/>
                  </a:schemeClr>
                </a:solidFill>
                <a:cs typeface="ヒラギノ角ゴ ProN W3" charset="-128"/>
              </a:defRPr>
            </a:lvl1pPr>
          </a:lstStyle>
          <a:p>
            <a:pPr defTabSz="535267" fontAlgn="base">
              <a:spcBef>
                <a:spcPct val="0"/>
              </a:spcBef>
              <a:spcAft>
                <a:spcPct val="0"/>
              </a:spcAft>
              <a:defRPr/>
            </a:pPr>
            <a:r>
              <a:rPr lang="en-US" smtClean="0">
                <a:solidFill>
                  <a:prstClr val="black">
                    <a:tint val="75000"/>
                  </a:prstClr>
                </a:solidFill>
                <a:latin typeface="Arial" charset="0"/>
              </a:rPr>
              <a:t>© Copyright 2011 – Company Confidential</a:t>
            </a:r>
            <a:endParaRPr lang="en-US">
              <a:solidFill>
                <a:prstClr val="black">
                  <a:tint val="75000"/>
                </a:prstClr>
              </a:solidFill>
              <a:latin typeface="Arial" charset="0"/>
            </a:endParaRPr>
          </a:p>
        </p:txBody>
      </p:sp>
      <p:sp>
        <p:nvSpPr>
          <p:cNvPr id="6" name="Slide Number Placeholder 5"/>
          <p:cNvSpPr>
            <a:spLocks noGrp="1"/>
          </p:cNvSpPr>
          <p:nvPr>
            <p:ph type="sldNum" sz="quarter" idx="4"/>
          </p:nvPr>
        </p:nvSpPr>
        <p:spPr>
          <a:xfrm>
            <a:off x="7098930" y="6356749"/>
            <a:ext cx="2311819" cy="364331"/>
          </a:xfrm>
          <a:prstGeom prst="rect">
            <a:avLst/>
          </a:prstGeom>
        </p:spPr>
        <p:txBody>
          <a:bodyPr vert="horz" wrap="square" lIns="60335" tIns="30168" rIns="60335" bIns="30168" numCol="1" anchor="ctr" anchorCtr="0" compatLnSpc="1">
            <a:prstTxWarp prst="textNoShape">
              <a:avLst/>
            </a:prstTxWarp>
          </a:bodyPr>
          <a:lstStyle>
            <a:lvl1pPr algn="r">
              <a:defRPr sz="900">
                <a:solidFill>
                  <a:srgbClr val="898989"/>
                </a:solidFill>
              </a:defRPr>
            </a:lvl1pPr>
          </a:lstStyle>
          <a:p>
            <a:pPr defTabSz="535267" fontAlgn="base">
              <a:spcBef>
                <a:spcPct val="0"/>
              </a:spcBef>
              <a:spcAft>
                <a:spcPct val="0"/>
              </a:spcAft>
            </a:pPr>
            <a:fld id="{84AE86E0-043A-4783-ABB5-503988AD57E0}" type="slidenum">
              <a:rPr lang="en-US" smtClean="0">
                <a:latin typeface="Arial" charset="0"/>
              </a:rPr>
              <a:pPr defTabSz="535267" fontAlgn="base">
                <a:spcBef>
                  <a:spcPct val="0"/>
                </a:spcBef>
                <a:spcAft>
                  <a:spcPct val="0"/>
                </a:spcAft>
              </a:pPr>
              <a:t>‹#›</a:t>
            </a:fld>
            <a:endParaRPr lang="en-US" smtClean="0">
              <a:latin typeface="Arial" charset="0"/>
            </a:endParaRPr>
          </a:p>
        </p:txBody>
      </p:sp>
      <p:pic>
        <p:nvPicPr>
          <p:cNvPr id="15" name="그림 14"/>
          <p:cNvPicPr>
            <a:picLocks noChangeAspect="1" noChangeArrowheads="1"/>
          </p:cNvPicPr>
          <p:nvPr userDrawn="1"/>
        </p:nvPicPr>
        <p:blipFill>
          <a:blip r:embed="rId4" cstate="print">
            <a:biLevel thresh="75000"/>
            <a:extLst>
              <a:ext uri="{28A0092B-C50C-407E-A947-70E740481C1C}">
                <a14:useLocalDpi xmlns:a14="http://schemas.microsoft.com/office/drawing/2010/main" val="0"/>
              </a:ext>
            </a:extLst>
          </a:blip>
          <a:srcRect/>
          <a:stretch>
            <a:fillRect/>
          </a:stretch>
        </p:blipFill>
        <p:spPr bwMode="auto">
          <a:xfrm>
            <a:off x="8420222" y="6286084"/>
            <a:ext cx="1485294" cy="662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 descr="splunk-logo-on-white.png"/>
          <p:cNvPicPr>
            <a:picLocks noChangeAspect="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107295" y="6371455"/>
            <a:ext cx="1279801" cy="491526"/>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79" r:id="rId1"/>
  </p:sldLayoutIdLst>
  <p:timing>
    <p:tnLst>
      <p:par>
        <p:cTn id="1" dur="indefinite" restart="never" nodeType="tmRoot"/>
      </p:par>
    </p:tnLst>
  </p:timing>
  <p:hf hdr="0" dt="0"/>
  <p:txStyles>
    <p:titleStyle>
      <a:lvl1pPr algn="ctr" defTabSz="301677" rtl="0" eaLnBrk="0" fontAlgn="base" hangingPunct="0">
        <a:spcBef>
          <a:spcPct val="0"/>
        </a:spcBef>
        <a:spcAft>
          <a:spcPct val="0"/>
        </a:spcAft>
        <a:defRPr sz="2900" kern="1200">
          <a:solidFill>
            <a:schemeClr val="tx1"/>
          </a:solidFill>
          <a:latin typeface="+mj-lt"/>
          <a:ea typeface="MS PGothic" pitchFamily="34" charset="-128"/>
          <a:cs typeface="ＭＳ Ｐゴシック" charset="-128"/>
        </a:defRPr>
      </a:lvl1pPr>
      <a:lvl2pPr algn="ctr" defTabSz="301677" rtl="0" eaLnBrk="0" fontAlgn="base" hangingPunct="0">
        <a:spcBef>
          <a:spcPct val="0"/>
        </a:spcBef>
        <a:spcAft>
          <a:spcPct val="0"/>
        </a:spcAft>
        <a:defRPr sz="2900">
          <a:solidFill>
            <a:schemeClr val="tx1"/>
          </a:solidFill>
          <a:latin typeface="Calibri" charset="0"/>
          <a:ea typeface="MS PGothic" pitchFamily="34" charset="-128"/>
          <a:cs typeface="ＭＳ Ｐゴシック" charset="-128"/>
        </a:defRPr>
      </a:lvl2pPr>
      <a:lvl3pPr algn="ctr" defTabSz="301677" rtl="0" eaLnBrk="0" fontAlgn="base" hangingPunct="0">
        <a:spcBef>
          <a:spcPct val="0"/>
        </a:spcBef>
        <a:spcAft>
          <a:spcPct val="0"/>
        </a:spcAft>
        <a:defRPr sz="2900">
          <a:solidFill>
            <a:schemeClr val="tx1"/>
          </a:solidFill>
          <a:latin typeface="Calibri" charset="0"/>
          <a:ea typeface="MS PGothic" pitchFamily="34" charset="-128"/>
          <a:cs typeface="ＭＳ Ｐゴシック" charset="-128"/>
        </a:defRPr>
      </a:lvl3pPr>
      <a:lvl4pPr algn="ctr" defTabSz="301677" rtl="0" eaLnBrk="0" fontAlgn="base" hangingPunct="0">
        <a:spcBef>
          <a:spcPct val="0"/>
        </a:spcBef>
        <a:spcAft>
          <a:spcPct val="0"/>
        </a:spcAft>
        <a:defRPr sz="2900">
          <a:solidFill>
            <a:schemeClr val="tx1"/>
          </a:solidFill>
          <a:latin typeface="Calibri" charset="0"/>
          <a:ea typeface="MS PGothic" pitchFamily="34" charset="-128"/>
          <a:cs typeface="ＭＳ Ｐゴシック" charset="-128"/>
        </a:defRPr>
      </a:lvl4pPr>
      <a:lvl5pPr algn="ctr" defTabSz="301677" rtl="0" eaLnBrk="0" fontAlgn="base" hangingPunct="0">
        <a:spcBef>
          <a:spcPct val="0"/>
        </a:spcBef>
        <a:spcAft>
          <a:spcPct val="0"/>
        </a:spcAft>
        <a:defRPr sz="2900">
          <a:solidFill>
            <a:schemeClr val="tx1"/>
          </a:solidFill>
          <a:latin typeface="Calibri" charset="0"/>
          <a:ea typeface="MS PGothic" pitchFamily="34" charset="-128"/>
          <a:cs typeface="ＭＳ Ｐゴシック" charset="-128"/>
        </a:defRPr>
      </a:lvl5pPr>
      <a:lvl6pPr marL="301677" algn="ctr" defTabSz="301677" rtl="0" fontAlgn="base">
        <a:spcBef>
          <a:spcPct val="0"/>
        </a:spcBef>
        <a:spcAft>
          <a:spcPct val="0"/>
        </a:spcAft>
        <a:defRPr sz="2900">
          <a:solidFill>
            <a:schemeClr val="tx1"/>
          </a:solidFill>
          <a:latin typeface="Calibri" charset="0"/>
          <a:ea typeface="ＭＳ Ｐゴシック" charset="-128"/>
          <a:cs typeface="ＭＳ Ｐゴシック" charset="-128"/>
        </a:defRPr>
      </a:lvl6pPr>
      <a:lvl7pPr marL="603354" algn="ctr" defTabSz="301677" rtl="0" fontAlgn="base">
        <a:spcBef>
          <a:spcPct val="0"/>
        </a:spcBef>
        <a:spcAft>
          <a:spcPct val="0"/>
        </a:spcAft>
        <a:defRPr sz="2900">
          <a:solidFill>
            <a:schemeClr val="tx1"/>
          </a:solidFill>
          <a:latin typeface="Calibri" charset="0"/>
          <a:ea typeface="ＭＳ Ｐゴシック" charset="-128"/>
          <a:cs typeface="ＭＳ Ｐゴシック" charset="-128"/>
        </a:defRPr>
      </a:lvl7pPr>
      <a:lvl8pPr marL="905032" algn="ctr" defTabSz="301677" rtl="0" fontAlgn="base">
        <a:spcBef>
          <a:spcPct val="0"/>
        </a:spcBef>
        <a:spcAft>
          <a:spcPct val="0"/>
        </a:spcAft>
        <a:defRPr sz="2900">
          <a:solidFill>
            <a:schemeClr val="tx1"/>
          </a:solidFill>
          <a:latin typeface="Calibri" charset="0"/>
          <a:ea typeface="ＭＳ Ｐゴシック" charset="-128"/>
          <a:cs typeface="ＭＳ Ｐゴシック" charset="-128"/>
        </a:defRPr>
      </a:lvl8pPr>
      <a:lvl9pPr marL="1206708" algn="ctr" defTabSz="301677" rtl="0" fontAlgn="base">
        <a:spcBef>
          <a:spcPct val="0"/>
        </a:spcBef>
        <a:spcAft>
          <a:spcPct val="0"/>
        </a:spcAft>
        <a:defRPr sz="2900">
          <a:solidFill>
            <a:schemeClr val="tx1"/>
          </a:solidFill>
          <a:latin typeface="Calibri" charset="0"/>
          <a:ea typeface="ＭＳ Ｐゴシック" charset="-128"/>
          <a:cs typeface="ＭＳ Ｐゴシック" charset="-128"/>
        </a:defRPr>
      </a:lvl9pPr>
    </p:titleStyle>
    <p:bodyStyle>
      <a:lvl1pPr marL="226258" indent="-226258" algn="l" defTabSz="301677" rtl="0" eaLnBrk="0" fontAlgn="base" hangingPunct="0">
        <a:spcBef>
          <a:spcPct val="20000"/>
        </a:spcBef>
        <a:spcAft>
          <a:spcPct val="0"/>
        </a:spcAft>
        <a:buFont typeface="Arial" charset="0"/>
        <a:buChar char="•"/>
        <a:defRPr sz="2100" kern="1200">
          <a:solidFill>
            <a:schemeClr val="tx1"/>
          </a:solidFill>
          <a:latin typeface="+mn-lt"/>
          <a:ea typeface="MS PGothic" pitchFamily="34" charset="-128"/>
          <a:cs typeface="ＭＳ Ｐゴシック" charset="-128"/>
        </a:defRPr>
      </a:lvl1pPr>
      <a:lvl2pPr marL="490225" indent="-188548" algn="l" defTabSz="301677" rtl="0" eaLnBrk="0" fontAlgn="base" hangingPunct="0">
        <a:spcBef>
          <a:spcPct val="20000"/>
        </a:spcBef>
        <a:spcAft>
          <a:spcPct val="0"/>
        </a:spcAft>
        <a:buFont typeface="Arial" charset="0"/>
        <a:buChar char="–"/>
        <a:defRPr sz="1900" kern="1200">
          <a:solidFill>
            <a:schemeClr val="tx1"/>
          </a:solidFill>
          <a:latin typeface="+mn-lt"/>
          <a:ea typeface="MS PGothic" pitchFamily="34" charset="-128"/>
          <a:cs typeface="+mn-cs"/>
        </a:defRPr>
      </a:lvl2pPr>
      <a:lvl3pPr marL="754193" indent="-150839" algn="l" defTabSz="301677" rtl="0" eaLnBrk="0" fontAlgn="base" hangingPunct="0">
        <a:spcBef>
          <a:spcPct val="20000"/>
        </a:spcBef>
        <a:spcAft>
          <a:spcPct val="0"/>
        </a:spcAft>
        <a:buFont typeface="Arial" charset="0"/>
        <a:buChar char="•"/>
        <a:defRPr sz="1600" kern="1200">
          <a:solidFill>
            <a:schemeClr val="tx1"/>
          </a:solidFill>
          <a:latin typeface="+mn-lt"/>
          <a:ea typeface="MS PGothic" pitchFamily="34" charset="-128"/>
          <a:cs typeface="+mn-cs"/>
        </a:defRPr>
      </a:lvl3pPr>
      <a:lvl4pPr marL="1055870" indent="-150839" algn="l" defTabSz="301677" rtl="0" eaLnBrk="0" fontAlgn="base" hangingPunct="0">
        <a:spcBef>
          <a:spcPct val="20000"/>
        </a:spcBef>
        <a:spcAft>
          <a:spcPct val="0"/>
        </a:spcAft>
        <a:buFont typeface="Arial" charset="0"/>
        <a:buChar char="–"/>
        <a:defRPr sz="1400" kern="1200">
          <a:solidFill>
            <a:schemeClr val="tx1"/>
          </a:solidFill>
          <a:latin typeface="+mn-lt"/>
          <a:ea typeface="MS PGothic" pitchFamily="34" charset="-128"/>
          <a:cs typeface="+mn-cs"/>
        </a:defRPr>
      </a:lvl4pPr>
      <a:lvl5pPr marL="1357547" indent="-150839" algn="l" defTabSz="301677" rtl="0" eaLnBrk="0" fontAlgn="base" hangingPunct="0">
        <a:spcBef>
          <a:spcPct val="20000"/>
        </a:spcBef>
        <a:spcAft>
          <a:spcPct val="0"/>
        </a:spcAft>
        <a:buFont typeface="Arial" charset="0"/>
        <a:buChar char="»"/>
        <a:defRPr sz="1400" kern="1200">
          <a:solidFill>
            <a:schemeClr val="tx1"/>
          </a:solidFill>
          <a:latin typeface="+mn-lt"/>
          <a:ea typeface="MS PGothic" pitchFamily="34" charset="-128"/>
          <a:cs typeface="+mn-cs"/>
        </a:defRPr>
      </a:lvl5pPr>
      <a:lvl6pPr marL="1659224" indent="-150839" algn="l" defTabSz="301677" rtl="0" eaLnBrk="1" latinLnBrk="0" hangingPunct="1">
        <a:spcBef>
          <a:spcPct val="20000"/>
        </a:spcBef>
        <a:buFont typeface="Arial"/>
        <a:buChar char="•"/>
        <a:defRPr sz="1400" kern="1200">
          <a:solidFill>
            <a:schemeClr val="tx1"/>
          </a:solidFill>
          <a:latin typeface="+mn-lt"/>
          <a:ea typeface="+mn-ea"/>
          <a:cs typeface="+mn-cs"/>
        </a:defRPr>
      </a:lvl6pPr>
      <a:lvl7pPr marL="1960901" indent="-150839" algn="l" defTabSz="301677" rtl="0" eaLnBrk="1" latinLnBrk="0" hangingPunct="1">
        <a:spcBef>
          <a:spcPct val="20000"/>
        </a:spcBef>
        <a:buFont typeface="Arial"/>
        <a:buChar char="•"/>
        <a:defRPr sz="1400" kern="1200">
          <a:solidFill>
            <a:schemeClr val="tx1"/>
          </a:solidFill>
          <a:latin typeface="+mn-lt"/>
          <a:ea typeface="+mn-ea"/>
          <a:cs typeface="+mn-cs"/>
        </a:defRPr>
      </a:lvl7pPr>
      <a:lvl8pPr marL="2262578" indent="-150839" algn="l" defTabSz="301677" rtl="0" eaLnBrk="1" latinLnBrk="0" hangingPunct="1">
        <a:spcBef>
          <a:spcPct val="20000"/>
        </a:spcBef>
        <a:buFont typeface="Arial"/>
        <a:buChar char="•"/>
        <a:defRPr sz="1400" kern="1200">
          <a:solidFill>
            <a:schemeClr val="tx1"/>
          </a:solidFill>
          <a:latin typeface="+mn-lt"/>
          <a:ea typeface="+mn-ea"/>
          <a:cs typeface="+mn-cs"/>
        </a:defRPr>
      </a:lvl8pPr>
      <a:lvl9pPr marL="2564255" indent="-150839" algn="l" defTabSz="301677" rtl="0" eaLnBrk="1" latinLnBrk="0" hangingPunct="1">
        <a:spcBef>
          <a:spcPct val="20000"/>
        </a:spcBef>
        <a:buFont typeface="Arial"/>
        <a:buChar char="•"/>
        <a:defRPr sz="1400" kern="1200">
          <a:solidFill>
            <a:schemeClr val="tx1"/>
          </a:solidFill>
          <a:latin typeface="+mn-lt"/>
          <a:ea typeface="+mn-ea"/>
          <a:cs typeface="+mn-cs"/>
        </a:defRPr>
      </a:lvl9pPr>
    </p:bodyStyle>
    <p:otherStyle>
      <a:defPPr>
        <a:defRPr lang="en-US"/>
      </a:defPPr>
      <a:lvl1pPr marL="0" algn="l" defTabSz="301677" rtl="0" eaLnBrk="1" latinLnBrk="0" hangingPunct="1">
        <a:defRPr sz="1100" kern="1200">
          <a:solidFill>
            <a:schemeClr val="tx1"/>
          </a:solidFill>
          <a:latin typeface="+mn-lt"/>
          <a:ea typeface="+mn-ea"/>
          <a:cs typeface="+mn-cs"/>
        </a:defRPr>
      </a:lvl1pPr>
      <a:lvl2pPr marL="301677" algn="l" defTabSz="301677" rtl="0" eaLnBrk="1" latinLnBrk="0" hangingPunct="1">
        <a:defRPr sz="1100" kern="1200">
          <a:solidFill>
            <a:schemeClr val="tx1"/>
          </a:solidFill>
          <a:latin typeface="+mn-lt"/>
          <a:ea typeface="+mn-ea"/>
          <a:cs typeface="+mn-cs"/>
        </a:defRPr>
      </a:lvl2pPr>
      <a:lvl3pPr marL="603354" algn="l" defTabSz="301677" rtl="0" eaLnBrk="1" latinLnBrk="0" hangingPunct="1">
        <a:defRPr sz="1100" kern="1200">
          <a:solidFill>
            <a:schemeClr val="tx1"/>
          </a:solidFill>
          <a:latin typeface="+mn-lt"/>
          <a:ea typeface="+mn-ea"/>
          <a:cs typeface="+mn-cs"/>
        </a:defRPr>
      </a:lvl3pPr>
      <a:lvl4pPr marL="905032" algn="l" defTabSz="301677" rtl="0" eaLnBrk="1" latinLnBrk="0" hangingPunct="1">
        <a:defRPr sz="1100" kern="1200">
          <a:solidFill>
            <a:schemeClr val="tx1"/>
          </a:solidFill>
          <a:latin typeface="+mn-lt"/>
          <a:ea typeface="+mn-ea"/>
          <a:cs typeface="+mn-cs"/>
        </a:defRPr>
      </a:lvl4pPr>
      <a:lvl5pPr marL="1206708" algn="l" defTabSz="301677" rtl="0" eaLnBrk="1" latinLnBrk="0" hangingPunct="1">
        <a:defRPr sz="1100" kern="1200">
          <a:solidFill>
            <a:schemeClr val="tx1"/>
          </a:solidFill>
          <a:latin typeface="+mn-lt"/>
          <a:ea typeface="+mn-ea"/>
          <a:cs typeface="+mn-cs"/>
        </a:defRPr>
      </a:lvl5pPr>
      <a:lvl6pPr marL="1508385" algn="l" defTabSz="301677" rtl="0" eaLnBrk="1" latinLnBrk="0" hangingPunct="1">
        <a:defRPr sz="1100" kern="1200">
          <a:solidFill>
            <a:schemeClr val="tx1"/>
          </a:solidFill>
          <a:latin typeface="+mn-lt"/>
          <a:ea typeface="+mn-ea"/>
          <a:cs typeface="+mn-cs"/>
        </a:defRPr>
      </a:lvl6pPr>
      <a:lvl7pPr marL="1810063" algn="l" defTabSz="301677" rtl="0" eaLnBrk="1" latinLnBrk="0" hangingPunct="1">
        <a:defRPr sz="1100" kern="1200">
          <a:solidFill>
            <a:schemeClr val="tx1"/>
          </a:solidFill>
          <a:latin typeface="+mn-lt"/>
          <a:ea typeface="+mn-ea"/>
          <a:cs typeface="+mn-cs"/>
        </a:defRPr>
      </a:lvl7pPr>
      <a:lvl8pPr marL="2111739" algn="l" defTabSz="301677" rtl="0" eaLnBrk="1" latinLnBrk="0" hangingPunct="1">
        <a:defRPr sz="1100" kern="1200">
          <a:solidFill>
            <a:schemeClr val="tx1"/>
          </a:solidFill>
          <a:latin typeface="+mn-lt"/>
          <a:ea typeface="+mn-ea"/>
          <a:cs typeface="+mn-cs"/>
        </a:defRPr>
      </a:lvl8pPr>
      <a:lvl9pPr marL="2413417" algn="l" defTabSz="301677" rtl="0" eaLnBrk="1" latinLnBrk="0" hangingPunct="1">
        <a:defRPr sz="11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descr="green bar.jp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1835805"/>
            <a:ext cx="9906000" cy="3186390"/>
          </a:xfrm>
          <a:prstGeom prst="rect">
            <a:avLst/>
          </a:prstGeom>
        </p:spPr>
      </p:pic>
      <p:sp>
        <p:nvSpPr>
          <p:cNvPr id="6146" name="Title Placeholder 1"/>
          <p:cNvSpPr>
            <a:spLocks noGrp="1"/>
          </p:cNvSpPr>
          <p:nvPr>
            <p:ph type="title"/>
          </p:nvPr>
        </p:nvSpPr>
        <p:spPr bwMode="auto">
          <a:xfrm>
            <a:off x="495253" y="275035"/>
            <a:ext cx="8915496" cy="1143000"/>
          </a:xfrm>
          <a:prstGeom prst="rect">
            <a:avLst/>
          </a:prstGeom>
          <a:noFill/>
          <a:ln w="9525">
            <a:noFill/>
            <a:miter lim="800000"/>
            <a:headEnd/>
            <a:tailEnd/>
          </a:ln>
        </p:spPr>
        <p:txBody>
          <a:bodyPr vert="horz" wrap="square" lIns="60335" tIns="30168" rIns="60335" bIns="30168" numCol="1" anchor="ctr" anchorCtr="0" compatLnSpc="1">
            <a:prstTxWarp prst="textNoShape">
              <a:avLst/>
            </a:prstTxWarp>
          </a:bodyPr>
          <a:lstStyle/>
          <a:p>
            <a:pPr lvl="0"/>
            <a:r>
              <a:rPr lang="en-US" smtClean="0"/>
              <a:t>Click to edit Master title style</a:t>
            </a:r>
          </a:p>
        </p:txBody>
      </p:sp>
      <p:sp>
        <p:nvSpPr>
          <p:cNvPr id="4" name="Date Placeholder 3"/>
          <p:cNvSpPr>
            <a:spLocks noGrp="1"/>
          </p:cNvSpPr>
          <p:nvPr>
            <p:ph type="dt" sz="half" idx="2"/>
          </p:nvPr>
        </p:nvSpPr>
        <p:spPr>
          <a:xfrm>
            <a:off x="495253" y="6356749"/>
            <a:ext cx="2311819" cy="364331"/>
          </a:xfrm>
          <a:prstGeom prst="rect">
            <a:avLst/>
          </a:prstGeom>
        </p:spPr>
        <p:txBody>
          <a:bodyPr vert="horz" wrap="square" lIns="60335" tIns="30168" rIns="60335" bIns="30168" numCol="1" anchor="ctr" anchorCtr="0" compatLnSpc="1">
            <a:prstTxWarp prst="textNoShape">
              <a:avLst/>
            </a:prstTxWarp>
          </a:bodyPr>
          <a:lstStyle>
            <a:lvl1pPr>
              <a:defRPr sz="900">
                <a:solidFill>
                  <a:srgbClr val="898989"/>
                </a:solidFill>
              </a:defRPr>
            </a:lvl1pPr>
          </a:lstStyle>
          <a:p>
            <a:pPr defTabSz="535267" fontAlgn="base">
              <a:spcBef>
                <a:spcPct val="0"/>
              </a:spcBef>
              <a:spcAft>
                <a:spcPct val="0"/>
              </a:spcAft>
            </a:pPr>
            <a:endParaRPr lang="en-US" smtClean="0">
              <a:latin typeface="Arial" charset="0"/>
            </a:endParaRPr>
          </a:p>
        </p:txBody>
      </p:sp>
      <p:sp>
        <p:nvSpPr>
          <p:cNvPr id="5" name="Footer Placeholder 4"/>
          <p:cNvSpPr>
            <a:spLocks noGrp="1"/>
          </p:cNvSpPr>
          <p:nvPr>
            <p:ph type="ftr" sz="quarter" idx="3"/>
          </p:nvPr>
        </p:nvSpPr>
        <p:spPr>
          <a:xfrm>
            <a:off x="3384543" y="6356749"/>
            <a:ext cx="3136916" cy="364331"/>
          </a:xfrm>
          <a:prstGeom prst="rect">
            <a:avLst/>
          </a:prstGeom>
        </p:spPr>
        <p:txBody>
          <a:bodyPr vert="horz" lIns="60335" tIns="30168" rIns="60335" bIns="30168" rtlCol="0" anchor="ctr"/>
          <a:lstStyle>
            <a:lvl1pPr algn="ctr">
              <a:defRPr sz="900">
                <a:solidFill>
                  <a:schemeClr val="tx1">
                    <a:tint val="75000"/>
                  </a:schemeClr>
                </a:solidFill>
                <a:cs typeface="ヒラギノ角ゴ ProN W3" charset="-128"/>
              </a:defRPr>
            </a:lvl1pPr>
          </a:lstStyle>
          <a:p>
            <a:pPr defTabSz="535267" fontAlgn="base">
              <a:spcBef>
                <a:spcPct val="0"/>
              </a:spcBef>
              <a:spcAft>
                <a:spcPct val="0"/>
              </a:spcAft>
              <a:defRPr/>
            </a:pPr>
            <a:r>
              <a:rPr lang="en-US" smtClean="0">
                <a:solidFill>
                  <a:prstClr val="black">
                    <a:tint val="75000"/>
                  </a:prstClr>
                </a:solidFill>
                <a:latin typeface="Arial" charset="0"/>
              </a:rPr>
              <a:t>© Copyright 2011 – Company Confidential</a:t>
            </a:r>
            <a:endParaRPr lang="en-US">
              <a:solidFill>
                <a:prstClr val="black">
                  <a:tint val="75000"/>
                </a:prstClr>
              </a:solidFill>
              <a:latin typeface="Arial" charset="0"/>
            </a:endParaRPr>
          </a:p>
        </p:txBody>
      </p:sp>
      <p:sp>
        <p:nvSpPr>
          <p:cNvPr id="6" name="Slide Number Placeholder 5"/>
          <p:cNvSpPr>
            <a:spLocks noGrp="1"/>
          </p:cNvSpPr>
          <p:nvPr>
            <p:ph type="sldNum" sz="quarter" idx="4"/>
          </p:nvPr>
        </p:nvSpPr>
        <p:spPr>
          <a:xfrm>
            <a:off x="7098930" y="6356749"/>
            <a:ext cx="2311819" cy="364331"/>
          </a:xfrm>
          <a:prstGeom prst="rect">
            <a:avLst/>
          </a:prstGeom>
        </p:spPr>
        <p:txBody>
          <a:bodyPr vert="horz" wrap="square" lIns="60335" tIns="30168" rIns="60335" bIns="30168" numCol="1" anchor="ctr" anchorCtr="0" compatLnSpc="1">
            <a:prstTxWarp prst="textNoShape">
              <a:avLst/>
            </a:prstTxWarp>
          </a:bodyPr>
          <a:lstStyle>
            <a:lvl1pPr algn="r">
              <a:defRPr sz="900">
                <a:solidFill>
                  <a:srgbClr val="898989"/>
                </a:solidFill>
              </a:defRPr>
            </a:lvl1pPr>
          </a:lstStyle>
          <a:p>
            <a:pPr defTabSz="535267" fontAlgn="base">
              <a:spcBef>
                <a:spcPct val="0"/>
              </a:spcBef>
              <a:spcAft>
                <a:spcPct val="0"/>
              </a:spcAft>
            </a:pPr>
            <a:fld id="{84AE86E0-043A-4783-ABB5-503988AD57E0}" type="slidenum">
              <a:rPr lang="en-US" smtClean="0">
                <a:latin typeface="Arial" charset="0"/>
              </a:rPr>
              <a:pPr defTabSz="535267" fontAlgn="base">
                <a:spcBef>
                  <a:spcPct val="0"/>
                </a:spcBef>
                <a:spcAft>
                  <a:spcPct val="0"/>
                </a:spcAft>
              </a:pPr>
              <a:t>‹#›</a:t>
            </a:fld>
            <a:endParaRPr lang="en-US" smtClean="0">
              <a:latin typeface="Arial" charset="0"/>
            </a:endParaRPr>
          </a:p>
        </p:txBody>
      </p:sp>
      <p:pic>
        <p:nvPicPr>
          <p:cNvPr id="12" name="Picture 4" descr="splunk-logo-on-white.png"/>
          <p:cNvPicPr>
            <a:picLocks noChangeAspect="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7098930" y="5801626"/>
            <a:ext cx="1279801" cy="491526"/>
          </a:xfrm>
          <a:prstGeom prst="rect">
            <a:avLst/>
          </a:prstGeom>
          <a:noFill/>
          <a:ln w="9525">
            <a:noFill/>
            <a:miter lim="800000"/>
            <a:headEnd/>
            <a:tailEnd/>
          </a:ln>
        </p:spPr>
      </p:pic>
      <p:pic>
        <p:nvPicPr>
          <p:cNvPr id="9" name="그림 8"/>
          <p:cNvPicPr>
            <a:picLocks noChangeAspect="1" noChangeArrowheads="1"/>
          </p:cNvPicPr>
          <p:nvPr userDrawn="1"/>
        </p:nvPicPr>
        <p:blipFill>
          <a:blip r:embed="rId5" cstate="print">
            <a:biLevel thresh="75000"/>
            <a:extLst>
              <a:ext uri="{28A0092B-C50C-407E-A947-70E740481C1C}">
                <a14:useLocalDpi xmlns:a14="http://schemas.microsoft.com/office/drawing/2010/main" val="0"/>
              </a:ext>
            </a:extLst>
          </a:blip>
          <a:srcRect/>
          <a:stretch>
            <a:fillRect/>
          </a:stretch>
        </p:blipFill>
        <p:spPr bwMode="auto">
          <a:xfrm>
            <a:off x="8254839" y="5662681"/>
            <a:ext cx="1485294" cy="662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84" r:id="rId1"/>
  </p:sldLayoutIdLst>
  <p:hf hdr="0" dt="0"/>
  <p:txStyles>
    <p:titleStyle>
      <a:lvl1pPr algn="ctr" defTabSz="301677" rtl="0" eaLnBrk="0" fontAlgn="base" hangingPunct="0">
        <a:spcBef>
          <a:spcPct val="0"/>
        </a:spcBef>
        <a:spcAft>
          <a:spcPct val="0"/>
        </a:spcAft>
        <a:defRPr sz="2900" kern="1200">
          <a:solidFill>
            <a:schemeClr val="tx1"/>
          </a:solidFill>
          <a:latin typeface="+mj-lt"/>
          <a:ea typeface="MS PGothic" pitchFamily="34" charset="-128"/>
          <a:cs typeface="ＭＳ Ｐゴシック" charset="-128"/>
        </a:defRPr>
      </a:lvl1pPr>
      <a:lvl2pPr algn="ctr" defTabSz="301677" rtl="0" eaLnBrk="0" fontAlgn="base" hangingPunct="0">
        <a:spcBef>
          <a:spcPct val="0"/>
        </a:spcBef>
        <a:spcAft>
          <a:spcPct val="0"/>
        </a:spcAft>
        <a:defRPr sz="2900">
          <a:solidFill>
            <a:schemeClr val="tx1"/>
          </a:solidFill>
          <a:latin typeface="Calibri" charset="0"/>
          <a:ea typeface="MS PGothic" pitchFamily="34" charset="-128"/>
          <a:cs typeface="ＭＳ Ｐゴシック" charset="-128"/>
        </a:defRPr>
      </a:lvl2pPr>
      <a:lvl3pPr algn="ctr" defTabSz="301677" rtl="0" eaLnBrk="0" fontAlgn="base" hangingPunct="0">
        <a:spcBef>
          <a:spcPct val="0"/>
        </a:spcBef>
        <a:spcAft>
          <a:spcPct val="0"/>
        </a:spcAft>
        <a:defRPr sz="2900">
          <a:solidFill>
            <a:schemeClr val="tx1"/>
          </a:solidFill>
          <a:latin typeface="Calibri" charset="0"/>
          <a:ea typeface="MS PGothic" pitchFamily="34" charset="-128"/>
          <a:cs typeface="ＭＳ Ｐゴシック" charset="-128"/>
        </a:defRPr>
      </a:lvl3pPr>
      <a:lvl4pPr algn="ctr" defTabSz="301677" rtl="0" eaLnBrk="0" fontAlgn="base" hangingPunct="0">
        <a:spcBef>
          <a:spcPct val="0"/>
        </a:spcBef>
        <a:spcAft>
          <a:spcPct val="0"/>
        </a:spcAft>
        <a:defRPr sz="2900">
          <a:solidFill>
            <a:schemeClr val="tx1"/>
          </a:solidFill>
          <a:latin typeface="Calibri" charset="0"/>
          <a:ea typeface="MS PGothic" pitchFamily="34" charset="-128"/>
          <a:cs typeface="ＭＳ Ｐゴシック" charset="-128"/>
        </a:defRPr>
      </a:lvl4pPr>
      <a:lvl5pPr algn="ctr" defTabSz="301677" rtl="0" eaLnBrk="0" fontAlgn="base" hangingPunct="0">
        <a:spcBef>
          <a:spcPct val="0"/>
        </a:spcBef>
        <a:spcAft>
          <a:spcPct val="0"/>
        </a:spcAft>
        <a:defRPr sz="2900">
          <a:solidFill>
            <a:schemeClr val="tx1"/>
          </a:solidFill>
          <a:latin typeface="Calibri" charset="0"/>
          <a:ea typeface="MS PGothic" pitchFamily="34" charset="-128"/>
          <a:cs typeface="ＭＳ Ｐゴシック" charset="-128"/>
        </a:defRPr>
      </a:lvl5pPr>
      <a:lvl6pPr marL="301677" algn="ctr" defTabSz="301677" rtl="0" fontAlgn="base">
        <a:spcBef>
          <a:spcPct val="0"/>
        </a:spcBef>
        <a:spcAft>
          <a:spcPct val="0"/>
        </a:spcAft>
        <a:defRPr sz="2900">
          <a:solidFill>
            <a:schemeClr val="tx1"/>
          </a:solidFill>
          <a:latin typeface="Calibri" charset="0"/>
          <a:ea typeface="ＭＳ Ｐゴシック" charset="-128"/>
          <a:cs typeface="ＭＳ Ｐゴシック" charset="-128"/>
        </a:defRPr>
      </a:lvl6pPr>
      <a:lvl7pPr marL="603354" algn="ctr" defTabSz="301677" rtl="0" fontAlgn="base">
        <a:spcBef>
          <a:spcPct val="0"/>
        </a:spcBef>
        <a:spcAft>
          <a:spcPct val="0"/>
        </a:spcAft>
        <a:defRPr sz="2900">
          <a:solidFill>
            <a:schemeClr val="tx1"/>
          </a:solidFill>
          <a:latin typeface="Calibri" charset="0"/>
          <a:ea typeface="ＭＳ Ｐゴシック" charset="-128"/>
          <a:cs typeface="ＭＳ Ｐゴシック" charset="-128"/>
        </a:defRPr>
      </a:lvl7pPr>
      <a:lvl8pPr marL="905032" algn="ctr" defTabSz="301677" rtl="0" fontAlgn="base">
        <a:spcBef>
          <a:spcPct val="0"/>
        </a:spcBef>
        <a:spcAft>
          <a:spcPct val="0"/>
        </a:spcAft>
        <a:defRPr sz="2900">
          <a:solidFill>
            <a:schemeClr val="tx1"/>
          </a:solidFill>
          <a:latin typeface="Calibri" charset="0"/>
          <a:ea typeface="ＭＳ Ｐゴシック" charset="-128"/>
          <a:cs typeface="ＭＳ Ｐゴシック" charset="-128"/>
        </a:defRPr>
      </a:lvl8pPr>
      <a:lvl9pPr marL="1206708" algn="ctr" defTabSz="301677" rtl="0" fontAlgn="base">
        <a:spcBef>
          <a:spcPct val="0"/>
        </a:spcBef>
        <a:spcAft>
          <a:spcPct val="0"/>
        </a:spcAft>
        <a:defRPr sz="2900">
          <a:solidFill>
            <a:schemeClr val="tx1"/>
          </a:solidFill>
          <a:latin typeface="Calibri" charset="0"/>
          <a:ea typeface="ＭＳ Ｐゴシック" charset="-128"/>
          <a:cs typeface="ＭＳ Ｐゴシック" charset="-128"/>
        </a:defRPr>
      </a:lvl9pPr>
    </p:titleStyle>
    <p:bodyStyle>
      <a:lvl1pPr marL="226258" indent="-226258" algn="l" defTabSz="301677" rtl="0" eaLnBrk="0" fontAlgn="base" hangingPunct="0">
        <a:spcBef>
          <a:spcPct val="20000"/>
        </a:spcBef>
        <a:spcAft>
          <a:spcPct val="0"/>
        </a:spcAft>
        <a:buFont typeface="Arial" charset="0"/>
        <a:buChar char="•"/>
        <a:defRPr sz="2100" kern="1200">
          <a:solidFill>
            <a:schemeClr val="tx1"/>
          </a:solidFill>
          <a:latin typeface="+mn-lt"/>
          <a:ea typeface="MS PGothic" pitchFamily="34" charset="-128"/>
          <a:cs typeface="ＭＳ Ｐゴシック" charset="-128"/>
        </a:defRPr>
      </a:lvl1pPr>
      <a:lvl2pPr marL="490225" indent="-188548" algn="l" defTabSz="301677" rtl="0" eaLnBrk="0" fontAlgn="base" hangingPunct="0">
        <a:spcBef>
          <a:spcPct val="20000"/>
        </a:spcBef>
        <a:spcAft>
          <a:spcPct val="0"/>
        </a:spcAft>
        <a:buFont typeface="Arial" charset="0"/>
        <a:buChar char="–"/>
        <a:defRPr sz="1900" kern="1200">
          <a:solidFill>
            <a:schemeClr val="tx1"/>
          </a:solidFill>
          <a:latin typeface="+mn-lt"/>
          <a:ea typeface="MS PGothic" pitchFamily="34" charset="-128"/>
          <a:cs typeface="+mn-cs"/>
        </a:defRPr>
      </a:lvl2pPr>
      <a:lvl3pPr marL="754193" indent="-150839" algn="l" defTabSz="301677" rtl="0" eaLnBrk="0" fontAlgn="base" hangingPunct="0">
        <a:spcBef>
          <a:spcPct val="20000"/>
        </a:spcBef>
        <a:spcAft>
          <a:spcPct val="0"/>
        </a:spcAft>
        <a:buFont typeface="Arial" charset="0"/>
        <a:buChar char="•"/>
        <a:defRPr sz="1600" kern="1200">
          <a:solidFill>
            <a:schemeClr val="tx1"/>
          </a:solidFill>
          <a:latin typeface="+mn-lt"/>
          <a:ea typeface="MS PGothic" pitchFamily="34" charset="-128"/>
          <a:cs typeface="+mn-cs"/>
        </a:defRPr>
      </a:lvl3pPr>
      <a:lvl4pPr marL="1055870" indent="-150839" algn="l" defTabSz="301677" rtl="0" eaLnBrk="0" fontAlgn="base" hangingPunct="0">
        <a:spcBef>
          <a:spcPct val="20000"/>
        </a:spcBef>
        <a:spcAft>
          <a:spcPct val="0"/>
        </a:spcAft>
        <a:buFont typeface="Arial" charset="0"/>
        <a:buChar char="–"/>
        <a:defRPr sz="1400" kern="1200">
          <a:solidFill>
            <a:schemeClr val="tx1"/>
          </a:solidFill>
          <a:latin typeface="+mn-lt"/>
          <a:ea typeface="MS PGothic" pitchFamily="34" charset="-128"/>
          <a:cs typeface="+mn-cs"/>
        </a:defRPr>
      </a:lvl4pPr>
      <a:lvl5pPr marL="1357547" indent="-150839" algn="l" defTabSz="301677" rtl="0" eaLnBrk="0" fontAlgn="base" hangingPunct="0">
        <a:spcBef>
          <a:spcPct val="20000"/>
        </a:spcBef>
        <a:spcAft>
          <a:spcPct val="0"/>
        </a:spcAft>
        <a:buFont typeface="Arial" charset="0"/>
        <a:buChar char="»"/>
        <a:defRPr sz="1400" kern="1200">
          <a:solidFill>
            <a:schemeClr val="tx1"/>
          </a:solidFill>
          <a:latin typeface="+mn-lt"/>
          <a:ea typeface="MS PGothic" pitchFamily="34" charset="-128"/>
          <a:cs typeface="+mn-cs"/>
        </a:defRPr>
      </a:lvl5pPr>
      <a:lvl6pPr marL="1659224" indent="-150839" algn="l" defTabSz="301677" rtl="0" eaLnBrk="1" latinLnBrk="0" hangingPunct="1">
        <a:spcBef>
          <a:spcPct val="20000"/>
        </a:spcBef>
        <a:buFont typeface="Arial"/>
        <a:buChar char="•"/>
        <a:defRPr sz="1400" kern="1200">
          <a:solidFill>
            <a:schemeClr val="tx1"/>
          </a:solidFill>
          <a:latin typeface="+mn-lt"/>
          <a:ea typeface="+mn-ea"/>
          <a:cs typeface="+mn-cs"/>
        </a:defRPr>
      </a:lvl6pPr>
      <a:lvl7pPr marL="1960901" indent="-150839" algn="l" defTabSz="301677" rtl="0" eaLnBrk="1" latinLnBrk="0" hangingPunct="1">
        <a:spcBef>
          <a:spcPct val="20000"/>
        </a:spcBef>
        <a:buFont typeface="Arial"/>
        <a:buChar char="•"/>
        <a:defRPr sz="1400" kern="1200">
          <a:solidFill>
            <a:schemeClr val="tx1"/>
          </a:solidFill>
          <a:latin typeface="+mn-lt"/>
          <a:ea typeface="+mn-ea"/>
          <a:cs typeface="+mn-cs"/>
        </a:defRPr>
      </a:lvl7pPr>
      <a:lvl8pPr marL="2262578" indent="-150839" algn="l" defTabSz="301677" rtl="0" eaLnBrk="1" latinLnBrk="0" hangingPunct="1">
        <a:spcBef>
          <a:spcPct val="20000"/>
        </a:spcBef>
        <a:buFont typeface="Arial"/>
        <a:buChar char="•"/>
        <a:defRPr sz="1400" kern="1200">
          <a:solidFill>
            <a:schemeClr val="tx1"/>
          </a:solidFill>
          <a:latin typeface="+mn-lt"/>
          <a:ea typeface="+mn-ea"/>
          <a:cs typeface="+mn-cs"/>
        </a:defRPr>
      </a:lvl8pPr>
      <a:lvl9pPr marL="2564255" indent="-150839" algn="l" defTabSz="301677" rtl="0" eaLnBrk="1" latinLnBrk="0" hangingPunct="1">
        <a:spcBef>
          <a:spcPct val="20000"/>
        </a:spcBef>
        <a:buFont typeface="Arial"/>
        <a:buChar char="•"/>
        <a:defRPr sz="1400" kern="1200">
          <a:solidFill>
            <a:schemeClr val="tx1"/>
          </a:solidFill>
          <a:latin typeface="+mn-lt"/>
          <a:ea typeface="+mn-ea"/>
          <a:cs typeface="+mn-cs"/>
        </a:defRPr>
      </a:lvl9pPr>
    </p:bodyStyle>
    <p:otherStyle>
      <a:defPPr>
        <a:defRPr lang="en-US"/>
      </a:defPPr>
      <a:lvl1pPr marL="0" algn="l" defTabSz="301677" rtl="0" eaLnBrk="1" latinLnBrk="0" hangingPunct="1">
        <a:defRPr sz="1100" kern="1200">
          <a:solidFill>
            <a:schemeClr val="tx1"/>
          </a:solidFill>
          <a:latin typeface="+mn-lt"/>
          <a:ea typeface="+mn-ea"/>
          <a:cs typeface="+mn-cs"/>
        </a:defRPr>
      </a:lvl1pPr>
      <a:lvl2pPr marL="301677" algn="l" defTabSz="301677" rtl="0" eaLnBrk="1" latinLnBrk="0" hangingPunct="1">
        <a:defRPr sz="1100" kern="1200">
          <a:solidFill>
            <a:schemeClr val="tx1"/>
          </a:solidFill>
          <a:latin typeface="+mn-lt"/>
          <a:ea typeface="+mn-ea"/>
          <a:cs typeface="+mn-cs"/>
        </a:defRPr>
      </a:lvl2pPr>
      <a:lvl3pPr marL="603354" algn="l" defTabSz="301677" rtl="0" eaLnBrk="1" latinLnBrk="0" hangingPunct="1">
        <a:defRPr sz="1100" kern="1200">
          <a:solidFill>
            <a:schemeClr val="tx1"/>
          </a:solidFill>
          <a:latin typeface="+mn-lt"/>
          <a:ea typeface="+mn-ea"/>
          <a:cs typeface="+mn-cs"/>
        </a:defRPr>
      </a:lvl3pPr>
      <a:lvl4pPr marL="905032" algn="l" defTabSz="301677" rtl="0" eaLnBrk="1" latinLnBrk="0" hangingPunct="1">
        <a:defRPr sz="1100" kern="1200">
          <a:solidFill>
            <a:schemeClr val="tx1"/>
          </a:solidFill>
          <a:latin typeface="+mn-lt"/>
          <a:ea typeface="+mn-ea"/>
          <a:cs typeface="+mn-cs"/>
        </a:defRPr>
      </a:lvl4pPr>
      <a:lvl5pPr marL="1206708" algn="l" defTabSz="301677" rtl="0" eaLnBrk="1" latinLnBrk="0" hangingPunct="1">
        <a:defRPr sz="1100" kern="1200">
          <a:solidFill>
            <a:schemeClr val="tx1"/>
          </a:solidFill>
          <a:latin typeface="+mn-lt"/>
          <a:ea typeface="+mn-ea"/>
          <a:cs typeface="+mn-cs"/>
        </a:defRPr>
      </a:lvl5pPr>
      <a:lvl6pPr marL="1508385" algn="l" defTabSz="301677" rtl="0" eaLnBrk="1" latinLnBrk="0" hangingPunct="1">
        <a:defRPr sz="1100" kern="1200">
          <a:solidFill>
            <a:schemeClr val="tx1"/>
          </a:solidFill>
          <a:latin typeface="+mn-lt"/>
          <a:ea typeface="+mn-ea"/>
          <a:cs typeface="+mn-cs"/>
        </a:defRPr>
      </a:lvl6pPr>
      <a:lvl7pPr marL="1810063" algn="l" defTabSz="301677" rtl="0" eaLnBrk="1" latinLnBrk="0" hangingPunct="1">
        <a:defRPr sz="1100" kern="1200">
          <a:solidFill>
            <a:schemeClr val="tx1"/>
          </a:solidFill>
          <a:latin typeface="+mn-lt"/>
          <a:ea typeface="+mn-ea"/>
          <a:cs typeface="+mn-cs"/>
        </a:defRPr>
      </a:lvl7pPr>
      <a:lvl8pPr marL="2111739" algn="l" defTabSz="301677" rtl="0" eaLnBrk="1" latinLnBrk="0" hangingPunct="1">
        <a:defRPr sz="1100" kern="1200">
          <a:solidFill>
            <a:schemeClr val="tx1"/>
          </a:solidFill>
          <a:latin typeface="+mn-lt"/>
          <a:ea typeface="+mn-ea"/>
          <a:cs typeface="+mn-cs"/>
        </a:defRPr>
      </a:lvl8pPr>
      <a:lvl9pPr marL="2413417" algn="l" defTabSz="301677" rtl="0" eaLnBrk="1" latinLnBrk="0" hangingPunct="1">
        <a:defRPr sz="11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Splunk_ppt_footer_v3.png"/>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bwMode="gray">
          <a:xfrm>
            <a:off x="-484" y="6352019"/>
            <a:ext cx="9906000" cy="530404"/>
          </a:xfrm>
          <a:prstGeom prst="rect">
            <a:avLst/>
          </a:prstGeom>
        </p:spPr>
      </p:pic>
      <p:sp>
        <p:nvSpPr>
          <p:cNvPr id="2" name="Title Placeholder 1"/>
          <p:cNvSpPr>
            <a:spLocks noGrp="1"/>
          </p:cNvSpPr>
          <p:nvPr>
            <p:ph type="title"/>
          </p:nvPr>
        </p:nvSpPr>
        <p:spPr bwMode="gray">
          <a:xfrm>
            <a:off x="369617" y="454949"/>
            <a:ext cx="9044043" cy="796161"/>
          </a:xfrm>
          <a:prstGeom prst="rect">
            <a:avLst/>
          </a:prstGeom>
        </p:spPr>
        <p:txBody>
          <a:bodyPr vert="horz" lIns="95777" tIns="47889" rIns="95777" bIns="47889" rtlCol="0" anchor="ctr">
            <a:normAutofit/>
          </a:bodyPr>
          <a:lstStyle/>
          <a:p>
            <a:r>
              <a:rPr lang="en-US" dirty="0" smtClean="0"/>
              <a:t>Click to edit Master title style</a:t>
            </a:r>
            <a:endParaRPr lang="en-US" dirty="0"/>
          </a:p>
        </p:txBody>
      </p:sp>
      <p:sp>
        <p:nvSpPr>
          <p:cNvPr id="6" name="Slide Number Placeholder 5"/>
          <p:cNvSpPr>
            <a:spLocks noGrp="1"/>
          </p:cNvSpPr>
          <p:nvPr>
            <p:ph type="sldNum" sz="quarter" idx="4"/>
          </p:nvPr>
        </p:nvSpPr>
        <p:spPr bwMode="gray">
          <a:xfrm>
            <a:off x="4744674" y="6422433"/>
            <a:ext cx="417869" cy="342900"/>
          </a:xfrm>
          <a:prstGeom prst="rect">
            <a:avLst/>
          </a:prstGeom>
        </p:spPr>
        <p:txBody>
          <a:bodyPr vert="horz" lIns="95777" tIns="47889" rIns="95777" bIns="47889" rtlCol="0" anchor="ctr"/>
          <a:lstStyle>
            <a:lvl1pPr algn="ctr">
              <a:defRPr sz="1400" spc="-66">
                <a:solidFill>
                  <a:schemeClr val="bg1"/>
                </a:solidFill>
              </a:defRPr>
            </a:lvl1pPr>
          </a:lstStyle>
          <a:p>
            <a:fld id="{027CC8FC-DC84-4CE8-AADD-ED05D9A2A54F}" type="slidenum">
              <a:rPr lang="en-US" smtClean="0"/>
              <a:pPr/>
              <a:t>‹#›</a:t>
            </a:fld>
            <a:endParaRPr lang="en-US" dirty="0"/>
          </a:p>
        </p:txBody>
      </p:sp>
      <p:pic>
        <p:nvPicPr>
          <p:cNvPr id="11" name="Picture 3" descr="splunk_whiteletters HUGE.eps"/>
          <p:cNvPicPr>
            <a:picLocks noChangeAspect="1"/>
          </p:cNvPicPr>
          <p:nvPr userDrawn="1"/>
        </p:nvPicPr>
        <p:blipFill>
          <a:blip r:embed="rId12" cstate="email">
            <a:extLst>
              <a:ext uri="{28A0092B-C50C-407E-A947-70E740481C1C}">
                <a14:useLocalDpi xmlns:a14="http://schemas.microsoft.com/office/drawing/2010/main"/>
              </a:ext>
            </a:extLst>
          </a:blip>
          <a:srcRect/>
          <a:stretch>
            <a:fillRect/>
          </a:stretch>
        </p:blipFill>
        <p:spPr bwMode="auto">
          <a:xfrm>
            <a:off x="146305" y="6452332"/>
            <a:ext cx="1071155" cy="32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그림 8"/>
          <p:cNvPicPr>
            <a:picLocks noChangeAspect="1" noChangeArrowheads="1"/>
          </p:cNvPicPr>
          <p:nvPr userDrawn="1"/>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8420222" y="6286084"/>
            <a:ext cx="1485294" cy="662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그림 9"/>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9042185" y="189035"/>
            <a:ext cx="742950" cy="676275"/>
          </a:xfrm>
          <a:prstGeom prst="rect">
            <a:avLst/>
          </a:prstGeom>
        </p:spPr>
      </p:pic>
    </p:spTree>
    <p:extLst>
      <p:ext uri="{BB962C8B-B14F-4D97-AF65-F5344CB8AC3E}">
        <p14:creationId xmlns:p14="http://schemas.microsoft.com/office/powerpoint/2010/main" val="2407467062"/>
      </p:ext>
    </p:extLst>
  </p:cSld>
  <p:clrMap bg1="lt1" tx1="dk1" bg2="lt2" tx2="dk2" accent1="accent1" accent2="accent2" accent3="accent3" accent4="accent4" accent5="accent5" accent6="accent6" hlink="hlink" folHlink="folHlink"/>
  <p:sldLayoutIdLst>
    <p:sldLayoutId id="2147483734" r:id="rId1"/>
    <p:sldLayoutId id="2147483785" r:id="rId2"/>
    <p:sldLayoutId id="2147483739" r:id="rId3"/>
    <p:sldLayoutId id="2147483740" r:id="rId4"/>
    <p:sldLayoutId id="2147483741" r:id="rId5"/>
    <p:sldLayoutId id="2147483737" r:id="rId6"/>
    <p:sldLayoutId id="2147483738" r:id="rId7"/>
    <p:sldLayoutId id="2147483742" r:id="rId8"/>
    <p:sldLayoutId id="2147483743" r:id="rId9"/>
  </p:sldLayoutIdLst>
  <p:timing>
    <p:tnLst>
      <p:par>
        <p:cTn id="1" dur="indefinite" restart="never" nodeType="tmRoot"/>
      </p:par>
    </p:tnLst>
  </p:timing>
  <p:hf hdr="0" dt="0"/>
  <p:txStyles>
    <p:titleStyle>
      <a:lvl1pPr algn="l" defTabSz="957765" rtl="0" eaLnBrk="1" latinLnBrk="0" hangingPunct="1">
        <a:spcBef>
          <a:spcPct val="0"/>
        </a:spcBef>
        <a:buNone/>
        <a:defRPr sz="4400" kern="1200" spc="-66">
          <a:solidFill>
            <a:srgbClr val="000000"/>
          </a:solidFill>
          <a:latin typeface="+mj-lt"/>
          <a:ea typeface="+mj-ea"/>
          <a:cs typeface="+mj-cs"/>
        </a:defRPr>
      </a:lvl1pPr>
    </p:titleStyle>
    <p:bodyStyle>
      <a:lvl1pPr marL="0" marR="0" indent="0" algn="l" defTabSz="957765" rtl="0" eaLnBrk="1" fontAlgn="auto" latinLnBrk="0" hangingPunct="1">
        <a:lnSpc>
          <a:spcPct val="100000"/>
        </a:lnSpc>
        <a:spcBef>
          <a:spcPts val="792"/>
        </a:spcBef>
        <a:spcAft>
          <a:spcPts val="0"/>
        </a:spcAft>
        <a:buClrTx/>
        <a:buSzPct val="80000"/>
        <a:buFont typeface="Arial"/>
        <a:buNone/>
        <a:tabLst/>
        <a:defRPr sz="1800" kern="1200" spc="-66">
          <a:solidFill>
            <a:schemeClr val="tx1"/>
          </a:solidFill>
          <a:latin typeface="+mn-lt"/>
          <a:ea typeface="+mn-ea"/>
          <a:cs typeface="+mn-cs"/>
        </a:defRPr>
      </a:lvl1pPr>
      <a:lvl2pPr marL="637922" marR="0" indent="-336244" algn="l" defTabSz="957765" rtl="0" eaLnBrk="1" fontAlgn="auto" latinLnBrk="0" hangingPunct="1">
        <a:lnSpc>
          <a:spcPct val="100000"/>
        </a:lnSpc>
        <a:spcBef>
          <a:spcPts val="0"/>
        </a:spcBef>
        <a:spcAft>
          <a:spcPts val="0"/>
        </a:spcAft>
        <a:buClrTx/>
        <a:buSzTx/>
        <a:buFont typeface="Calibri" pitchFamily="34" charset="0"/>
        <a:buChar char="–"/>
        <a:tabLst/>
        <a:defRPr sz="1600" kern="1200" spc="-66">
          <a:solidFill>
            <a:schemeClr val="tx1"/>
          </a:solidFill>
          <a:latin typeface="+mn-lt"/>
          <a:ea typeface="+mn-ea"/>
          <a:cs typeface="+mn-cs"/>
        </a:defRPr>
      </a:lvl2pPr>
      <a:lvl3pPr marL="835897" marR="0" indent="-186453" algn="l" defTabSz="957765" rtl="0" eaLnBrk="1" fontAlgn="auto" latinLnBrk="0" hangingPunct="1">
        <a:lnSpc>
          <a:spcPct val="100000"/>
        </a:lnSpc>
        <a:spcBef>
          <a:spcPts val="0"/>
        </a:spcBef>
        <a:spcAft>
          <a:spcPts val="0"/>
        </a:spcAft>
        <a:buClr>
          <a:srgbClr val="7F7F7F"/>
        </a:buClr>
        <a:buSzPct val="100000"/>
        <a:buFont typeface="Wingdings 3" pitchFamily="18" charset="2"/>
        <a:buChar char="ê"/>
        <a:tabLst/>
        <a:defRPr sz="2100" kern="1200" spc="-66">
          <a:solidFill>
            <a:schemeClr val="tx1"/>
          </a:solidFill>
          <a:latin typeface="+mn-lt"/>
          <a:ea typeface="+mn-ea"/>
          <a:cs typeface="+mn-cs"/>
        </a:defRPr>
      </a:lvl3pPr>
      <a:lvl4pPr marL="1086038" marR="0" indent="-241341" algn="l" defTabSz="957765" rtl="0" eaLnBrk="1" fontAlgn="auto" latinLnBrk="0" hangingPunct="1">
        <a:lnSpc>
          <a:spcPct val="100000"/>
        </a:lnSpc>
        <a:spcBef>
          <a:spcPts val="0"/>
        </a:spcBef>
        <a:spcAft>
          <a:spcPts val="0"/>
        </a:spcAft>
        <a:buClrTx/>
        <a:buSzTx/>
        <a:buFont typeface="Arial" pitchFamily="34" charset="0"/>
        <a:buChar char="–"/>
        <a:tabLst/>
        <a:defRPr sz="1800" kern="1200" spc="-66">
          <a:solidFill>
            <a:schemeClr val="tx1"/>
          </a:solidFill>
          <a:latin typeface="+mn-lt"/>
          <a:ea typeface="+mn-ea"/>
          <a:cs typeface="+mn-cs"/>
        </a:defRPr>
      </a:lvl4pPr>
      <a:lvl5pPr marL="838662" marR="0" indent="-78436" algn="l" defTabSz="957765" rtl="0" eaLnBrk="1" fontAlgn="auto" latinLnBrk="0" hangingPunct="1">
        <a:lnSpc>
          <a:spcPct val="100000"/>
        </a:lnSpc>
        <a:spcBef>
          <a:spcPts val="0"/>
        </a:spcBef>
        <a:spcAft>
          <a:spcPts val="0"/>
        </a:spcAft>
        <a:buClr>
          <a:srgbClr val="7F7F7F"/>
        </a:buClr>
        <a:buSzTx/>
        <a:buFont typeface="Wingdings 3" pitchFamily="18" charset="2"/>
        <a:buChar char="ê"/>
        <a:tabLst/>
        <a:defRPr sz="1900" kern="1200">
          <a:solidFill>
            <a:schemeClr val="tx1"/>
          </a:solidFill>
          <a:latin typeface="+mn-lt"/>
          <a:ea typeface="+mn-ea"/>
          <a:cs typeface="+mn-cs"/>
        </a:defRPr>
      </a:lvl5pPr>
      <a:lvl6pPr marL="2633852" indent="-239441" algn="l" defTabSz="957765"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12734" indent="-239441" algn="l" defTabSz="957765"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591617" indent="-239441" algn="l" defTabSz="957765"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70499" indent="-239441" algn="l" defTabSz="957765" rtl="0" eaLnBrk="1" latinLnBrk="0" hangingPunct="1">
        <a:spcBef>
          <a:spcPct val="20000"/>
        </a:spcBef>
        <a:buFont typeface="Arial" pitchFamily="34" charset="0"/>
        <a:buChar char="•"/>
        <a:defRPr sz="2100" kern="1200">
          <a:solidFill>
            <a:schemeClr val="tx1"/>
          </a:solidFill>
          <a:latin typeface="+mn-lt"/>
          <a:ea typeface="+mn-ea"/>
          <a:cs typeface="+mn-cs"/>
        </a:defRPr>
      </a:lvl9pPr>
    </p:bodyStyle>
    <p:otherStyle>
      <a:defPPr>
        <a:defRPr lang="en-US"/>
      </a:defPPr>
      <a:lvl1pPr marL="0" algn="l" defTabSz="957765" rtl="0" eaLnBrk="1" latinLnBrk="0" hangingPunct="1">
        <a:defRPr sz="1900" kern="1200">
          <a:solidFill>
            <a:schemeClr val="tx1"/>
          </a:solidFill>
          <a:latin typeface="+mn-lt"/>
          <a:ea typeface="+mn-ea"/>
          <a:cs typeface="+mn-cs"/>
        </a:defRPr>
      </a:lvl1pPr>
      <a:lvl2pPr marL="478882" algn="l" defTabSz="957765" rtl="0" eaLnBrk="1" latinLnBrk="0" hangingPunct="1">
        <a:defRPr sz="1900" kern="1200">
          <a:solidFill>
            <a:schemeClr val="tx1"/>
          </a:solidFill>
          <a:latin typeface="+mn-lt"/>
          <a:ea typeface="+mn-ea"/>
          <a:cs typeface="+mn-cs"/>
        </a:defRPr>
      </a:lvl2pPr>
      <a:lvl3pPr marL="957765" algn="l" defTabSz="957765" rtl="0" eaLnBrk="1" latinLnBrk="0" hangingPunct="1">
        <a:defRPr sz="1900" kern="1200">
          <a:solidFill>
            <a:schemeClr val="tx1"/>
          </a:solidFill>
          <a:latin typeface="+mn-lt"/>
          <a:ea typeface="+mn-ea"/>
          <a:cs typeface="+mn-cs"/>
        </a:defRPr>
      </a:lvl3pPr>
      <a:lvl4pPr marL="1436647" algn="l" defTabSz="957765" rtl="0" eaLnBrk="1" latinLnBrk="0" hangingPunct="1">
        <a:defRPr sz="1900" kern="1200">
          <a:solidFill>
            <a:schemeClr val="tx1"/>
          </a:solidFill>
          <a:latin typeface="+mn-lt"/>
          <a:ea typeface="+mn-ea"/>
          <a:cs typeface="+mn-cs"/>
        </a:defRPr>
      </a:lvl4pPr>
      <a:lvl5pPr marL="1915529" algn="l" defTabSz="957765" rtl="0" eaLnBrk="1" latinLnBrk="0" hangingPunct="1">
        <a:defRPr sz="1900" kern="1200">
          <a:solidFill>
            <a:schemeClr val="tx1"/>
          </a:solidFill>
          <a:latin typeface="+mn-lt"/>
          <a:ea typeface="+mn-ea"/>
          <a:cs typeface="+mn-cs"/>
        </a:defRPr>
      </a:lvl5pPr>
      <a:lvl6pPr marL="2394412" algn="l" defTabSz="957765" rtl="0" eaLnBrk="1" latinLnBrk="0" hangingPunct="1">
        <a:defRPr sz="1900" kern="1200">
          <a:solidFill>
            <a:schemeClr val="tx1"/>
          </a:solidFill>
          <a:latin typeface="+mn-lt"/>
          <a:ea typeface="+mn-ea"/>
          <a:cs typeface="+mn-cs"/>
        </a:defRPr>
      </a:lvl6pPr>
      <a:lvl7pPr marL="2873294" algn="l" defTabSz="957765" rtl="0" eaLnBrk="1" latinLnBrk="0" hangingPunct="1">
        <a:defRPr sz="1900" kern="1200">
          <a:solidFill>
            <a:schemeClr val="tx1"/>
          </a:solidFill>
          <a:latin typeface="+mn-lt"/>
          <a:ea typeface="+mn-ea"/>
          <a:cs typeface="+mn-cs"/>
        </a:defRPr>
      </a:lvl7pPr>
      <a:lvl8pPr marL="3352175" algn="l" defTabSz="957765" rtl="0" eaLnBrk="1" latinLnBrk="0" hangingPunct="1">
        <a:defRPr sz="1900" kern="1200">
          <a:solidFill>
            <a:schemeClr val="tx1"/>
          </a:solidFill>
          <a:latin typeface="+mn-lt"/>
          <a:ea typeface="+mn-ea"/>
          <a:cs typeface="+mn-cs"/>
        </a:defRPr>
      </a:lvl8pPr>
      <a:lvl9pPr marL="3831057" algn="l" defTabSz="957765"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12" name="Picture 11" descr="logo_splunk_black.eps"/>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0" y="0"/>
            <a:ext cx="1824181" cy="711712"/>
          </a:xfrm>
          <a:prstGeom prst="rect">
            <a:avLst/>
          </a:prstGeom>
        </p:spPr>
      </p:pic>
    </p:spTree>
    <p:extLst>
      <p:ext uri="{BB962C8B-B14F-4D97-AF65-F5344CB8AC3E}">
        <p14:creationId xmlns:p14="http://schemas.microsoft.com/office/powerpoint/2010/main" val="2052327953"/>
      </p:ext>
    </p:extLst>
  </p:cSld>
  <p:clrMap bg1="dk2" tx1="lt1" bg2="dk1" tx2="lt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Lst>
  <p:transition spd="med">
    <p:fade/>
  </p:transition>
  <p:timing>
    <p:tnLst>
      <p:par>
        <p:cTn id="1" dur="indefinite" restart="never" nodeType="tmRoot"/>
      </p:par>
    </p:tnLst>
  </p:timing>
  <p:hf hdr="0" ftr="0" dt="0"/>
  <p:txStyles>
    <p:titleStyle>
      <a:lvl1pPr algn="ctr" rtl="0" eaLnBrk="0" fontAlgn="base" hangingPunct="0">
        <a:spcBef>
          <a:spcPct val="0"/>
        </a:spcBef>
        <a:spcAft>
          <a:spcPct val="0"/>
        </a:spcAft>
        <a:defRPr sz="4800" spc="-66">
          <a:solidFill>
            <a:schemeClr val="tx1"/>
          </a:solidFill>
          <a:latin typeface="+mj-lt"/>
          <a:ea typeface="+mj-ea"/>
          <a:cs typeface="+mj-cs"/>
          <a:sym typeface="Myriad Pro"/>
        </a:defRPr>
      </a:lvl1pPr>
      <a:lvl2pPr algn="ctr" rtl="0" eaLnBrk="0" fontAlgn="base" hangingPunct="0">
        <a:spcBef>
          <a:spcPct val="0"/>
        </a:spcBef>
        <a:spcAft>
          <a:spcPct val="0"/>
        </a:spcAft>
        <a:defRPr sz="4800">
          <a:solidFill>
            <a:schemeClr val="tx1"/>
          </a:solidFill>
          <a:latin typeface="Calibri" pitchFamily="34" charset="0"/>
          <a:ea typeface="ヒラギノ角ゴ ProN W3" pitchFamily="-110" charset="-128"/>
          <a:cs typeface="ヒラギノ角ゴ ProN W3" pitchFamily="-110" charset="-128"/>
          <a:sym typeface="Myriad Pro"/>
        </a:defRPr>
      </a:lvl2pPr>
      <a:lvl3pPr algn="ctr" rtl="0" eaLnBrk="0" fontAlgn="base" hangingPunct="0">
        <a:spcBef>
          <a:spcPct val="0"/>
        </a:spcBef>
        <a:spcAft>
          <a:spcPct val="0"/>
        </a:spcAft>
        <a:defRPr sz="4800">
          <a:solidFill>
            <a:schemeClr val="tx1"/>
          </a:solidFill>
          <a:latin typeface="Calibri" pitchFamily="34" charset="0"/>
          <a:ea typeface="ヒラギノ角ゴ ProN W3" pitchFamily="-110" charset="-128"/>
          <a:cs typeface="ヒラギノ角ゴ ProN W3" pitchFamily="-110" charset="-128"/>
          <a:sym typeface="Myriad Pro"/>
        </a:defRPr>
      </a:lvl3pPr>
      <a:lvl4pPr algn="ctr" rtl="0" eaLnBrk="0" fontAlgn="base" hangingPunct="0">
        <a:spcBef>
          <a:spcPct val="0"/>
        </a:spcBef>
        <a:spcAft>
          <a:spcPct val="0"/>
        </a:spcAft>
        <a:defRPr sz="4800">
          <a:solidFill>
            <a:schemeClr val="tx1"/>
          </a:solidFill>
          <a:latin typeface="Calibri" pitchFamily="34" charset="0"/>
          <a:ea typeface="ヒラギノ角ゴ ProN W3" pitchFamily="-110" charset="-128"/>
          <a:cs typeface="ヒラギノ角ゴ ProN W3" pitchFamily="-110" charset="-128"/>
          <a:sym typeface="Myriad Pro"/>
        </a:defRPr>
      </a:lvl4pPr>
      <a:lvl5pPr algn="ctr" rtl="0" eaLnBrk="0" fontAlgn="base" hangingPunct="0">
        <a:spcBef>
          <a:spcPct val="0"/>
        </a:spcBef>
        <a:spcAft>
          <a:spcPct val="0"/>
        </a:spcAft>
        <a:defRPr sz="4800">
          <a:solidFill>
            <a:schemeClr val="tx1"/>
          </a:solidFill>
          <a:latin typeface="Calibri" pitchFamily="34" charset="0"/>
          <a:ea typeface="ヒラギノ角ゴ ProN W3" pitchFamily="-110" charset="-128"/>
          <a:cs typeface="ヒラギノ角ゴ ProN W3" pitchFamily="-110" charset="-128"/>
          <a:sym typeface="Myriad Pro"/>
        </a:defRPr>
      </a:lvl5pPr>
      <a:lvl6pPr marL="301487" algn="ctr" rtl="0" fontAlgn="base">
        <a:spcBef>
          <a:spcPct val="0"/>
        </a:spcBef>
        <a:spcAft>
          <a:spcPct val="0"/>
        </a:spcAft>
        <a:defRPr sz="4800">
          <a:solidFill>
            <a:schemeClr val="tx1"/>
          </a:solidFill>
          <a:latin typeface="Myriad Pro" pitchFamily="-110" charset="0"/>
          <a:ea typeface="ヒラギノ角ゴ ProN W3" pitchFamily="-110" charset="-128"/>
          <a:cs typeface="ヒラギノ角ゴ ProN W3" pitchFamily="-110" charset="-128"/>
          <a:sym typeface="Myriad Pro" pitchFamily="-110" charset="0"/>
        </a:defRPr>
      </a:lvl6pPr>
      <a:lvl7pPr marL="602977" algn="ctr" rtl="0" fontAlgn="base">
        <a:spcBef>
          <a:spcPct val="0"/>
        </a:spcBef>
        <a:spcAft>
          <a:spcPct val="0"/>
        </a:spcAft>
        <a:defRPr sz="4800">
          <a:solidFill>
            <a:schemeClr val="tx1"/>
          </a:solidFill>
          <a:latin typeface="Myriad Pro" pitchFamily="-110" charset="0"/>
          <a:ea typeface="ヒラギノ角ゴ ProN W3" pitchFamily="-110" charset="-128"/>
          <a:cs typeface="ヒラギノ角ゴ ProN W3" pitchFamily="-110" charset="-128"/>
          <a:sym typeface="Myriad Pro" pitchFamily="-110" charset="0"/>
        </a:defRPr>
      </a:lvl7pPr>
      <a:lvl8pPr marL="904461" algn="ctr" rtl="0" fontAlgn="base">
        <a:spcBef>
          <a:spcPct val="0"/>
        </a:spcBef>
        <a:spcAft>
          <a:spcPct val="0"/>
        </a:spcAft>
        <a:defRPr sz="4800">
          <a:solidFill>
            <a:schemeClr val="tx1"/>
          </a:solidFill>
          <a:latin typeface="Myriad Pro" pitchFamily="-110" charset="0"/>
          <a:ea typeface="ヒラギノ角ゴ ProN W3" pitchFamily="-110" charset="-128"/>
          <a:cs typeface="ヒラギノ角ゴ ProN W3" pitchFamily="-110" charset="-128"/>
          <a:sym typeface="Myriad Pro" pitchFamily="-110" charset="0"/>
        </a:defRPr>
      </a:lvl8pPr>
      <a:lvl9pPr marL="1205949" algn="ctr" rtl="0" fontAlgn="base">
        <a:spcBef>
          <a:spcPct val="0"/>
        </a:spcBef>
        <a:spcAft>
          <a:spcPct val="0"/>
        </a:spcAft>
        <a:defRPr sz="4800">
          <a:solidFill>
            <a:schemeClr val="tx1"/>
          </a:solidFill>
          <a:latin typeface="Myriad Pro" pitchFamily="-110" charset="0"/>
          <a:ea typeface="ヒラギノ角ゴ ProN W3" pitchFamily="-110" charset="-128"/>
          <a:cs typeface="ヒラギノ角ゴ ProN W3" pitchFamily="-110" charset="-128"/>
          <a:sym typeface="Myriad Pro" pitchFamily="-110" charset="0"/>
        </a:defRPr>
      </a:lvl9pPr>
    </p:titleStyle>
    <p:bodyStyle>
      <a:lvl1pPr marL="166507" indent="-166507" algn="l" rtl="0" eaLnBrk="0" fontAlgn="base" hangingPunct="0">
        <a:spcBef>
          <a:spcPts val="1386"/>
        </a:spcBef>
        <a:spcAft>
          <a:spcPct val="0"/>
        </a:spcAft>
        <a:buClr>
          <a:srgbClr val="FFFFFF"/>
        </a:buClr>
        <a:buSzPct val="100000"/>
        <a:buFont typeface="Myriad Pro"/>
        <a:buChar char="•"/>
        <a:defRPr sz="2900">
          <a:solidFill>
            <a:schemeClr val="tx1"/>
          </a:solidFill>
          <a:latin typeface="+mn-lt"/>
          <a:ea typeface="+mn-ea"/>
          <a:cs typeface="+mn-cs"/>
          <a:sym typeface="Myriad Pro"/>
        </a:defRPr>
      </a:lvl1pPr>
      <a:lvl2pPr marL="319400" indent="-123571" algn="l" rtl="0" eaLnBrk="0" fontAlgn="base" hangingPunct="0">
        <a:spcBef>
          <a:spcPts val="990"/>
        </a:spcBef>
        <a:spcAft>
          <a:spcPct val="0"/>
        </a:spcAft>
        <a:buSzPct val="75000"/>
        <a:buFont typeface="Helvetica"/>
        <a:buChar char="-"/>
        <a:defRPr sz="2600">
          <a:solidFill>
            <a:schemeClr val="tx1"/>
          </a:solidFill>
          <a:latin typeface="+mn-lt"/>
          <a:ea typeface="+mn-ea"/>
          <a:cs typeface="+mn-cs"/>
          <a:sym typeface="Myriad Pro"/>
        </a:defRPr>
      </a:lvl2pPr>
      <a:lvl3pPr marL="676498" indent="-215727" algn="l" rtl="0" eaLnBrk="0" fontAlgn="base" hangingPunct="0">
        <a:spcBef>
          <a:spcPts val="990"/>
        </a:spcBef>
        <a:spcAft>
          <a:spcPct val="0"/>
        </a:spcAft>
        <a:buClr>
          <a:srgbClr val="7F7F7F"/>
        </a:buClr>
        <a:buSzPct val="75000"/>
        <a:buFont typeface="Lucida Grande"/>
        <a:buChar char="‣"/>
        <a:defRPr sz="2600">
          <a:solidFill>
            <a:schemeClr val="tx1"/>
          </a:solidFill>
          <a:latin typeface="+mn-lt"/>
          <a:ea typeface="+mn-ea"/>
          <a:cs typeface="+mn-cs"/>
          <a:sym typeface="Myriad Pro"/>
        </a:defRPr>
      </a:lvl3pPr>
      <a:lvl4pPr marL="924688" indent="-207348" algn="l" rtl="0" eaLnBrk="0" fontAlgn="base" hangingPunct="0">
        <a:spcBef>
          <a:spcPts val="990"/>
        </a:spcBef>
        <a:spcAft>
          <a:spcPct val="0"/>
        </a:spcAft>
        <a:buClr>
          <a:srgbClr val="7F7F7F"/>
        </a:buClr>
        <a:buSzPct val="75000"/>
        <a:buFont typeface="Lucida Grande"/>
        <a:buChar char="-"/>
        <a:defRPr sz="2500">
          <a:solidFill>
            <a:schemeClr val="tx1"/>
          </a:solidFill>
          <a:latin typeface="+mn-lt"/>
          <a:ea typeface="+mn-ea"/>
          <a:cs typeface="+mn-cs"/>
          <a:sym typeface="Myriad Pro"/>
        </a:defRPr>
      </a:lvl4pPr>
      <a:lvl5pPr marL="1144602" indent="-198970" algn="l" rtl="0" eaLnBrk="0" fontAlgn="base" hangingPunct="0">
        <a:spcBef>
          <a:spcPts val="990"/>
        </a:spcBef>
        <a:spcAft>
          <a:spcPct val="0"/>
        </a:spcAft>
        <a:buClr>
          <a:srgbClr val="7F7F7F"/>
        </a:buClr>
        <a:buSzPct val="75000"/>
        <a:buFont typeface="Lucida Grande"/>
        <a:buChar char="‣"/>
        <a:defRPr sz="2200">
          <a:solidFill>
            <a:schemeClr val="tx1"/>
          </a:solidFill>
          <a:latin typeface="+mn-lt"/>
          <a:ea typeface="+mn-ea"/>
          <a:cs typeface="+mn-cs"/>
          <a:sym typeface="Myriad Pro"/>
        </a:defRPr>
      </a:lvl5pPr>
      <a:lvl6pPr marL="1446719" indent="-199945" algn="l" rtl="0" fontAlgn="base">
        <a:spcBef>
          <a:spcPts val="990"/>
        </a:spcBef>
        <a:spcAft>
          <a:spcPct val="0"/>
        </a:spcAft>
        <a:buClr>
          <a:srgbClr val="7F7F7F"/>
        </a:buClr>
        <a:buSzPct val="75000"/>
        <a:buFont typeface="Lucida Grande" pitchFamily="-110" charset="0"/>
        <a:buChar char="‣"/>
        <a:defRPr sz="2200">
          <a:solidFill>
            <a:schemeClr val="tx1"/>
          </a:solidFill>
          <a:latin typeface="+mn-lt"/>
          <a:ea typeface="+mn-ea"/>
          <a:cs typeface="+mn-cs"/>
          <a:sym typeface="Myriad Pro" pitchFamily="-110" charset="0"/>
        </a:defRPr>
      </a:lvl6pPr>
      <a:lvl7pPr marL="1748206" indent="-199945" algn="l" rtl="0" fontAlgn="base">
        <a:spcBef>
          <a:spcPts val="990"/>
        </a:spcBef>
        <a:spcAft>
          <a:spcPct val="0"/>
        </a:spcAft>
        <a:buClr>
          <a:srgbClr val="7F7F7F"/>
        </a:buClr>
        <a:buSzPct val="75000"/>
        <a:buFont typeface="Lucida Grande" pitchFamily="-110" charset="0"/>
        <a:buChar char="‣"/>
        <a:defRPr sz="2200">
          <a:solidFill>
            <a:schemeClr val="tx1"/>
          </a:solidFill>
          <a:latin typeface="+mn-lt"/>
          <a:ea typeface="+mn-ea"/>
          <a:cs typeface="+mn-cs"/>
          <a:sym typeface="Myriad Pro" pitchFamily="-110" charset="0"/>
        </a:defRPr>
      </a:lvl7pPr>
      <a:lvl8pPr marL="2049694" indent="-199945" algn="l" rtl="0" fontAlgn="base">
        <a:spcBef>
          <a:spcPts val="990"/>
        </a:spcBef>
        <a:spcAft>
          <a:spcPct val="0"/>
        </a:spcAft>
        <a:buClr>
          <a:srgbClr val="7F7F7F"/>
        </a:buClr>
        <a:buSzPct val="75000"/>
        <a:buFont typeface="Lucida Grande" pitchFamily="-110" charset="0"/>
        <a:buChar char="‣"/>
        <a:defRPr sz="2200">
          <a:solidFill>
            <a:schemeClr val="tx1"/>
          </a:solidFill>
          <a:latin typeface="+mn-lt"/>
          <a:ea typeface="+mn-ea"/>
          <a:cs typeface="+mn-cs"/>
          <a:sym typeface="Myriad Pro" pitchFamily="-110" charset="0"/>
        </a:defRPr>
      </a:lvl8pPr>
      <a:lvl9pPr marL="2351181" indent="-199945" algn="l" rtl="0" fontAlgn="base">
        <a:spcBef>
          <a:spcPts val="990"/>
        </a:spcBef>
        <a:spcAft>
          <a:spcPct val="0"/>
        </a:spcAft>
        <a:buClr>
          <a:srgbClr val="7F7F7F"/>
        </a:buClr>
        <a:buSzPct val="75000"/>
        <a:buFont typeface="Lucida Grande" pitchFamily="-110" charset="0"/>
        <a:buChar char="‣"/>
        <a:defRPr sz="2200">
          <a:solidFill>
            <a:schemeClr val="tx1"/>
          </a:solidFill>
          <a:latin typeface="+mn-lt"/>
          <a:ea typeface="+mn-ea"/>
          <a:cs typeface="+mn-cs"/>
          <a:sym typeface="Myriad Pro" pitchFamily="-110" charset="0"/>
        </a:defRPr>
      </a:lvl9pPr>
    </p:bodyStyle>
    <p:otherStyle>
      <a:defPPr>
        <a:defRPr lang="en-US"/>
      </a:defPPr>
      <a:lvl1pPr marL="0" algn="l" defTabSz="301487" rtl="0" eaLnBrk="1" latinLnBrk="0" hangingPunct="1">
        <a:defRPr sz="1200" kern="1200">
          <a:solidFill>
            <a:schemeClr val="tx1"/>
          </a:solidFill>
          <a:latin typeface="+mn-lt"/>
          <a:ea typeface="+mn-ea"/>
          <a:cs typeface="+mn-cs"/>
        </a:defRPr>
      </a:lvl1pPr>
      <a:lvl2pPr marL="301487" algn="l" defTabSz="301487" rtl="0" eaLnBrk="1" latinLnBrk="0" hangingPunct="1">
        <a:defRPr sz="1200" kern="1200">
          <a:solidFill>
            <a:schemeClr val="tx1"/>
          </a:solidFill>
          <a:latin typeface="+mn-lt"/>
          <a:ea typeface="+mn-ea"/>
          <a:cs typeface="+mn-cs"/>
        </a:defRPr>
      </a:lvl2pPr>
      <a:lvl3pPr marL="602977" algn="l" defTabSz="301487" rtl="0" eaLnBrk="1" latinLnBrk="0" hangingPunct="1">
        <a:defRPr sz="1200" kern="1200">
          <a:solidFill>
            <a:schemeClr val="tx1"/>
          </a:solidFill>
          <a:latin typeface="+mn-lt"/>
          <a:ea typeface="+mn-ea"/>
          <a:cs typeface="+mn-cs"/>
        </a:defRPr>
      </a:lvl3pPr>
      <a:lvl4pPr marL="904461" algn="l" defTabSz="301487" rtl="0" eaLnBrk="1" latinLnBrk="0" hangingPunct="1">
        <a:defRPr sz="1200" kern="1200">
          <a:solidFill>
            <a:schemeClr val="tx1"/>
          </a:solidFill>
          <a:latin typeface="+mn-lt"/>
          <a:ea typeface="+mn-ea"/>
          <a:cs typeface="+mn-cs"/>
        </a:defRPr>
      </a:lvl4pPr>
      <a:lvl5pPr marL="1205949" algn="l" defTabSz="301487" rtl="0" eaLnBrk="1" latinLnBrk="0" hangingPunct="1">
        <a:defRPr sz="1200" kern="1200">
          <a:solidFill>
            <a:schemeClr val="tx1"/>
          </a:solidFill>
          <a:latin typeface="+mn-lt"/>
          <a:ea typeface="+mn-ea"/>
          <a:cs typeface="+mn-cs"/>
        </a:defRPr>
      </a:lvl5pPr>
      <a:lvl6pPr marL="1507435" algn="l" defTabSz="301487" rtl="0" eaLnBrk="1" latinLnBrk="0" hangingPunct="1">
        <a:defRPr sz="1200" kern="1200">
          <a:solidFill>
            <a:schemeClr val="tx1"/>
          </a:solidFill>
          <a:latin typeface="+mn-lt"/>
          <a:ea typeface="+mn-ea"/>
          <a:cs typeface="+mn-cs"/>
        </a:defRPr>
      </a:lvl6pPr>
      <a:lvl7pPr marL="1808922" algn="l" defTabSz="301487" rtl="0" eaLnBrk="1" latinLnBrk="0" hangingPunct="1">
        <a:defRPr sz="1200" kern="1200">
          <a:solidFill>
            <a:schemeClr val="tx1"/>
          </a:solidFill>
          <a:latin typeface="+mn-lt"/>
          <a:ea typeface="+mn-ea"/>
          <a:cs typeface="+mn-cs"/>
        </a:defRPr>
      </a:lvl7pPr>
      <a:lvl8pPr marL="2110410" algn="l" defTabSz="301487" rtl="0" eaLnBrk="1" latinLnBrk="0" hangingPunct="1">
        <a:defRPr sz="1200" kern="1200">
          <a:solidFill>
            <a:schemeClr val="tx1"/>
          </a:solidFill>
          <a:latin typeface="+mn-lt"/>
          <a:ea typeface="+mn-ea"/>
          <a:cs typeface="+mn-cs"/>
        </a:defRPr>
      </a:lvl8pPr>
      <a:lvl9pPr marL="2411898" algn="l" defTabSz="301487" rtl="0" eaLnBrk="1" latinLnBrk="0" hangingPunct="1">
        <a:defRPr sz="12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auto">
      <p:bgPr>
        <a:solidFill>
          <a:schemeClr val="tx1"/>
        </a:solidFill>
        <a:effectLst/>
      </p:bgPr>
    </p:bg>
    <p:spTree>
      <p:nvGrpSpPr>
        <p:cNvPr id="1" name=""/>
        <p:cNvGrpSpPr/>
        <p:nvPr/>
      </p:nvGrpSpPr>
      <p:grpSpPr>
        <a:xfrm>
          <a:off x="0" y="0"/>
          <a:ext cx="0" cy="0"/>
          <a:chOff x="0" y="0"/>
          <a:chExt cx="0" cy="0"/>
        </a:xfrm>
      </p:grpSpPr>
      <p:pic>
        <p:nvPicPr>
          <p:cNvPr id="49" name="Picture 48" descr="splunk-logo-on-white.png"/>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7200041" y="6309735"/>
            <a:ext cx="1200185" cy="590917"/>
          </a:xfrm>
          <a:prstGeom prst="rect">
            <a:avLst/>
          </a:prstGeom>
        </p:spPr>
      </p:pic>
      <p:sp>
        <p:nvSpPr>
          <p:cNvPr id="50" name="TextBox 49"/>
          <p:cNvSpPr txBox="1"/>
          <p:nvPr userDrawn="1"/>
        </p:nvSpPr>
        <p:spPr>
          <a:xfrm>
            <a:off x="8300699" y="6427632"/>
            <a:ext cx="1605301" cy="245573"/>
          </a:xfrm>
          <a:prstGeom prst="rect">
            <a:avLst/>
          </a:prstGeom>
          <a:noFill/>
        </p:spPr>
        <p:txBody>
          <a:bodyPr wrap="square" lIns="60319" tIns="30159" rIns="60319" bIns="30159" rtlCol="0">
            <a:spAutoFit/>
          </a:bodyPr>
          <a:lstStyle/>
          <a:p>
            <a:pPr defTabSz="536179"/>
            <a:r>
              <a:rPr lang="en-US" sz="1200" dirty="0" smtClean="0">
                <a:solidFill>
                  <a:srgbClr val="191919"/>
                </a:solidFill>
              </a:rPr>
              <a:t>The IT Search Company</a:t>
            </a:r>
            <a:endParaRPr lang="en-US" sz="1200" dirty="0">
              <a:solidFill>
                <a:srgbClr val="191919"/>
              </a:solidFill>
            </a:endParaRPr>
          </a:p>
        </p:txBody>
      </p:sp>
      <p:pic>
        <p:nvPicPr>
          <p:cNvPr id="51" name="Picture 50" descr="arrow.wmf">
            <a:hlinkClick r:id="" action="ppaction://hlinkshowjump?jump=nextslide"/>
          </p:cNvPr>
          <p:cNvPicPr>
            <a:picLocks noChangeAspect="1"/>
          </p:cNvPicPr>
          <p:nvPr userDrawn="1"/>
        </p:nvPicPr>
        <p:blipFill>
          <a:blip r:embed="rId7" cstate="email">
            <a:grayscl/>
            <a:lum bright="-50000"/>
            <a:extLst>
              <a:ext uri="{28A0092B-C50C-407E-A947-70E740481C1C}">
                <a14:useLocalDpi xmlns:a14="http://schemas.microsoft.com/office/drawing/2010/main"/>
              </a:ext>
            </a:extLst>
          </a:blip>
          <a:stretch>
            <a:fillRect/>
          </a:stretch>
        </p:blipFill>
        <p:spPr>
          <a:xfrm rot="801071">
            <a:off x="5089288" y="6486167"/>
            <a:ext cx="173709" cy="174957"/>
          </a:xfrm>
          <a:prstGeom prst="rect">
            <a:avLst/>
          </a:prstGeom>
          <a:noFill/>
        </p:spPr>
      </p:pic>
      <p:pic>
        <p:nvPicPr>
          <p:cNvPr id="52" name="Picture 51" descr="arrow.wmf">
            <a:hlinkClick r:id="" action="ppaction://hlinkshowjump?jump=lastslideviewed"/>
          </p:cNvPr>
          <p:cNvPicPr>
            <a:picLocks noChangeAspect="1"/>
          </p:cNvPicPr>
          <p:nvPr userDrawn="1"/>
        </p:nvPicPr>
        <p:blipFill>
          <a:blip r:embed="rId7" cstate="email">
            <a:grayscl/>
            <a:lum bright="-50000"/>
            <a:extLst>
              <a:ext uri="{28A0092B-C50C-407E-A947-70E740481C1C}">
                <a14:useLocalDpi xmlns:a14="http://schemas.microsoft.com/office/drawing/2010/main"/>
              </a:ext>
            </a:extLst>
          </a:blip>
          <a:stretch>
            <a:fillRect/>
          </a:stretch>
        </p:blipFill>
        <p:spPr>
          <a:xfrm rot="20798929" flipH="1">
            <a:off x="4611511" y="6486167"/>
            <a:ext cx="173709" cy="174957"/>
          </a:xfrm>
          <a:prstGeom prst="rect">
            <a:avLst/>
          </a:prstGeom>
        </p:spPr>
      </p:pic>
      <p:sp>
        <p:nvSpPr>
          <p:cNvPr id="26" name="Slide Number Placeholder 18"/>
          <p:cNvSpPr txBox="1">
            <a:spLocks/>
          </p:cNvSpPr>
          <p:nvPr userDrawn="1"/>
        </p:nvSpPr>
        <p:spPr bwMode="gray">
          <a:xfrm>
            <a:off x="4720030" y="6365701"/>
            <a:ext cx="464343" cy="381000"/>
          </a:xfrm>
          <a:prstGeom prst="rect">
            <a:avLst/>
          </a:prstGeom>
        </p:spPr>
        <p:txBody>
          <a:bodyPr vert="horz" lIns="67013" tIns="33505" rIns="67013" bIns="33505" rtlCol="0" anchor="ctr"/>
          <a:lstStyle>
            <a:lvl1pPr algn="ctr">
              <a:defRPr sz="1400">
                <a:solidFill>
                  <a:srgbClr val="4C4C4C"/>
                </a:solidFill>
                <a:latin typeface="Calibri"/>
              </a:defRPr>
            </a:lvl1pPr>
          </a:lstStyle>
          <a:p>
            <a:pPr defTabSz="536179">
              <a:defRPr/>
            </a:pPr>
            <a:fld id="{383408D9-E1EB-1941-A6E0-01B03E1835CD}" type="slidenum">
              <a:rPr lang="en-US" sz="1100" smtClean="0"/>
              <a:pPr defTabSz="536179">
                <a:defRPr/>
              </a:pPr>
              <a:t>‹#›</a:t>
            </a:fld>
            <a:endParaRPr lang="en-US" sz="1100" dirty="0"/>
          </a:p>
        </p:txBody>
      </p:sp>
    </p:spTree>
    <p:extLst>
      <p:ext uri="{BB962C8B-B14F-4D97-AF65-F5344CB8AC3E}">
        <p14:creationId xmlns:p14="http://schemas.microsoft.com/office/powerpoint/2010/main" val="3005950300"/>
      </p:ext>
    </p:extLst>
  </p:cSld>
  <p:clrMap bg1="dk2" tx1="lt1" bg2="dk1"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Lst>
  <p:transition spd="med" advTm="10000">
    <p:fade/>
  </p:transition>
  <p:timing>
    <p:tnLst>
      <p:par>
        <p:cTn id="1" dur="indefinite" restart="never" nodeType="tmRoot"/>
      </p:par>
    </p:tnLst>
  </p:timing>
  <p:hf hdr="0" ftr="0" dt="0"/>
  <p:txStyles>
    <p:titleStyle>
      <a:lvl1pPr algn="ctr" rtl="0" fontAlgn="base">
        <a:spcBef>
          <a:spcPct val="0"/>
        </a:spcBef>
        <a:spcAft>
          <a:spcPct val="0"/>
        </a:spcAft>
        <a:defRPr sz="4800" spc="-66">
          <a:solidFill>
            <a:schemeClr val="tx1"/>
          </a:solidFill>
          <a:latin typeface="+mj-lt"/>
          <a:ea typeface="+mj-ea"/>
          <a:cs typeface="+mj-cs"/>
          <a:sym typeface="Myriad Pro" pitchFamily="-110" charset="0"/>
        </a:defRPr>
      </a:lvl1pPr>
      <a:lvl2pPr algn="ctr" rtl="0" fontAlgn="base">
        <a:spcBef>
          <a:spcPct val="0"/>
        </a:spcBef>
        <a:spcAft>
          <a:spcPct val="0"/>
        </a:spcAft>
        <a:defRPr sz="4800">
          <a:solidFill>
            <a:schemeClr val="tx1"/>
          </a:solidFill>
          <a:latin typeface="Myriad Pro" pitchFamily="-110" charset="0"/>
          <a:ea typeface="ヒラギノ角ゴ ProN W3" pitchFamily="-110" charset="-128"/>
          <a:cs typeface="ヒラギノ角ゴ ProN W3" pitchFamily="-110" charset="-128"/>
          <a:sym typeface="Myriad Pro" pitchFamily="-110" charset="0"/>
        </a:defRPr>
      </a:lvl2pPr>
      <a:lvl3pPr algn="ctr" rtl="0" fontAlgn="base">
        <a:spcBef>
          <a:spcPct val="0"/>
        </a:spcBef>
        <a:spcAft>
          <a:spcPct val="0"/>
        </a:spcAft>
        <a:defRPr sz="4800">
          <a:solidFill>
            <a:schemeClr val="tx1"/>
          </a:solidFill>
          <a:latin typeface="Myriad Pro" pitchFamily="-110" charset="0"/>
          <a:ea typeface="ヒラギノ角ゴ ProN W3" pitchFamily="-110" charset="-128"/>
          <a:cs typeface="ヒラギノ角ゴ ProN W3" pitchFamily="-110" charset="-128"/>
          <a:sym typeface="Myriad Pro" pitchFamily="-110" charset="0"/>
        </a:defRPr>
      </a:lvl3pPr>
      <a:lvl4pPr algn="ctr" rtl="0" fontAlgn="base">
        <a:spcBef>
          <a:spcPct val="0"/>
        </a:spcBef>
        <a:spcAft>
          <a:spcPct val="0"/>
        </a:spcAft>
        <a:defRPr sz="4800">
          <a:solidFill>
            <a:schemeClr val="tx1"/>
          </a:solidFill>
          <a:latin typeface="Myriad Pro" pitchFamily="-110" charset="0"/>
          <a:ea typeface="ヒラギノ角ゴ ProN W3" pitchFamily="-110" charset="-128"/>
          <a:cs typeface="ヒラギノ角ゴ ProN W3" pitchFamily="-110" charset="-128"/>
          <a:sym typeface="Myriad Pro" pitchFamily="-110" charset="0"/>
        </a:defRPr>
      </a:lvl4pPr>
      <a:lvl5pPr algn="ctr" rtl="0" fontAlgn="base">
        <a:spcBef>
          <a:spcPct val="0"/>
        </a:spcBef>
        <a:spcAft>
          <a:spcPct val="0"/>
        </a:spcAft>
        <a:defRPr sz="4800">
          <a:solidFill>
            <a:schemeClr val="tx1"/>
          </a:solidFill>
          <a:latin typeface="Myriad Pro" pitchFamily="-110" charset="0"/>
          <a:ea typeface="ヒラギノ角ゴ ProN W3" pitchFamily="-110" charset="-128"/>
          <a:cs typeface="ヒラギノ角ゴ ProN W3" pitchFamily="-110" charset="-128"/>
          <a:sym typeface="Myriad Pro" pitchFamily="-110" charset="0"/>
        </a:defRPr>
      </a:lvl5pPr>
      <a:lvl6pPr marL="301596" algn="ctr" rtl="0" fontAlgn="base">
        <a:spcBef>
          <a:spcPct val="0"/>
        </a:spcBef>
        <a:spcAft>
          <a:spcPct val="0"/>
        </a:spcAft>
        <a:defRPr sz="4800">
          <a:solidFill>
            <a:schemeClr val="tx1"/>
          </a:solidFill>
          <a:latin typeface="Myriad Pro" pitchFamily="-110" charset="0"/>
          <a:ea typeface="ヒラギノ角ゴ ProN W3" pitchFamily="-110" charset="-128"/>
          <a:cs typeface="ヒラギノ角ゴ ProN W3" pitchFamily="-110" charset="-128"/>
          <a:sym typeface="Myriad Pro" pitchFamily="-110" charset="0"/>
        </a:defRPr>
      </a:lvl6pPr>
      <a:lvl7pPr marL="603195" algn="ctr" rtl="0" fontAlgn="base">
        <a:spcBef>
          <a:spcPct val="0"/>
        </a:spcBef>
        <a:spcAft>
          <a:spcPct val="0"/>
        </a:spcAft>
        <a:defRPr sz="4800">
          <a:solidFill>
            <a:schemeClr val="tx1"/>
          </a:solidFill>
          <a:latin typeface="Myriad Pro" pitchFamily="-110" charset="0"/>
          <a:ea typeface="ヒラギノ角ゴ ProN W3" pitchFamily="-110" charset="-128"/>
          <a:cs typeface="ヒラギノ角ゴ ProN W3" pitchFamily="-110" charset="-128"/>
          <a:sym typeface="Myriad Pro" pitchFamily="-110" charset="0"/>
        </a:defRPr>
      </a:lvl7pPr>
      <a:lvl8pPr marL="904790" algn="ctr" rtl="0" fontAlgn="base">
        <a:spcBef>
          <a:spcPct val="0"/>
        </a:spcBef>
        <a:spcAft>
          <a:spcPct val="0"/>
        </a:spcAft>
        <a:defRPr sz="4800">
          <a:solidFill>
            <a:schemeClr val="tx1"/>
          </a:solidFill>
          <a:latin typeface="Myriad Pro" pitchFamily="-110" charset="0"/>
          <a:ea typeface="ヒラギノ角ゴ ProN W3" pitchFamily="-110" charset="-128"/>
          <a:cs typeface="ヒラギノ角ゴ ProN W3" pitchFamily="-110" charset="-128"/>
          <a:sym typeface="Myriad Pro" pitchFamily="-110" charset="0"/>
        </a:defRPr>
      </a:lvl8pPr>
      <a:lvl9pPr marL="1206386" algn="ctr" rtl="0" fontAlgn="base">
        <a:spcBef>
          <a:spcPct val="0"/>
        </a:spcBef>
        <a:spcAft>
          <a:spcPct val="0"/>
        </a:spcAft>
        <a:defRPr sz="4800">
          <a:solidFill>
            <a:schemeClr val="tx1"/>
          </a:solidFill>
          <a:latin typeface="Myriad Pro" pitchFamily="-110" charset="0"/>
          <a:ea typeface="ヒラギノ角ゴ ProN W3" pitchFamily="-110" charset="-128"/>
          <a:cs typeface="ヒラギノ角ゴ ProN W3" pitchFamily="-110" charset="-128"/>
          <a:sym typeface="Myriad Pro" pitchFamily="-110" charset="0"/>
        </a:defRPr>
      </a:lvl9pPr>
    </p:titleStyle>
    <p:bodyStyle>
      <a:lvl1pPr marL="167555" indent="-167555" algn="l" rtl="0" fontAlgn="base">
        <a:spcBef>
          <a:spcPts val="1386"/>
        </a:spcBef>
        <a:spcAft>
          <a:spcPct val="0"/>
        </a:spcAft>
        <a:buClr>
          <a:srgbClr val="FFFFFF"/>
        </a:buClr>
        <a:buSzPct val="100000"/>
        <a:buFont typeface="Myriad Pro" pitchFamily="-110" charset="0"/>
        <a:buChar char="•"/>
        <a:defRPr sz="2900">
          <a:solidFill>
            <a:schemeClr val="tx1"/>
          </a:solidFill>
          <a:latin typeface="+mn-lt"/>
          <a:ea typeface="+mn-ea"/>
          <a:cs typeface="+mn-cs"/>
          <a:sym typeface="Myriad Pro" pitchFamily="-110" charset="0"/>
        </a:defRPr>
      </a:lvl1pPr>
      <a:lvl2pPr marL="320446" indent="-124618" algn="l" rtl="0" fontAlgn="base">
        <a:spcBef>
          <a:spcPts val="990"/>
        </a:spcBef>
        <a:spcAft>
          <a:spcPct val="0"/>
        </a:spcAft>
        <a:buSzPct val="75000"/>
        <a:buFont typeface="Helvetica" pitchFamily="-110" charset="0"/>
        <a:buChar char="-"/>
        <a:defRPr sz="2600">
          <a:solidFill>
            <a:schemeClr val="tx1"/>
          </a:solidFill>
          <a:latin typeface="+mn-lt"/>
          <a:ea typeface="+mn-ea"/>
          <a:cs typeface="+mn-cs"/>
          <a:sym typeface="Myriad Pro" pitchFamily="-110" charset="0"/>
        </a:defRPr>
      </a:lvl2pPr>
      <a:lvl3pPr marL="677546" indent="-216773" algn="l" rtl="0" fontAlgn="base">
        <a:spcBef>
          <a:spcPts val="990"/>
        </a:spcBef>
        <a:spcAft>
          <a:spcPct val="0"/>
        </a:spcAft>
        <a:buClr>
          <a:srgbClr val="7F7F7F"/>
        </a:buClr>
        <a:buSzPct val="75000"/>
        <a:buFont typeface="Lucida Grande" pitchFamily="-110" charset="0"/>
        <a:buChar char="‣"/>
        <a:defRPr sz="2600">
          <a:solidFill>
            <a:schemeClr val="tx1"/>
          </a:solidFill>
          <a:latin typeface="+mn-lt"/>
          <a:ea typeface="+mn-ea"/>
          <a:cs typeface="+mn-cs"/>
          <a:sym typeface="Myriad Pro" pitchFamily="-110" charset="0"/>
        </a:defRPr>
      </a:lvl3pPr>
      <a:lvl4pPr marL="925734" indent="-208396" algn="l" rtl="0" fontAlgn="base">
        <a:spcBef>
          <a:spcPts val="990"/>
        </a:spcBef>
        <a:spcAft>
          <a:spcPct val="0"/>
        </a:spcAft>
        <a:buClr>
          <a:srgbClr val="7F7F7F"/>
        </a:buClr>
        <a:buSzPct val="75000"/>
        <a:buFont typeface="Lucida Grande" pitchFamily="-110" charset="0"/>
        <a:buChar char="-"/>
        <a:defRPr sz="2500">
          <a:solidFill>
            <a:schemeClr val="tx1"/>
          </a:solidFill>
          <a:latin typeface="+mn-lt"/>
          <a:ea typeface="+mn-ea"/>
          <a:cs typeface="+mn-cs"/>
          <a:sym typeface="Myriad Pro" pitchFamily="-110" charset="0"/>
        </a:defRPr>
      </a:lvl4pPr>
      <a:lvl5pPr marL="1145649" indent="-200018" algn="l" rtl="0" fontAlgn="base">
        <a:spcBef>
          <a:spcPts val="990"/>
        </a:spcBef>
        <a:spcAft>
          <a:spcPct val="0"/>
        </a:spcAft>
        <a:buClr>
          <a:srgbClr val="7F7F7F"/>
        </a:buClr>
        <a:buSzPct val="75000"/>
        <a:buFont typeface="Lucida Grande" pitchFamily="-110" charset="0"/>
        <a:buChar char="‣"/>
        <a:defRPr sz="2200">
          <a:solidFill>
            <a:schemeClr val="tx1"/>
          </a:solidFill>
          <a:latin typeface="+mn-lt"/>
          <a:ea typeface="+mn-ea"/>
          <a:cs typeface="+mn-cs"/>
          <a:sym typeface="Myriad Pro" pitchFamily="-110" charset="0"/>
        </a:defRPr>
      </a:lvl5pPr>
      <a:lvl6pPr marL="1447245" indent="-200018" algn="l" rtl="0" fontAlgn="base">
        <a:spcBef>
          <a:spcPts val="990"/>
        </a:spcBef>
        <a:spcAft>
          <a:spcPct val="0"/>
        </a:spcAft>
        <a:buClr>
          <a:srgbClr val="7F7F7F"/>
        </a:buClr>
        <a:buSzPct val="75000"/>
        <a:buFont typeface="Lucida Grande" pitchFamily="-110" charset="0"/>
        <a:buChar char="‣"/>
        <a:defRPr sz="2200">
          <a:solidFill>
            <a:schemeClr val="tx1"/>
          </a:solidFill>
          <a:latin typeface="+mn-lt"/>
          <a:ea typeface="+mn-ea"/>
          <a:cs typeface="+mn-cs"/>
          <a:sym typeface="Myriad Pro" pitchFamily="-110" charset="0"/>
        </a:defRPr>
      </a:lvl6pPr>
      <a:lvl7pPr marL="1748841" indent="-200018" algn="l" rtl="0" fontAlgn="base">
        <a:spcBef>
          <a:spcPts val="990"/>
        </a:spcBef>
        <a:spcAft>
          <a:spcPct val="0"/>
        </a:spcAft>
        <a:buClr>
          <a:srgbClr val="7F7F7F"/>
        </a:buClr>
        <a:buSzPct val="75000"/>
        <a:buFont typeface="Lucida Grande" pitchFamily="-110" charset="0"/>
        <a:buChar char="‣"/>
        <a:defRPr sz="2200">
          <a:solidFill>
            <a:schemeClr val="tx1"/>
          </a:solidFill>
          <a:latin typeface="+mn-lt"/>
          <a:ea typeface="+mn-ea"/>
          <a:cs typeface="+mn-cs"/>
          <a:sym typeface="Myriad Pro" pitchFamily="-110" charset="0"/>
        </a:defRPr>
      </a:lvl7pPr>
      <a:lvl8pPr marL="2050439" indent="-200018" algn="l" rtl="0" fontAlgn="base">
        <a:spcBef>
          <a:spcPts val="990"/>
        </a:spcBef>
        <a:spcAft>
          <a:spcPct val="0"/>
        </a:spcAft>
        <a:buClr>
          <a:srgbClr val="7F7F7F"/>
        </a:buClr>
        <a:buSzPct val="75000"/>
        <a:buFont typeface="Lucida Grande" pitchFamily="-110" charset="0"/>
        <a:buChar char="‣"/>
        <a:defRPr sz="2200">
          <a:solidFill>
            <a:schemeClr val="tx1"/>
          </a:solidFill>
          <a:latin typeface="+mn-lt"/>
          <a:ea typeface="+mn-ea"/>
          <a:cs typeface="+mn-cs"/>
          <a:sym typeface="Myriad Pro" pitchFamily="-110" charset="0"/>
        </a:defRPr>
      </a:lvl8pPr>
      <a:lvl9pPr marL="2352035" indent="-200018" algn="l" rtl="0" fontAlgn="base">
        <a:spcBef>
          <a:spcPts val="990"/>
        </a:spcBef>
        <a:spcAft>
          <a:spcPct val="0"/>
        </a:spcAft>
        <a:buClr>
          <a:srgbClr val="7F7F7F"/>
        </a:buClr>
        <a:buSzPct val="75000"/>
        <a:buFont typeface="Lucida Grande" pitchFamily="-110" charset="0"/>
        <a:buChar char="‣"/>
        <a:defRPr sz="2200">
          <a:solidFill>
            <a:schemeClr val="tx1"/>
          </a:solidFill>
          <a:latin typeface="+mn-lt"/>
          <a:ea typeface="+mn-ea"/>
          <a:cs typeface="+mn-cs"/>
          <a:sym typeface="Myriad Pro" pitchFamily="-110" charset="0"/>
        </a:defRPr>
      </a:lvl9pPr>
    </p:bodyStyle>
    <p:otherStyle>
      <a:defPPr>
        <a:defRPr lang="en-US"/>
      </a:defPPr>
      <a:lvl1pPr marL="0" algn="l" defTabSz="301596" rtl="0" eaLnBrk="1" latinLnBrk="0" hangingPunct="1">
        <a:defRPr sz="1200" kern="1200">
          <a:solidFill>
            <a:schemeClr val="tx1"/>
          </a:solidFill>
          <a:latin typeface="+mn-lt"/>
          <a:ea typeface="+mn-ea"/>
          <a:cs typeface="+mn-cs"/>
        </a:defRPr>
      </a:lvl1pPr>
      <a:lvl2pPr marL="301596" algn="l" defTabSz="301596" rtl="0" eaLnBrk="1" latinLnBrk="0" hangingPunct="1">
        <a:defRPr sz="1200" kern="1200">
          <a:solidFill>
            <a:schemeClr val="tx1"/>
          </a:solidFill>
          <a:latin typeface="+mn-lt"/>
          <a:ea typeface="+mn-ea"/>
          <a:cs typeface="+mn-cs"/>
        </a:defRPr>
      </a:lvl2pPr>
      <a:lvl3pPr marL="603195" algn="l" defTabSz="301596" rtl="0" eaLnBrk="1" latinLnBrk="0" hangingPunct="1">
        <a:defRPr sz="1200" kern="1200">
          <a:solidFill>
            <a:schemeClr val="tx1"/>
          </a:solidFill>
          <a:latin typeface="+mn-lt"/>
          <a:ea typeface="+mn-ea"/>
          <a:cs typeface="+mn-cs"/>
        </a:defRPr>
      </a:lvl3pPr>
      <a:lvl4pPr marL="904790" algn="l" defTabSz="301596" rtl="0" eaLnBrk="1" latinLnBrk="0" hangingPunct="1">
        <a:defRPr sz="1200" kern="1200">
          <a:solidFill>
            <a:schemeClr val="tx1"/>
          </a:solidFill>
          <a:latin typeface="+mn-lt"/>
          <a:ea typeface="+mn-ea"/>
          <a:cs typeface="+mn-cs"/>
        </a:defRPr>
      </a:lvl4pPr>
      <a:lvl5pPr marL="1206386" algn="l" defTabSz="301596" rtl="0" eaLnBrk="1" latinLnBrk="0" hangingPunct="1">
        <a:defRPr sz="1200" kern="1200">
          <a:solidFill>
            <a:schemeClr val="tx1"/>
          </a:solidFill>
          <a:latin typeface="+mn-lt"/>
          <a:ea typeface="+mn-ea"/>
          <a:cs typeface="+mn-cs"/>
        </a:defRPr>
      </a:lvl5pPr>
      <a:lvl6pPr marL="1507983" algn="l" defTabSz="301596" rtl="0" eaLnBrk="1" latinLnBrk="0" hangingPunct="1">
        <a:defRPr sz="1200" kern="1200">
          <a:solidFill>
            <a:schemeClr val="tx1"/>
          </a:solidFill>
          <a:latin typeface="+mn-lt"/>
          <a:ea typeface="+mn-ea"/>
          <a:cs typeface="+mn-cs"/>
        </a:defRPr>
      </a:lvl6pPr>
      <a:lvl7pPr marL="1809580" algn="l" defTabSz="301596" rtl="0" eaLnBrk="1" latinLnBrk="0" hangingPunct="1">
        <a:defRPr sz="1200" kern="1200">
          <a:solidFill>
            <a:schemeClr val="tx1"/>
          </a:solidFill>
          <a:latin typeface="+mn-lt"/>
          <a:ea typeface="+mn-ea"/>
          <a:cs typeface="+mn-cs"/>
        </a:defRPr>
      </a:lvl7pPr>
      <a:lvl8pPr marL="2111177" algn="l" defTabSz="301596" rtl="0" eaLnBrk="1" latinLnBrk="0" hangingPunct="1">
        <a:defRPr sz="1200" kern="1200">
          <a:solidFill>
            <a:schemeClr val="tx1"/>
          </a:solidFill>
          <a:latin typeface="+mn-lt"/>
          <a:ea typeface="+mn-ea"/>
          <a:cs typeface="+mn-cs"/>
        </a:defRPr>
      </a:lvl8pPr>
      <a:lvl9pPr marL="2412774" algn="l" defTabSz="301596"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2" Type="http://schemas.openxmlformats.org/officeDocument/2006/relationships/image" Target="../media/image76.png"/><Relationship Id="rId1" Type="http://schemas.openxmlformats.org/officeDocument/2006/relationships/slideLayout" Target="../slideLayouts/slideLayout6.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s>
</file>

<file path=ppt/slides/_rels/slide1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jpeg"/><Relationship Id="rId2" Type="http://schemas.openxmlformats.org/officeDocument/2006/relationships/image" Target="../media/image89.png"/><Relationship Id="rId1" Type="http://schemas.openxmlformats.org/officeDocument/2006/relationships/slideLayout" Target="../slideLayouts/slideLayout6.xml"/><Relationship Id="rId6" Type="http://schemas.openxmlformats.org/officeDocument/2006/relationships/image" Target="../media/image93.jpeg"/><Relationship Id="rId5" Type="http://schemas.openxmlformats.org/officeDocument/2006/relationships/image" Target="../media/image92.jpeg"/><Relationship Id="rId4" Type="http://schemas.openxmlformats.org/officeDocument/2006/relationships/image" Target="../media/image9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01.png"/><Relationship Id="rId4" Type="http://schemas.openxmlformats.org/officeDocument/2006/relationships/image" Target="../media/image100.png"/></Relationships>
</file>

<file path=ppt/slides/_rels/slide2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83.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82.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05.png"/><Relationship Id="rId11" Type="http://schemas.openxmlformats.org/officeDocument/2006/relationships/image" Target="../media/image108.jpg"/><Relationship Id="rId5" Type="http://schemas.openxmlformats.org/officeDocument/2006/relationships/image" Target="../media/image104.png"/><Relationship Id="rId10" Type="http://schemas.openxmlformats.org/officeDocument/2006/relationships/image" Target="../media/image107.png"/><Relationship Id="rId4" Type="http://schemas.openxmlformats.org/officeDocument/2006/relationships/image" Target="../media/image103.png"/><Relationship Id="rId9"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09.png"/><Relationship Id="rId5" Type="http://schemas.openxmlformats.org/officeDocument/2006/relationships/image" Target="../media/image107.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10.png"/><Relationship Id="rId7" Type="http://schemas.openxmlformats.org/officeDocument/2006/relationships/image" Target="../media/image23.png"/><Relationship Id="rId12"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2.png"/><Relationship Id="rId11" Type="http://schemas.openxmlformats.org/officeDocument/2006/relationships/image" Target="../media/image25.png"/><Relationship Id="rId5" Type="http://schemas.openxmlformats.org/officeDocument/2006/relationships/image" Target="../media/image112.png"/><Relationship Id="rId10" Type="http://schemas.openxmlformats.org/officeDocument/2006/relationships/image" Target="../media/image24.png"/><Relationship Id="rId4" Type="http://schemas.openxmlformats.org/officeDocument/2006/relationships/image" Target="../media/image111.png"/><Relationship Id="rId9" Type="http://schemas.openxmlformats.org/officeDocument/2006/relationships/image" Target="../media/image114.png"/></Relationships>
</file>

<file path=ppt/slides/_rels/slide25.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20.png"/><Relationship Id="rId3" Type="http://schemas.openxmlformats.org/officeDocument/2006/relationships/image" Target="../media/image22.png"/><Relationship Id="rId7" Type="http://schemas.openxmlformats.org/officeDocument/2006/relationships/image" Target="../media/image77.png"/><Relationship Id="rId12" Type="http://schemas.openxmlformats.org/officeDocument/2006/relationships/image" Target="../media/image119.png"/><Relationship Id="rId2" Type="http://schemas.openxmlformats.org/officeDocument/2006/relationships/notesSlide" Target="../notesSlides/notesSlide9.xml"/><Relationship Id="rId16" Type="http://schemas.openxmlformats.org/officeDocument/2006/relationships/image" Target="../media/image123.png"/><Relationship Id="rId1" Type="http://schemas.openxmlformats.org/officeDocument/2006/relationships/slideLayout" Target="../slideLayouts/slideLayout6.xml"/><Relationship Id="rId6" Type="http://schemas.openxmlformats.org/officeDocument/2006/relationships/image" Target="../media/image108.jpg"/><Relationship Id="rId11" Type="http://schemas.openxmlformats.org/officeDocument/2006/relationships/image" Target="../media/image118.png"/><Relationship Id="rId5" Type="http://schemas.openxmlformats.org/officeDocument/2006/relationships/image" Target="../media/image107.png"/><Relationship Id="rId15" Type="http://schemas.openxmlformats.org/officeDocument/2006/relationships/image" Target="../media/image122.png"/><Relationship Id="rId10" Type="http://schemas.openxmlformats.org/officeDocument/2006/relationships/image" Target="../media/image117.png"/><Relationship Id="rId4" Type="http://schemas.openxmlformats.org/officeDocument/2006/relationships/image" Target="../media/image23.png"/><Relationship Id="rId9" Type="http://schemas.openxmlformats.org/officeDocument/2006/relationships/image" Target="../media/image116.png"/><Relationship Id="rId14" Type="http://schemas.openxmlformats.org/officeDocument/2006/relationships/image" Target="../media/image121.jpeg"/></Relationships>
</file>

<file path=ppt/slides/_rels/slide2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27.xml.rels><?xml version="1.0" encoding="UTF-8" standalone="yes"?>
<Relationships xmlns="http://schemas.openxmlformats.org/package/2006/relationships"><Relationship Id="rId3" Type="http://schemas.openxmlformats.org/officeDocument/2006/relationships/image" Target="../media/image108.jpg"/><Relationship Id="rId7" Type="http://schemas.openxmlformats.org/officeDocument/2006/relationships/image" Target="../media/image77.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07.png"/><Relationship Id="rId5" Type="http://schemas.openxmlformats.org/officeDocument/2006/relationships/image" Target="../media/image2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32.jpeg"/><Relationship Id="rId5" Type="http://schemas.openxmlformats.org/officeDocument/2006/relationships/image" Target="../media/image131.png"/><Relationship Id="rId4" Type="http://schemas.openxmlformats.org/officeDocument/2006/relationships/image" Target="../media/image130.jpeg"/></Relationships>
</file>

<file path=ppt/slides/_rels/slide2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7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31.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4.png"/><Relationship Id="rId7" Type="http://schemas.openxmlformats.org/officeDocument/2006/relationships/image" Target="../media/image147.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33.png"/><Relationship Id="rId5" Type="http://schemas.openxmlformats.org/officeDocument/2006/relationships/image" Target="../media/image146.png"/><Relationship Id="rId4" Type="http://schemas.openxmlformats.org/officeDocument/2006/relationships/image" Target="../media/image145.png"/></Relationships>
</file>

<file path=ppt/slides/_rels/slide3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50.png"/></Relationships>
</file>

<file path=ppt/slides/_rels/slide3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52.png"/></Relationships>
</file>

<file path=ppt/slides/_rels/slide3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63.png"/><Relationship Id="rId3" Type="http://schemas.openxmlformats.org/officeDocument/2006/relationships/image" Target="../media/image31.png"/><Relationship Id="rId7" Type="http://schemas.openxmlformats.org/officeDocument/2006/relationships/image" Target="../media/image157.png"/><Relationship Id="rId12" Type="http://schemas.openxmlformats.org/officeDocument/2006/relationships/image" Target="../media/image162.png"/><Relationship Id="rId17" Type="http://schemas.openxmlformats.org/officeDocument/2006/relationships/image" Target="../media/image167.png"/><Relationship Id="rId2" Type="http://schemas.openxmlformats.org/officeDocument/2006/relationships/notesSlide" Target="../notesSlides/notesSlide20.xml"/><Relationship Id="rId16" Type="http://schemas.openxmlformats.org/officeDocument/2006/relationships/image" Target="../media/image166.png"/><Relationship Id="rId1" Type="http://schemas.openxmlformats.org/officeDocument/2006/relationships/slideLayout" Target="../slideLayouts/slideLayout6.xml"/><Relationship Id="rId6" Type="http://schemas.openxmlformats.org/officeDocument/2006/relationships/image" Target="../media/image156.png"/><Relationship Id="rId11" Type="http://schemas.openxmlformats.org/officeDocument/2006/relationships/image" Target="../media/image161.png"/><Relationship Id="rId5" Type="http://schemas.openxmlformats.org/officeDocument/2006/relationships/image" Target="../media/image155.png"/><Relationship Id="rId15" Type="http://schemas.openxmlformats.org/officeDocument/2006/relationships/image" Target="../media/image165.png"/><Relationship Id="rId10" Type="http://schemas.openxmlformats.org/officeDocument/2006/relationships/image" Target="../media/image160.png"/><Relationship Id="rId4" Type="http://schemas.openxmlformats.org/officeDocument/2006/relationships/image" Target="../media/image154.png"/><Relationship Id="rId9" Type="http://schemas.openxmlformats.org/officeDocument/2006/relationships/image" Target="../media/image159.png"/><Relationship Id="rId14" Type="http://schemas.openxmlformats.org/officeDocument/2006/relationships/image" Target="../media/image164.png"/></Relationships>
</file>

<file path=ppt/slides/_rels/slide38.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image" Target="../media/image159.png"/><Relationship Id="rId7" Type="http://schemas.openxmlformats.org/officeDocument/2006/relationships/image" Target="../media/image171.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s>
</file>

<file path=ppt/slides/_rels/slide3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96.png"/><Relationship Id="rId4" Type="http://schemas.openxmlformats.org/officeDocument/2006/relationships/image" Target="../media/image95.png"/></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174.png"/><Relationship Id="rId4" Type="http://schemas.openxmlformats.org/officeDocument/2006/relationships/image" Target="../media/image173.png"/></Relationships>
</file>

<file path=ppt/slides/_rels/slide43.xml.rels><?xml version="1.0" encoding="UTF-8" standalone="yes"?>
<Relationships xmlns="http://schemas.openxmlformats.org/package/2006/relationships"><Relationship Id="rId8" Type="http://schemas.openxmlformats.org/officeDocument/2006/relationships/image" Target="../media/image179.jpeg"/><Relationship Id="rId13" Type="http://schemas.openxmlformats.org/officeDocument/2006/relationships/image" Target="../media/image184.jpeg"/><Relationship Id="rId3" Type="http://schemas.openxmlformats.org/officeDocument/2006/relationships/image" Target="../media/image158.png"/><Relationship Id="rId7" Type="http://schemas.openxmlformats.org/officeDocument/2006/relationships/image" Target="../media/image178.png"/><Relationship Id="rId12" Type="http://schemas.openxmlformats.org/officeDocument/2006/relationships/image" Target="../media/image183.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177.png"/><Relationship Id="rId11" Type="http://schemas.openxmlformats.org/officeDocument/2006/relationships/image" Target="../media/image182.png"/><Relationship Id="rId5" Type="http://schemas.openxmlformats.org/officeDocument/2006/relationships/image" Target="../media/image176.png"/><Relationship Id="rId10" Type="http://schemas.openxmlformats.org/officeDocument/2006/relationships/image" Target="../media/image181.jpeg"/><Relationship Id="rId4" Type="http://schemas.openxmlformats.org/officeDocument/2006/relationships/image" Target="../media/image175.png"/><Relationship Id="rId9" Type="http://schemas.openxmlformats.org/officeDocument/2006/relationships/image" Target="../media/image180.jpeg"/><Relationship Id="rId14" Type="http://schemas.openxmlformats.org/officeDocument/2006/relationships/image" Target="../media/image185.png"/></Relationships>
</file>

<file path=ppt/slides/_rels/slide44.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png"/><Relationship Id="rId3" Type="http://schemas.openxmlformats.org/officeDocument/2006/relationships/image" Target="../media/image158.png"/><Relationship Id="rId7" Type="http://schemas.openxmlformats.org/officeDocument/2006/relationships/image" Target="../media/image188.png"/><Relationship Id="rId12" Type="http://schemas.openxmlformats.org/officeDocument/2006/relationships/image" Target="../media/image193.png"/><Relationship Id="rId17" Type="http://schemas.openxmlformats.org/officeDocument/2006/relationships/image" Target="../media/image198.png"/><Relationship Id="rId2" Type="http://schemas.openxmlformats.org/officeDocument/2006/relationships/notesSlide" Target="../notesSlides/notesSlide27.xml"/><Relationship Id="rId16" Type="http://schemas.openxmlformats.org/officeDocument/2006/relationships/image" Target="../media/image197.png"/><Relationship Id="rId1" Type="http://schemas.openxmlformats.org/officeDocument/2006/relationships/slideLayout" Target="../slideLayouts/slideLayout6.xml"/><Relationship Id="rId6" Type="http://schemas.openxmlformats.org/officeDocument/2006/relationships/image" Target="../media/image187.png"/><Relationship Id="rId11" Type="http://schemas.openxmlformats.org/officeDocument/2006/relationships/image" Target="../media/image192.png"/><Relationship Id="rId5" Type="http://schemas.openxmlformats.org/officeDocument/2006/relationships/image" Target="../media/image56.png"/><Relationship Id="rId15" Type="http://schemas.openxmlformats.org/officeDocument/2006/relationships/image" Target="../media/image196.png"/><Relationship Id="rId10" Type="http://schemas.openxmlformats.org/officeDocument/2006/relationships/image" Target="../media/image191.png"/><Relationship Id="rId4" Type="http://schemas.openxmlformats.org/officeDocument/2006/relationships/image" Target="../media/image186.png"/><Relationship Id="rId9" Type="http://schemas.openxmlformats.org/officeDocument/2006/relationships/image" Target="../media/image190.png"/><Relationship Id="rId14" Type="http://schemas.openxmlformats.org/officeDocument/2006/relationships/image" Target="../media/image195.png"/></Relationships>
</file>

<file path=ppt/slides/_rels/slide45.xml.rels><?xml version="1.0" encoding="UTF-8" standalone="yes"?>
<Relationships xmlns="http://schemas.openxmlformats.org/package/2006/relationships"><Relationship Id="rId8" Type="http://schemas.openxmlformats.org/officeDocument/2006/relationships/image" Target="../media/image204.png"/><Relationship Id="rId13" Type="http://schemas.openxmlformats.org/officeDocument/2006/relationships/image" Target="../media/image209.png"/><Relationship Id="rId18" Type="http://schemas.openxmlformats.org/officeDocument/2006/relationships/image" Target="../media/image214.png"/><Relationship Id="rId26" Type="http://schemas.openxmlformats.org/officeDocument/2006/relationships/image" Target="../media/image222.png"/><Relationship Id="rId3" Type="http://schemas.openxmlformats.org/officeDocument/2006/relationships/image" Target="../media/image199.jpg"/><Relationship Id="rId21" Type="http://schemas.openxmlformats.org/officeDocument/2006/relationships/image" Target="../media/image217.png"/><Relationship Id="rId7" Type="http://schemas.openxmlformats.org/officeDocument/2006/relationships/image" Target="../media/image203.jpeg"/><Relationship Id="rId12" Type="http://schemas.openxmlformats.org/officeDocument/2006/relationships/image" Target="../media/image208.jpeg"/><Relationship Id="rId17" Type="http://schemas.openxmlformats.org/officeDocument/2006/relationships/image" Target="../media/image213.jpeg"/><Relationship Id="rId25" Type="http://schemas.openxmlformats.org/officeDocument/2006/relationships/image" Target="../media/image221.png"/><Relationship Id="rId2" Type="http://schemas.openxmlformats.org/officeDocument/2006/relationships/notesSlide" Target="../notesSlides/notesSlide28.xml"/><Relationship Id="rId16" Type="http://schemas.openxmlformats.org/officeDocument/2006/relationships/image" Target="../media/image212.jpeg"/><Relationship Id="rId20" Type="http://schemas.openxmlformats.org/officeDocument/2006/relationships/image" Target="../media/image216.gif"/><Relationship Id="rId29" Type="http://schemas.openxmlformats.org/officeDocument/2006/relationships/image" Target="../media/image225.tiff"/><Relationship Id="rId1" Type="http://schemas.openxmlformats.org/officeDocument/2006/relationships/slideLayout" Target="../slideLayouts/slideLayout6.xml"/><Relationship Id="rId6" Type="http://schemas.openxmlformats.org/officeDocument/2006/relationships/image" Target="../media/image202.jpeg"/><Relationship Id="rId11" Type="http://schemas.openxmlformats.org/officeDocument/2006/relationships/image" Target="../media/image207.jpeg"/><Relationship Id="rId24" Type="http://schemas.openxmlformats.org/officeDocument/2006/relationships/image" Target="../media/image220.png"/><Relationship Id="rId5" Type="http://schemas.openxmlformats.org/officeDocument/2006/relationships/image" Target="../media/image201.gif"/><Relationship Id="rId15" Type="http://schemas.openxmlformats.org/officeDocument/2006/relationships/image" Target="../media/image211.jpeg"/><Relationship Id="rId23" Type="http://schemas.openxmlformats.org/officeDocument/2006/relationships/image" Target="../media/image219.jpeg"/><Relationship Id="rId28" Type="http://schemas.openxmlformats.org/officeDocument/2006/relationships/image" Target="../media/image224.tiff"/><Relationship Id="rId10" Type="http://schemas.openxmlformats.org/officeDocument/2006/relationships/image" Target="../media/image206.gif"/><Relationship Id="rId19" Type="http://schemas.openxmlformats.org/officeDocument/2006/relationships/image" Target="../media/image215.png"/><Relationship Id="rId31" Type="http://schemas.openxmlformats.org/officeDocument/2006/relationships/image" Target="../media/image227.tiff"/><Relationship Id="rId4" Type="http://schemas.openxmlformats.org/officeDocument/2006/relationships/image" Target="../media/image200.jpeg"/><Relationship Id="rId9" Type="http://schemas.openxmlformats.org/officeDocument/2006/relationships/image" Target="../media/image205.jpeg"/><Relationship Id="rId14" Type="http://schemas.openxmlformats.org/officeDocument/2006/relationships/image" Target="../media/image210.gif"/><Relationship Id="rId22" Type="http://schemas.openxmlformats.org/officeDocument/2006/relationships/image" Target="../media/image218.png"/><Relationship Id="rId27" Type="http://schemas.openxmlformats.org/officeDocument/2006/relationships/image" Target="../media/image223.tiff"/><Relationship Id="rId30" Type="http://schemas.openxmlformats.org/officeDocument/2006/relationships/image" Target="../media/image226.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image" Target="../media/image29.jpeg"/><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jpeg"/><Relationship Id="rId18" Type="http://schemas.openxmlformats.org/officeDocument/2006/relationships/image" Target="../media/image68.png"/><Relationship Id="rId3" Type="http://schemas.openxmlformats.org/officeDocument/2006/relationships/image" Target="../media/image53.png"/><Relationship Id="rId21" Type="http://schemas.openxmlformats.org/officeDocument/2006/relationships/image" Target="../media/image71.png"/><Relationship Id="rId7" Type="http://schemas.openxmlformats.org/officeDocument/2006/relationships/image" Target="../media/image57.png"/><Relationship Id="rId12" Type="http://schemas.openxmlformats.org/officeDocument/2006/relationships/image" Target="../media/image62.jpeg"/><Relationship Id="rId17" Type="http://schemas.openxmlformats.org/officeDocument/2006/relationships/image" Target="../media/image67.png"/><Relationship Id="rId25" Type="http://schemas.openxmlformats.org/officeDocument/2006/relationships/image" Target="../media/image75.png"/><Relationship Id="rId2" Type="http://schemas.openxmlformats.org/officeDocument/2006/relationships/image" Target="../media/image52.png"/><Relationship Id="rId16" Type="http://schemas.openxmlformats.org/officeDocument/2006/relationships/image" Target="../media/image66.png"/><Relationship Id="rId20" Type="http://schemas.openxmlformats.org/officeDocument/2006/relationships/image" Target="../media/image70.png"/><Relationship Id="rId1" Type="http://schemas.openxmlformats.org/officeDocument/2006/relationships/slideLayout" Target="../slideLayouts/slideLayout6.xml"/><Relationship Id="rId6" Type="http://schemas.openxmlformats.org/officeDocument/2006/relationships/image" Target="../media/image56.png"/><Relationship Id="rId11" Type="http://schemas.openxmlformats.org/officeDocument/2006/relationships/image" Target="../media/image61.jpeg"/><Relationship Id="rId24" Type="http://schemas.openxmlformats.org/officeDocument/2006/relationships/image" Target="../media/image74.png"/><Relationship Id="rId5" Type="http://schemas.openxmlformats.org/officeDocument/2006/relationships/image" Target="../media/image55.png"/><Relationship Id="rId15" Type="http://schemas.openxmlformats.org/officeDocument/2006/relationships/image" Target="../media/image65.png"/><Relationship Id="rId23" Type="http://schemas.openxmlformats.org/officeDocument/2006/relationships/image" Target="../media/image73.png"/><Relationship Id="rId10" Type="http://schemas.openxmlformats.org/officeDocument/2006/relationships/image" Target="../media/image60.png"/><Relationship Id="rId19" Type="http://schemas.openxmlformats.org/officeDocument/2006/relationships/image" Target="../media/image69.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 Id="rId22" Type="http://schemas.openxmlformats.org/officeDocument/2006/relationships/image" Target="../media/image7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5759190" y="2372140"/>
            <a:ext cx="4146810" cy="1940178"/>
          </a:xfrm>
          <a:prstGeom prst="rect">
            <a:avLst/>
          </a:prstGeom>
        </p:spPr>
        <p:txBody>
          <a:bodyPr vert="horz" lIns="60335" tIns="30168" rIns="60335" bIns="30168" anchor="ctr" anchorCtr="0"/>
          <a:lstStyle>
            <a:lvl1pPr algn="l">
              <a:defRPr sz="6000"/>
            </a:lvl1pPr>
          </a:lstStyle>
          <a:p>
            <a:pPr defTabSz="603354">
              <a:spcBef>
                <a:spcPct val="0"/>
              </a:spcBef>
              <a:defRPr/>
            </a:pPr>
            <a:r>
              <a:rPr lang="en-US" sz="3600" b="1" dirty="0" smtClean="0">
                <a:solidFill>
                  <a:schemeClr val="bg1"/>
                </a:solidFill>
                <a:latin typeface="나눔명조" panose="02020603020101020101" pitchFamily="18" charset="-127"/>
                <a:ea typeface="나눔명조" panose="02020603020101020101" pitchFamily="18" charset="-127"/>
              </a:rPr>
              <a:t>KCT </a:t>
            </a:r>
          </a:p>
          <a:p>
            <a:pPr defTabSz="603354">
              <a:spcBef>
                <a:spcPct val="0"/>
              </a:spcBef>
              <a:defRPr/>
            </a:pPr>
            <a:r>
              <a:rPr lang="ko-KR" altLang="en-US" sz="3600" b="1" smtClean="0">
                <a:solidFill>
                  <a:schemeClr val="bg1"/>
                </a:solidFill>
                <a:latin typeface="나눔명조" panose="02020603020101020101" pitchFamily="18" charset="-127"/>
                <a:ea typeface="나눔명조" panose="02020603020101020101" pitchFamily="18" charset="-127"/>
              </a:rPr>
              <a:t>통합 </a:t>
            </a:r>
            <a:r>
              <a:rPr lang="en-US" altLang="ko-KR" sz="3600" b="1" dirty="0" smtClean="0">
                <a:solidFill>
                  <a:schemeClr val="bg1"/>
                </a:solidFill>
                <a:latin typeface="나눔명조" panose="02020603020101020101" pitchFamily="18" charset="-127"/>
                <a:ea typeface="나눔명조" panose="02020603020101020101" pitchFamily="18" charset="-127"/>
              </a:rPr>
              <a:t>Management </a:t>
            </a:r>
          </a:p>
          <a:p>
            <a:pPr defTabSz="603354">
              <a:spcBef>
                <a:spcPct val="0"/>
              </a:spcBef>
              <a:defRPr/>
            </a:pPr>
            <a:r>
              <a:rPr lang="ko-KR" altLang="en-US" sz="3600" b="1" dirty="0" smtClean="0">
                <a:solidFill>
                  <a:schemeClr val="bg1"/>
                </a:solidFill>
                <a:latin typeface="나눔명조" panose="02020603020101020101" pitchFamily="18" charset="-127"/>
                <a:ea typeface="나눔명조" panose="02020603020101020101" pitchFamily="18" charset="-127"/>
              </a:rPr>
              <a:t>시스템</a:t>
            </a:r>
            <a:r>
              <a:rPr lang="en-US" altLang="ko-KR" sz="3600" b="1" dirty="0">
                <a:solidFill>
                  <a:schemeClr val="bg1"/>
                </a:solidFill>
                <a:latin typeface="나눔명조" panose="02020603020101020101" pitchFamily="18" charset="-127"/>
                <a:ea typeface="나눔명조" panose="02020603020101020101" pitchFamily="18" charset="-127"/>
              </a:rPr>
              <a:t> </a:t>
            </a:r>
            <a:r>
              <a:rPr lang="ko-KR" altLang="en-US" sz="3600" b="1" smtClean="0">
                <a:solidFill>
                  <a:schemeClr val="bg1"/>
                </a:solidFill>
                <a:latin typeface="나눔명조" panose="02020603020101020101" pitchFamily="18" charset="-127"/>
                <a:ea typeface="나눔명조" panose="02020603020101020101" pitchFamily="18" charset="-127"/>
              </a:rPr>
              <a:t>구축</a:t>
            </a:r>
            <a:endParaRPr lang="en-US" sz="4400" dirty="0">
              <a:solidFill>
                <a:schemeClr val="bg1"/>
              </a:solidFill>
              <a:latin typeface="나눔명조" panose="02020603020101020101" pitchFamily="18" charset="-127"/>
              <a:ea typeface="나눔명조" panose="02020603020101020101" pitchFamily="18" charset="-127"/>
            </a:endParaRPr>
          </a:p>
        </p:txBody>
      </p:sp>
      <p:sp>
        <p:nvSpPr>
          <p:cNvPr id="2" name="TextBox 1"/>
          <p:cNvSpPr txBox="1"/>
          <p:nvPr/>
        </p:nvSpPr>
        <p:spPr>
          <a:xfrm>
            <a:off x="6523790" y="5240421"/>
            <a:ext cx="1290738" cy="400110"/>
          </a:xfrm>
          <a:prstGeom prst="rect">
            <a:avLst/>
          </a:prstGeom>
          <a:noFill/>
        </p:spPr>
        <p:txBody>
          <a:bodyPr wrap="none" rtlCol="0">
            <a:spAutoFit/>
          </a:bodyPr>
          <a:lstStyle/>
          <a:p>
            <a:r>
              <a:rPr lang="en-US" altLang="ko-KR" sz="2000" b="1" dirty="0" smtClean="0">
                <a:solidFill>
                  <a:schemeClr val="bg1"/>
                </a:solidFill>
                <a:latin typeface="나눔명조" panose="02020603020101020101" pitchFamily="18" charset="-127"/>
                <a:ea typeface="나눔명조" panose="02020603020101020101" pitchFamily="18" charset="-127"/>
              </a:rPr>
              <a:t>2014.3.26</a:t>
            </a:r>
            <a:endParaRPr lang="en-US" sz="2000" b="1" dirty="0">
              <a:solidFill>
                <a:schemeClr val="bg1"/>
              </a:solidFill>
              <a:latin typeface="나눔명조" panose="02020603020101020101" pitchFamily="18" charset="-127"/>
              <a:ea typeface="나눔명조" panose="02020603020101020101" pitchFamily="18" charset="-127"/>
            </a:endParaRPr>
          </a:p>
        </p:txBody>
      </p:sp>
      <p:sp>
        <p:nvSpPr>
          <p:cNvPr id="4" name="TextBox 3"/>
          <p:cNvSpPr txBox="1"/>
          <p:nvPr/>
        </p:nvSpPr>
        <p:spPr>
          <a:xfrm>
            <a:off x="5759190" y="6045414"/>
            <a:ext cx="2969021" cy="523220"/>
          </a:xfrm>
          <a:prstGeom prst="rect">
            <a:avLst/>
          </a:prstGeom>
          <a:noFill/>
        </p:spPr>
        <p:txBody>
          <a:bodyPr wrap="square" rtlCol="0">
            <a:spAutoFit/>
          </a:bodyPr>
          <a:lstStyle/>
          <a:p>
            <a:pPr algn="ctr"/>
            <a:r>
              <a:rPr lang="ko-KR" altLang="en-US" sz="2800" b="1" dirty="0" smtClean="0">
                <a:solidFill>
                  <a:schemeClr val="bg1"/>
                </a:solidFill>
                <a:latin typeface="나눔명조" panose="02020603020101020101" pitchFamily="18" charset="-127"/>
                <a:ea typeface="나눔명조" panose="02020603020101020101" pitchFamily="18" charset="-127"/>
              </a:rPr>
              <a:t>㈜ </a:t>
            </a:r>
            <a:r>
              <a:rPr lang="ko-KR" altLang="en-US" sz="2800" b="1" dirty="0" err="1" smtClean="0">
                <a:solidFill>
                  <a:schemeClr val="bg1"/>
                </a:solidFill>
                <a:latin typeface="나눔명조" panose="02020603020101020101" pitchFamily="18" charset="-127"/>
                <a:ea typeface="나눔명조" panose="02020603020101020101" pitchFamily="18" charset="-127"/>
              </a:rPr>
              <a:t>엠앤엘솔루션</a:t>
            </a:r>
            <a:endParaRPr lang="en-US" sz="2800" b="1" dirty="0">
              <a:solidFill>
                <a:schemeClr val="bg1"/>
              </a:solidFill>
              <a:latin typeface="나눔명조" panose="02020603020101020101" pitchFamily="18" charset="-127"/>
              <a:ea typeface="나눔명조" panose="02020603020101020101" pitchFamily="18" charset="-127"/>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ko-KR" altLang="en-US" dirty="0">
                <a:latin typeface="나눔명조" panose="02020603020101020101" pitchFamily="18" charset="-127"/>
                <a:ea typeface="나눔명조" panose="02020603020101020101" pitchFamily="18" charset="-127"/>
              </a:rPr>
              <a:t>구축 時 도입할 스플렁크</a:t>
            </a:r>
            <a:r>
              <a:rPr lang="en-US" altLang="ko-KR" dirty="0">
                <a:latin typeface="나눔명조" panose="02020603020101020101" pitchFamily="18" charset="-127"/>
                <a:ea typeface="나눔명조" panose="02020603020101020101" pitchFamily="18" charset="-127"/>
              </a:rPr>
              <a:t>(splunk)</a:t>
            </a:r>
            <a:r>
              <a:rPr lang="ko-KR" altLang="en-US">
                <a:latin typeface="나눔명조" panose="02020603020101020101" pitchFamily="18" charset="-127"/>
                <a:ea typeface="나눔명조" panose="02020603020101020101" pitchFamily="18" charset="-127"/>
              </a:rPr>
              <a:t>에 대한 소개</a:t>
            </a:r>
            <a:endParaRPr lang="en-US" dirty="0">
              <a:latin typeface="나눔명조" panose="02020603020101020101" pitchFamily="18" charset="-127"/>
              <a:ea typeface="나눔명조" panose="02020603020101020101" pitchFamily="18" charset="-127"/>
            </a:endParaRPr>
          </a:p>
        </p:txBody>
      </p:sp>
      <p:sp>
        <p:nvSpPr>
          <p:cNvPr id="3" name="Slide Number Placeholder 2"/>
          <p:cNvSpPr>
            <a:spLocks noGrp="1"/>
          </p:cNvSpPr>
          <p:nvPr>
            <p:ph type="sldNum" sz="quarter" idx="12"/>
          </p:nvPr>
        </p:nvSpPr>
        <p:spPr/>
        <p:txBody>
          <a:bodyPr/>
          <a:lstStyle/>
          <a:p>
            <a:fld id="{027CC8FC-DC84-4CE8-AADD-ED05D9A2A54F}" type="slidenum">
              <a:rPr lang="en-US" smtClean="0">
                <a:latin typeface="나눔명조" panose="02020603020101020101" pitchFamily="18" charset="-127"/>
                <a:ea typeface="나눔명조" panose="02020603020101020101" pitchFamily="18" charset="-127"/>
              </a:rPr>
              <a:pPr/>
              <a:t>10</a:t>
            </a:fld>
            <a:endParaRPr lang="en-US">
              <a:latin typeface="나눔명조" panose="02020603020101020101" pitchFamily="18" charset="-127"/>
              <a:ea typeface="나눔명조" panose="02020603020101020101" pitchFamily="18" charset="-127"/>
            </a:endParaRPr>
          </a:p>
        </p:txBody>
      </p:sp>
      <p:sp>
        <p:nvSpPr>
          <p:cNvPr id="5" name="Text Placeholder 4"/>
          <p:cNvSpPr>
            <a:spLocks noGrp="1"/>
          </p:cNvSpPr>
          <p:nvPr>
            <p:ph type="body" sz="quarter" idx="13"/>
          </p:nvPr>
        </p:nvSpPr>
        <p:spPr/>
        <p:txBody>
          <a:bodyPr>
            <a:normAutofit/>
          </a:bodyPr>
          <a:lstStyle/>
          <a:p>
            <a:r>
              <a:rPr lang="en-US" dirty="0" smtClean="0">
                <a:latin typeface="나눔명조" panose="02020603020101020101" pitchFamily="18" charset="-127"/>
                <a:ea typeface="나눔명조" panose="02020603020101020101" pitchFamily="18" charset="-127"/>
              </a:rPr>
              <a:t>1. </a:t>
            </a:r>
            <a:r>
              <a:rPr lang="ko-KR" altLang="en-US" smtClean="0">
                <a:latin typeface="나눔명조" panose="02020603020101020101" pitchFamily="18" charset="-127"/>
                <a:ea typeface="나눔명조" panose="02020603020101020101" pitchFamily="18" charset="-127"/>
              </a:rPr>
              <a:t>추진방향</a:t>
            </a:r>
            <a:endParaRPr lang="en-US" dirty="0">
              <a:latin typeface="나눔명조" panose="02020603020101020101" pitchFamily="18" charset="-127"/>
              <a:ea typeface="나눔명조" panose="02020603020101020101" pitchFamily="18" charset="-127"/>
            </a:endParaRPr>
          </a:p>
        </p:txBody>
      </p:sp>
      <p:sp>
        <p:nvSpPr>
          <p:cNvPr id="10" name="Content Placeholder 9"/>
          <p:cNvSpPr>
            <a:spLocks noGrp="1"/>
          </p:cNvSpPr>
          <p:nvPr>
            <p:ph sz="quarter" idx="15"/>
          </p:nvPr>
        </p:nvSpPr>
        <p:spPr>
          <a:xfrm>
            <a:off x="377241" y="1057089"/>
            <a:ext cx="5840679" cy="589464"/>
          </a:xfrm>
          <a:prstGeom prst="rect">
            <a:avLst/>
          </a:prstGeom>
        </p:spPr>
        <p:txBody>
          <a:bodyPr/>
          <a:lstStyle/>
          <a:p>
            <a:r>
              <a:rPr lang="ko-KR" altLang="en-US" dirty="0" smtClean="0">
                <a:latin typeface="나눔명조" panose="02020603020101020101" pitchFamily="18" charset="-127"/>
                <a:ea typeface="나눔명조" panose="02020603020101020101" pitchFamily="18" charset="-127"/>
              </a:rPr>
              <a:t>강력한 가시화 </a:t>
            </a:r>
            <a:r>
              <a:rPr lang="en-US" altLang="ko-KR" dirty="0" smtClean="0">
                <a:latin typeface="나눔명조" panose="02020603020101020101" pitchFamily="18" charset="-127"/>
                <a:ea typeface="나눔명조" panose="02020603020101020101" pitchFamily="18" charset="-127"/>
              </a:rPr>
              <a:t>(Visualization)</a:t>
            </a:r>
          </a:p>
          <a:p>
            <a:pPr marL="0" indent="0">
              <a:buNone/>
            </a:pPr>
            <a:r>
              <a:rPr lang="en-US" altLang="ko-KR" sz="1200" dirty="0" smtClean="0">
                <a:latin typeface="나눔명조" panose="02020603020101020101" pitchFamily="18" charset="-127"/>
                <a:ea typeface="나눔명조" panose="02020603020101020101" pitchFamily="18" charset="-127"/>
              </a:rPr>
              <a:t>- </a:t>
            </a:r>
            <a:r>
              <a:rPr lang="ko-KR" altLang="en-US" sz="1200" smtClean="0">
                <a:latin typeface="나눔명조" panose="02020603020101020101" pitchFamily="18" charset="-127"/>
                <a:ea typeface="나눔명조" panose="02020603020101020101" pitchFamily="18" charset="-127"/>
              </a:rPr>
              <a:t>위저드 형식의 대시보드 생성</a:t>
            </a:r>
            <a:endParaRPr lang="en-US" altLang="ko-KR" sz="1200" dirty="0" smtClean="0">
              <a:latin typeface="나눔명조" panose="02020603020101020101" pitchFamily="18" charset="-127"/>
              <a:ea typeface="나눔명조" panose="02020603020101020101" pitchFamily="18" charset="-127"/>
            </a:endParaRPr>
          </a:p>
          <a:p>
            <a:pPr marL="0" indent="0">
              <a:buNone/>
            </a:pPr>
            <a:r>
              <a:rPr lang="ko-KR" altLang="en-US" sz="1200" dirty="0" smtClean="0">
                <a:latin typeface="나눔명조" panose="02020603020101020101" pitchFamily="18" charset="-127"/>
                <a:ea typeface="나눔명조" panose="02020603020101020101" pitchFamily="18" charset="-127"/>
              </a:rPr>
              <a:t>웹 </a:t>
            </a:r>
            <a:r>
              <a:rPr lang="ko-KR" altLang="en-US" sz="1200" dirty="0">
                <a:latin typeface="나눔명조" panose="02020603020101020101" pitchFamily="18" charset="-127"/>
                <a:ea typeface="나눔명조" panose="02020603020101020101" pitchFamily="18" charset="-127"/>
              </a:rPr>
              <a:t>인터페이스를 통해 간단히 </a:t>
            </a:r>
            <a:r>
              <a:rPr lang="ko-KR" altLang="en-US" sz="1200" dirty="0" smtClean="0">
                <a:latin typeface="나눔명조" panose="02020603020101020101" pitchFamily="18" charset="-127"/>
                <a:ea typeface="나눔명조" panose="02020603020101020101" pitchFamily="18" charset="-127"/>
              </a:rPr>
              <a:t>대시보드 </a:t>
            </a:r>
            <a:r>
              <a:rPr lang="ko-KR" altLang="en-US" sz="1200" dirty="0">
                <a:latin typeface="나눔명조" panose="02020603020101020101" pitchFamily="18" charset="-127"/>
                <a:ea typeface="나눔명조" panose="02020603020101020101" pitchFamily="18" charset="-127"/>
              </a:rPr>
              <a:t>만드는 기능을 </a:t>
            </a:r>
            <a:r>
              <a:rPr lang="ko-KR" altLang="en-US" sz="1200" dirty="0" smtClean="0">
                <a:latin typeface="나눔명조" panose="02020603020101020101" pitchFamily="18" charset="-127"/>
                <a:ea typeface="나눔명조" panose="02020603020101020101" pitchFamily="18" charset="-127"/>
              </a:rPr>
              <a:t>제공</a:t>
            </a:r>
            <a:r>
              <a:rPr lang="en-US" altLang="ko-KR" sz="1200" dirty="0" smtClean="0">
                <a:latin typeface="나눔명조" panose="02020603020101020101" pitchFamily="18" charset="-127"/>
                <a:ea typeface="나눔명조" panose="02020603020101020101" pitchFamily="18" charset="-127"/>
              </a:rPr>
              <a:t>. </a:t>
            </a:r>
          </a:p>
          <a:p>
            <a:pPr marL="0" indent="0">
              <a:buNone/>
            </a:pPr>
            <a:r>
              <a:rPr lang="ko-KR" altLang="en-US" sz="1200" dirty="0" smtClean="0">
                <a:latin typeface="나눔명조" panose="02020603020101020101" pitchFamily="18" charset="-127"/>
                <a:ea typeface="나눔명조" panose="02020603020101020101" pitchFamily="18" charset="-127"/>
              </a:rPr>
              <a:t>사용자의 </a:t>
            </a:r>
            <a:r>
              <a:rPr lang="en-US" altLang="ko-KR" sz="1200" dirty="0">
                <a:latin typeface="나눔명조" panose="02020603020101020101" pitchFamily="18" charset="-127"/>
                <a:ea typeface="나눔명조" panose="02020603020101020101" pitchFamily="18" charset="-127"/>
              </a:rPr>
              <a:t>Query</a:t>
            </a:r>
            <a:r>
              <a:rPr lang="ko-KR" altLang="en-US" sz="1200">
                <a:latin typeface="나눔명조" panose="02020603020101020101" pitchFamily="18" charset="-127"/>
                <a:ea typeface="나눔명조" panose="02020603020101020101" pitchFamily="18" charset="-127"/>
              </a:rPr>
              <a:t>를 즉시 </a:t>
            </a:r>
            <a:r>
              <a:rPr lang="en-US" altLang="ko-KR" sz="1200" dirty="0">
                <a:latin typeface="나눔명조" panose="02020603020101020101" pitchFamily="18" charset="-127"/>
                <a:ea typeface="나눔명조" panose="02020603020101020101" pitchFamily="18" charset="-127"/>
              </a:rPr>
              <a:t>Visualization </a:t>
            </a:r>
            <a:r>
              <a:rPr lang="ko-KR" altLang="en-US" sz="1200">
                <a:latin typeface="나눔명조" panose="02020603020101020101" pitchFamily="18" charset="-127"/>
                <a:ea typeface="나눔명조" panose="02020603020101020101" pitchFamily="18" charset="-127"/>
              </a:rPr>
              <a:t>시키고</a:t>
            </a:r>
            <a:r>
              <a:rPr lang="en-US" altLang="ko-KR" sz="1200" dirty="0">
                <a:latin typeface="나눔명조" panose="02020603020101020101" pitchFamily="18" charset="-127"/>
                <a:ea typeface="나눔명조" panose="02020603020101020101" pitchFamily="18" charset="-127"/>
              </a:rPr>
              <a:t>, </a:t>
            </a:r>
            <a:r>
              <a:rPr lang="ko-KR" altLang="en-US" sz="1200">
                <a:latin typeface="나눔명조" panose="02020603020101020101" pitchFamily="18" charset="-127"/>
                <a:ea typeface="나눔명조" panose="02020603020101020101" pitchFamily="18" charset="-127"/>
              </a:rPr>
              <a:t>이 결과를 위저드에서 간단히 세 단계의 설정을 거쳐 손쉽게 대시보드를 </a:t>
            </a:r>
            <a:r>
              <a:rPr lang="ko-KR" altLang="en-US" sz="1200" smtClean="0">
                <a:latin typeface="나눔명조" panose="02020603020101020101" pitchFamily="18" charset="-127"/>
                <a:ea typeface="나눔명조" panose="02020603020101020101" pitchFamily="18" charset="-127"/>
              </a:rPr>
              <a:t>생성</a:t>
            </a:r>
            <a:endParaRPr lang="en-US" altLang="ko-KR" sz="1200" dirty="0" smtClean="0">
              <a:latin typeface="나눔명조" panose="02020603020101020101" pitchFamily="18" charset="-127"/>
              <a:ea typeface="나눔명조" panose="02020603020101020101" pitchFamily="18" charset="-127"/>
            </a:endParaRPr>
          </a:p>
          <a:p>
            <a:pPr marL="0" indent="0">
              <a:buNone/>
            </a:pPr>
            <a:endParaRPr lang="en-US" altLang="ko-KR" sz="1200" dirty="0" smtClean="0">
              <a:latin typeface="나눔명조" panose="02020603020101020101" pitchFamily="18" charset="-127"/>
              <a:ea typeface="나눔명조" panose="02020603020101020101" pitchFamily="18" charset="-127"/>
            </a:endParaRPr>
          </a:p>
          <a:p>
            <a:pPr marL="0" indent="0">
              <a:buNone/>
            </a:pPr>
            <a:endParaRPr lang="en-US" altLang="ko-KR" sz="1200" dirty="0">
              <a:latin typeface="나눔명조" panose="02020603020101020101" pitchFamily="18" charset="-127"/>
              <a:ea typeface="나눔명조" panose="02020603020101020101" pitchFamily="18" charset="-127"/>
            </a:endParaRPr>
          </a:p>
          <a:p>
            <a:pPr marL="0" indent="0">
              <a:buNone/>
            </a:pPr>
            <a:r>
              <a:rPr lang="en-US" altLang="ko-KR" sz="1200" dirty="0" smtClean="0">
                <a:latin typeface="나눔명조" panose="02020603020101020101" pitchFamily="18" charset="-127"/>
                <a:ea typeface="나눔명조" panose="02020603020101020101" pitchFamily="18" charset="-127"/>
              </a:rPr>
              <a:t>- </a:t>
            </a:r>
            <a:r>
              <a:rPr lang="ko-KR" altLang="en-US" sz="1200" smtClean="0">
                <a:latin typeface="나눔명조" panose="02020603020101020101" pitchFamily="18" charset="-127"/>
                <a:ea typeface="나눔명조" panose="02020603020101020101" pitchFamily="18" charset="-127"/>
              </a:rPr>
              <a:t>다양한 </a:t>
            </a:r>
            <a:r>
              <a:rPr lang="en-US" altLang="ko-KR" sz="1200" dirty="0" smtClean="0">
                <a:latin typeface="나눔명조" panose="02020603020101020101" pitchFamily="18" charset="-127"/>
                <a:ea typeface="나눔명조" panose="02020603020101020101" pitchFamily="18" charset="-127"/>
              </a:rPr>
              <a:t>Chart-Type </a:t>
            </a:r>
            <a:r>
              <a:rPr lang="ko-KR" altLang="en-US" sz="1200" smtClean="0">
                <a:latin typeface="나눔명조" panose="02020603020101020101" pitchFamily="18" charset="-127"/>
                <a:ea typeface="나눔명조" panose="02020603020101020101" pitchFamily="18" charset="-127"/>
              </a:rPr>
              <a:t>제공</a:t>
            </a:r>
            <a:endParaRPr lang="ko-KR" altLang="en-US" sz="1200" dirty="0">
              <a:latin typeface="나눔명조" panose="02020603020101020101" pitchFamily="18" charset="-127"/>
              <a:ea typeface="나눔명조" panose="02020603020101020101" pitchFamily="18" charset="-127"/>
            </a:endParaRPr>
          </a:p>
          <a:p>
            <a:pPr marL="0" indent="0">
              <a:buNone/>
            </a:pPr>
            <a:r>
              <a:rPr lang="ko-KR" altLang="en-US" sz="1200" dirty="0" smtClean="0">
                <a:latin typeface="나눔명조" panose="02020603020101020101" pitchFamily="18" charset="-127"/>
                <a:ea typeface="나눔명조" panose="02020603020101020101" pitchFamily="18" charset="-127"/>
              </a:rPr>
              <a:t>기본 </a:t>
            </a:r>
            <a:r>
              <a:rPr lang="en-US" altLang="ko-KR" sz="1200" dirty="0" smtClean="0">
                <a:latin typeface="나눔명조" panose="02020603020101020101" pitchFamily="18" charset="-127"/>
                <a:ea typeface="나눔명조" panose="02020603020101020101" pitchFamily="18" charset="-127"/>
              </a:rPr>
              <a:t>built-in </a:t>
            </a:r>
            <a:r>
              <a:rPr lang="ko-KR" altLang="en-US" sz="1200" smtClean="0">
                <a:latin typeface="나눔명조" panose="02020603020101020101" pitchFamily="18" charset="-127"/>
                <a:ea typeface="나눔명조" panose="02020603020101020101" pitchFamily="18" charset="-127"/>
              </a:rPr>
              <a:t>된 다양한 차트 외</a:t>
            </a:r>
            <a:r>
              <a:rPr lang="en-US" altLang="ko-KR" sz="1200" dirty="0" smtClean="0">
                <a:latin typeface="나눔명조" panose="02020603020101020101" pitchFamily="18" charset="-127"/>
                <a:ea typeface="나눔명조" panose="02020603020101020101" pitchFamily="18" charset="-127"/>
              </a:rPr>
              <a:t>,</a:t>
            </a:r>
            <a:r>
              <a:rPr lang="ko-KR" altLang="en-US" sz="1200" smtClean="0">
                <a:latin typeface="나눔명조" panose="02020603020101020101" pitchFamily="18" charset="-127"/>
                <a:ea typeface="나눔명조" panose="02020603020101020101" pitchFamily="18" charset="-127"/>
              </a:rPr>
              <a:t> </a:t>
            </a:r>
            <a:r>
              <a:rPr lang="en-US" altLang="ko-KR" sz="1200" dirty="0">
                <a:latin typeface="나눔명조" panose="02020603020101020101" pitchFamily="18" charset="-127"/>
                <a:ea typeface="나눔명조" panose="02020603020101020101" pitchFamily="18" charset="-127"/>
              </a:rPr>
              <a:t>Splunk APP</a:t>
            </a:r>
            <a:r>
              <a:rPr lang="ko-KR" altLang="en-US" sz="1200">
                <a:latin typeface="나눔명조" panose="02020603020101020101" pitchFamily="18" charset="-127"/>
                <a:ea typeface="나눔명조" panose="02020603020101020101" pitchFamily="18" charset="-127"/>
              </a:rPr>
              <a:t>을 통해서 무료로 손쉽게 </a:t>
            </a:r>
            <a:r>
              <a:rPr lang="en-US" altLang="ko-KR" sz="1200" dirty="0">
                <a:latin typeface="나눔명조" panose="02020603020101020101" pitchFamily="18" charset="-127"/>
                <a:ea typeface="나눔명조" panose="02020603020101020101" pitchFamily="18" charset="-127"/>
              </a:rPr>
              <a:t>Google Map</a:t>
            </a:r>
            <a:r>
              <a:rPr lang="ko-KR" altLang="en-US" sz="1200">
                <a:latin typeface="나눔명조" panose="02020603020101020101" pitchFamily="18" charset="-127"/>
                <a:ea typeface="나눔명조" panose="02020603020101020101" pitchFamily="18" charset="-127"/>
              </a:rPr>
              <a:t>등의 다양한 </a:t>
            </a:r>
            <a:r>
              <a:rPr lang="en-US" altLang="ko-KR" sz="1200" dirty="0" smtClean="0">
                <a:latin typeface="나눔명조" panose="02020603020101020101" pitchFamily="18" charset="-127"/>
                <a:ea typeface="나눔명조" panose="02020603020101020101" pitchFamily="18" charset="-127"/>
              </a:rPr>
              <a:t>Visualization</a:t>
            </a:r>
            <a:r>
              <a:rPr lang="ko-KR" altLang="en-US" sz="1200" smtClean="0">
                <a:latin typeface="나눔명조" panose="02020603020101020101" pitchFamily="18" charset="-127"/>
                <a:ea typeface="나눔명조" panose="02020603020101020101" pitchFamily="18" charset="-127"/>
              </a:rPr>
              <a:t>을 추가 가능</a:t>
            </a:r>
            <a:r>
              <a:rPr lang="en-US" altLang="ko-KR" sz="1200" dirty="0" smtClean="0">
                <a:latin typeface="나눔명조" panose="02020603020101020101" pitchFamily="18" charset="-127"/>
                <a:ea typeface="나눔명조" panose="02020603020101020101" pitchFamily="18" charset="-127"/>
              </a:rPr>
              <a:t>.</a:t>
            </a:r>
          </a:p>
          <a:p>
            <a:pPr marL="0" indent="0">
              <a:buNone/>
            </a:pPr>
            <a:r>
              <a:rPr lang="ko-KR" altLang="en-US" sz="1200" dirty="0" smtClean="0">
                <a:latin typeface="나눔명조" panose="02020603020101020101" pitchFamily="18" charset="-127"/>
                <a:ea typeface="나눔명조" panose="02020603020101020101" pitchFamily="18" charset="-127"/>
              </a:rPr>
              <a:t> 또한</a:t>
            </a:r>
            <a:r>
              <a:rPr lang="en-US" altLang="ko-KR" sz="1200" dirty="0">
                <a:latin typeface="나눔명조" panose="02020603020101020101" pitchFamily="18" charset="-127"/>
                <a:ea typeface="나눔명조" panose="02020603020101020101" pitchFamily="18" charset="-127"/>
              </a:rPr>
              <a:t>, REST API</a:t>
            </a:r>
            <a:r>
              <a:rPr lang="ko-KR" altLang="en-US" sz="1200">
                <a:latin typeface="나눔명조" panose="02020603020101020101" pitchFamily="18" charset="-127"/>
                <a:ea typeface="나눔명조" panose="02020603020101020101" pitchFamily="18" charset="-127"/>
              </a:rPr>
              <a:t>를 이용하면 </a:t>
            </a:r>
            <a:r>
              <a:rPr lang="en-US" altLang="ko-KR" sz="1200" dirty="0">
                <a:latin typeface="나눔명조" panose="02020603020101020101" pitchFamily="18" charset="-127"/>
                <a:ea typeface="나눔명조" panose="02020603020101020101" pitchFamily="18" charset="-127"/>
              </a:rPr>
              <a:t>3rd Party </a:t>
            </a:r>
            <a:r>
              <a:rPr lang="ko-KR" altLang="en-US" sz="1200">
                <a:latin typeface="나눔명조" panose="02020603020101020101" pitchFamily="18" charset="-127"/>
                <a:ea typeface="나눔명조" panose="02020603020101020101" pitchFamily="18" charset="-127"/>
              </a:rPr>
              <a:t>차트 라이브러리도 연동할 수 </a:t>
            </a:r>
            <a:r>
              <a:rPr lang="ko-KR" altLang="en-US" sz="1200" smtClean="0">
                <a:latin typeface="나눔명조" panose="02020603020101020101" pitchFamily="18" charset="-127"/>
                <a:ea typeface="나눔명조" panose="02020603020101020101" pitchFamily="18" charset="-127"/>
              </a:rPr>
              <a:t>있습니다</a:t>
            </a:r>
            <a:endParaRPr lang="en-US" altLang="ko-KR" sz="1200" dirty="0" smtClean="0">
              <a:latin typeface="나눔명조" panose="02020603020101020101" pitchFamily="18" charset="-127"/>
              <a:ea typeface="나눔명조" panose="02020603020101020101" pitchFamily="18" charset="-127"/>
            </a:endParaRPr>
          </a:p>
          <a:p>
            <a:pPr marL="0" indent="0">
              <a:buNone/>
            </a:pPr>
            <a:endParaRPr lang="en-US" altLang="ko-KR" sz="1200" dirty="0">
              <a:latin typeface="나눔명조" panose="02020603020101020101" pitchFamily="18" charset="-127"/>
              <a:ea typeface="나눔명조" panose="02020603020101020101" pitchFamily="18" charset="-127"/>
            </a:endParaRPr>
          </a:p>
          <a:p>
            <a:pPr marL="0" indent="0">
              <a:buNone/>
            </a:pPr>
            <a:endParaRPr lang="en-US" altLang="ko-KR" sz="1200" dirty="0" smtClean="0">
              <a:latin typeface="나눔명조" panose="02020603020101020101" pitchFamily="18" charset="-127"/>
              <a:ea typeface="나눔명조" panose="02020603020101020101" pitchFamily="18" charset="-127"/>
            </a:endParaRPr>
          </a:p>
          <a:p>
            <a:pPr marL="0" indent="0">
              <a:buNone/>
            </a:pPr>
            <a:r>
              <a:rPr lang="en-US" altLang="ko-KR" sz="1200" dirty="0" smtClean="0">
                <a:latin typeface="나눔명조" panose="02020603020101020101" pitchFamily="18" charset="-127"/>
                <a:ea typeface="나눔명조" panose="02020603020101020101" pitchFamily="18" charset="-127"/>
              </a:rPr>
              <a:t>- Dynamic Drill-down (root cause </a:t>
            </a:r>
            <a:r>
              <a:rPr lang="ko-KR" altLang="en-US" sz="1200" smtClean="0">
                <a:latin typeface="나눔명조" panose="02020603020101020101" pitchFamily="18" charset="-127"/>
                <a:ea typeface="나눔명조" panose="02020603020101020101" pitchFamily="18" charset="-127"/>
              </a:rPr>
              <a:t>추적을 위한</a:t>
            </a:r>
            <a:r>
              <a:rPr lang="en-US" altLang="ko-KR" sz="1200" dirty="0" smtClean="0">
                <a:latin typeface="나눔명조" panose="02020603020101020101" pitchFamily="18" charset="-127"/>
                <a:ea typeface="나눔명조" panose="02020603020101020101" pitchFamily="18" charset="-127"/>
              </a:rPr>
              <a:t>)</a:t>
            </a:r>
            <a:r>
              <a:rPr lang="ko-KR" altLang="en-US" sz="1200" smtClean="0">
                <a:latin typeface="나눔명조" panose="02020603020101020101" pitchFamily="18" charset="-127"/>
                <a:ea typeface="나눔명조" panose="02020603020101020101" pitchFamily="18" charset="-127"/>
              </a:rPr>
              <a:t>기능 제공</a:t>
            </a:r>
            <a:endParaRPr lang="en-US" altLang="ko-KR" sz="1200" dirty="0" smtClean="0">
              <a:latin typeface="나눔명조" panose="02020603020101020101" pitchFamily="18" charset="-127"/>
              <a:ea typeface="나눔명조" panose="02020603020101020101" pitchFamily="18" charset="-127"/>
            </a:endParaRPr>
          </a:p>
          <a:p>
            <a:pPr marL="0" indent="0">
              <a:buNone/>
            </a:pPr>
            <a:r>
              <a:rPr lang="ko-KR" altLang="en-US" sz="1200" dirty="0" smtClean="0">
                <a:latin typeface="나눔명조" panose="02020603020101020101" pitchFamily="18" charset="-127"/>
                <a:ea typeface="나눔명조" panose="02020603020101020101" pitchFamily="18" charset="-127"/>
              </a:rPr>
              <a:t>대시보드 </a:t>
            </a:r>
            <a:r>
              <a:rPr lang="ko-KR" altLang="en-US" sz="1200" dirty="0">
                <a:latin typeface="나눔명조" panose="02020603020101020101" pitchFamily="18" charset="-127"/>
                <a:ea typeface="나눔명조" panose="02020603020101020101" pitchFamily="18" charset="-127"/>
              </a:rPr>
              <a:t>사용자가 이상 징후를 포착하거나 추가 </a:t>
            </a:r>
            <a:r>
              <a:rPr lang="en-US" altLang="ko-KR" sz="1200" dirty="0" smtClean="0">
                <a:latin typeface="나눔명조" panose="02020603020101020101" pitchFamily="18" charset="-127"/>
                <a:ea typeface="나눔명조" panose="02020603020101020101" pitchFamily="18" charset="-127"/>
              </a:rPr>
              <a:t>ad-hoc </a:t>
            </a:r>
            <a:r>
              <a:rPr lang="ko-KR" altLang="en-US" sz="1200">
                <a:latin typeface="나눔명조" panose="02020603020101020101" pitchFamily="18" charset="-127"/>
                <a:ea typeface="나눔명조" panose="02020603020101020101" pitchFamily="18" charset="-127"/>
              </a:rPr>
              <a:t>분석을 원할 </a:t>
            </a:r>
            <a:r>
              <a:rPr lang="ko-KR" altLang="en-US" sz="1200" smtClean="0">
                <a:latin typeface="나눔명조" panose="02020603020101020101" pitchFamily="18" charset="-127"/>
                <a:ea typeface="나눔명조" panose="02020603020101020101" pitchFamily="18" charset="-127"/>
              </a:rPr>
              <a:t>때</a:t>
            </a:r>
            <a:r>
              <a:rPr lang="en-US" altLang="ko-KR" sz="1200" dirty="0" smtClean="0">
                <a:latin typeface="나눔명조" panose="02020603020101020101" pitchFamily="18" charset="-127"/>
                <a:ea typeface="나눔명조" panose="02020603020101020101" pitchFamily="18" charset="-127"/>
              </a:rPr>
              <a:t>,</a:t>
            </a:r>
            <a:r>
              <a:rPr lang="ko-KR" altLang="en-US" sz="1200" smtClean="0">
                <a:latin typeface="나눔명조" panose="02020603020101020101" pitchFamily="18" charset="-127"/>
                <a:ea typeface="나눔명조" panose="02020603020101020101" pitchFamily="18" charset="-127"/>
              </a:rPr>
              <a:t> </a:t>
            </a:r>
            <a:r>
              <a:rPr lang="en-US" altLang="ko-KR" sz="1200" dirty="0">
                <a:latin typeface="나눔명조" panose="02020603020101020101" pitchFamily="18" charset="-127"/>
                <a:ea typeface="나눔명조" panose="02020603020101020101" pitchFamily="18" charset="-127"/>
              </a:rPr>
              <a:t>Drill-down</a:t>
            </a:r>
            <a:r>
              <a:rPr lang="ko-KR" altLang="en-US" sz="1200">
                <a:latin typeface="나눔명조" panose="02020603020101020101" pitchFamily="18" charset="-127"/>
                <a:ea typeface="나눔명조" panose="02020603020101020101" pitchFamily="18" charset="-127"/>
              </a:rPr>
              <a:t>기능을 제공하여</a:t>
            </a:r>
            <a:r>
              <a:rPr lang="en-US" altLang="ko-KR" sz="1200" dirty="0">
                <a:latin typeface="나눔명조" panose="02020603020101020101" pitchFamily="18" charset="-127"/>
                <a:ea typeface="나눔명조" panose="02020603020101020101" pitchFamily="18" charset="-127"/>
              </a:rPr>
              <a:t>, </a:t>
            </a:r>
            <a:r>
              <a:rPr lang="en-US" altLang="ko-KR" sz="1200" dirty="0" smtClean="0">
                <a:latin typeface="나눔명조" panose="02020603020101020101" pitchFamily="18" charset="-127"/>
                <a:ea typeface="나눔명조" panose="02020603020101020101" pitchFamily="18" charset="-127"/>
              </a:rPr>
              <a:t> </a:t>
            </a:r>
            <a:r>
              <a:rPr lang="ko-KR" altLang="en-US" sz="1200" smtClean="0">
                <a:latin typeface="나눔명조" panose="02020603020101020101" pitchFamily="18" charset="-127"/>
                <a:ea typeface="나눔명조" panose="02020603020101020101" pitchFamily="18" charset="-127"/>
              </a:rPr>
              <a:t>빠르고 </a:t>
            </a:r>
            <a:r>
              <a:rPr lang="ko-KR" altLang="en-US" sz="1200">
                <a:latin typeface="나눔명조" panose="02020603020101020101" pitchFamily="18" charset="-127"/>
                <a:ea typeface="나눔명조" panose="02020603020101020101" pitchFamily="18" charset="-127"/>
              </a:rPr>
              <a:t>손쉬운 분석이 가능하도록 </a:t>
            </a:r>
            <a:r>
              <a:rPr lang="ko-KR" altLang="en-US" sz="1200" smtClean="0">
                <a:latin typeface="나눔명조" panose="02020603020101020101" pitchFamily="18" charset="-127"/>
                <a:ea typeface="나눔명조" panose="02020603020101020101" pitchFamily="18" charset="-127"/>
              </a:rPr>
              <a:t>지원</a:t>
            </a:r>
            <a:r>
              <a:rPr lang="en-US" altLang="ko-KR" sz="1200" dirty="0" smtClean="0">
                <a:latin typeface="나눔명조" panose="02020603020101020101" pitchFamily="18" charset="-127"/>
                <a:ea typeface="나눔명조" panose="02020603020101020101" pitchFamily="18" charset="-127"/>
              </a:rPr>
              <a:t>. </a:t>
            </a:r>
            <a:endParaRPr lang="en-US" altLang="ko-KR" sz="1200" dirty="0">
              <a:latin typeface="나눔명조" panose="02020603020101020101" pitchFamily="18" charset="-127"/>
              <a:ea typeface="나눔명조" panose="02020603020101020101" pitchFamily="18" charset="-127"/>
            </a:endParaRPr>
          </a:p>
          <a:p>
            <a:pPr marL="0" indent="0">
              <a:buNone/>
            </a:pPr>
            <a:r>
              <a:rPr lang="ko-KR" altLang="en-US" sz="1200" dirty="0">
                <a:latin typeface="나눔명조" panose="02020603020101020101" pitchFamily="18" charset="-127"/>
                <a:ea typeface="나눔명조" panose="02020603020101020101" pitchFamily="18" charset="-127"/>
              </a:rPr>
              <a:t>하나의 차트나 표에서 클릭하여 심층 분석이 가능한 보다 </a:t>
            </a:r>
            <a:r>
              <a:rPr lang="en-US" altLang="ko-KR" sz="1200" dirty="0" smtClean="0">
                <a:latin typeface="나눔명조" panose="02020603020101020101" pitchFamily="18" charset="-127"/>
                <a:ea typeface="나눔명조" panose="02020603020101020101" pitchFamily="18" charset="-127"/>
              </a:rPr>
              <a:t>Detail </a:t>
            </a:r>
            <a:r>
              <a:rPr lang="ko-KR" altLang="en-US" sz="1200" smtClean="0">
                <a:latin typeface="나눔명조" panose="02020603020101020101" pitchFamily="18" charset="-127"/>
                <a:ea typeface="나눔명조" panose="02020603020101020101" pitchFamily="18" charset="-127"/>
              </a:rPr>
              <a:t>한 </a:t>
            </a:r>
            <a:r>
              <a:rPr lang="ko-KR" altLang="en-US" sz="1200">
                <a:latin typeface="나눔명조" panose="02020603020101020101" pitchFamily="18" charset="-127"/>
                <a:ea typeface="나눔명조" panose="02020603020101020101" pitchFamily="18" charset="-127"/>
              </a:rPr>
              <a:t>차트로 </a:t>
            </a:r>
            <a:r>
              <a:rPr lang="ko-KR" altLang="en-US" sz="1200" smtClean="0">
                <a:latin typeface="나눔명조" panose="02020603020101020101" pitchFamily="18" charset="-127"/>
                <a:ea typeface="나눔명조" panose="02020603020101020101" pitchFamily="18" charset="-127"/>
              </a:rPr>
              <a:t>연결</a:t>
            </a:r>
            <a:r>
              <a:rPr lang="en-US" altLang="ko-KR" sz="1200" dirty="0" smtClean="0">
                <a:latin typeface="나눔명조" panose="02020603020101020101" pitchFamily="18" charset="-127"/>
                <a:ea typeface="나눔명조" panose="02020603020101020101" pitchFamily="18" charset="-127"/>
              </a:rPr>
              <a:t>.</a:t>
            </a:r>
            <a:endParaRPr lang="en-US" altLang="ko-KR" sz="1200" dirty="0">
              <a:latin typeface="나눔명조" panose="02020603020101020101" pitchFamily="18" charset="-127"/>
              <a:ea typeface="나눔명조" panose="02020603020101020101" pitchFamily="18" charset="-127"/>
            </a:endParaRPr>
          </a:p>
          <a:p>
            <a:pPr marL="0" indent="0">
              <a:buNone/>
            </a:pPr>
            <a:r>
              <a:rPr lang="ko-KR" altLang="en-US" sz="1200" dirty="0" smtClean="0">
                <a:latin typeface="나눔명조" panose="02020603020101020101" pitchFamily="18" charset="-127"/>
                <a:ea typeface="나눔명조" panose="02020603020101020101" pitchFamily="18" charset="-127"/>
              </a:rPr>
              <a:t>또한</a:t>
            </a:r>
            <a:r>
              <a:rPr lang="en-US" altLang="ko-KR" sz="1200" dirty="0" smtClean="0">
                <a:latin typeface="나눔명조" panose="02020603020101020101" pitchFamily="18" charset="-127"/>
                <a:ea typeface="나눔명조" panose="02020603020101020101" pitchFamily="18" charset="-127"/>
              </a:rPr>
              <a:t>,</a:t>
            </a:r>
            <a:r>
              <a:rPr lang="ko-KR" altLang="en-US" sz="1200" smtClean="0">
                <a:latin typeface="나눔명조" panose="02020603020101020101" pitchFamily="18" charset="-127"/>
                <a:ea typeface="나눔명조" panose="02020603020101020101" pitchFamily="18" charset="-127"/>
              </a:rPr>
              <a:t> </a:t>
            </a:r>
            <a:r>
              <a:rPr lang="ko-KR" altLang="en-US" sz="1200" dirty="0">
                <a:latin typeface="나눔명조" panose="02020603020101020101" pitchFamily="18" charset="-127"/>
                <a:ea typeface="나눔명조" panose="02020603020101020101" pitchFamily="18" charset="-127"/>
              </a:rPr>
              <a:t>사용자 요구에 </a:t>
            </a:r>
            <a:r>
              <a:rPr lang="ko-KR" altLang="en-US" sz="1200">
                <a:latin typeface="나눔명조" panose="02020603020101020101" pitchFamily="18" charset="-127"/>
                <a:ea typeface="나눔명조" panose="02020603020101020101" pitchFamily="18" charset="-127"/>
              </a:rPr>
              <a:t>맞게 </a:t>
            </a:r>
            <a:r>
              <a:rPr lang="en-US" altLang="ko-KR" sz="1200" dirty="0" smtClean="0">
                <a:latin typeface="나눔명조" panose="02020603020101020101" pitchFamily="18" charset="-127"/>
                <a:ea typeface="나눔명조" panose="02020603020101020101" pitchFamily="18" charset="-127"/>
              </a:rPr>
              <a:t>Customize</a:t>
            </a:r>
            <a:r>
              <a:rPr lang="ko-KR" altLang="en-US" sz="1200" smtClean="0">
                <a:latin typeface="나눔명조" panose="02020603020101020101" pitchFamily="18" charset="-127"/>
                <a:ea typeface="나눔명조" panose="02020603020101020101" pitchFamily="18" charset="-127"/>
              </a:rPr>
              <a:t> 가능</a:t>
            </a:r>
            <a:r>
              <a:rPr lang="en-US" altLang="ko-KR" sz="1200" dirty="0" smtClean="0">
                <a:latin typeface="나눔명조" panose="02020603020101020101" pitchFamily="18" charset="-127"/>
                <a:ea typeface="나눔명조" panose="02020603020101020101" pitchFamily="18" charset="-127"/>
              </a:rPr>
              <a:t>.</a:t>
            </a:r>
            <a:endParaRPr lang="en-US" altLang="ko-KR" sz="1200" dirty="0">
              <a:latin typeface="나눔명조" panose="02020603020101020101" pitchFamily="18" charset="-127"/>
              <a:ea typeface="나눔명조" panose="02020603020101020101" pitchFamily="18" charset="-127"/>
            </a:endParaRPr>
          </a:p>
          <a:p>
            <a:pPr marL="0" indent="0">
              <a:buNone/>
            </a:pPr>
            <a:endParaRPr lang="en-US" altLang="ko-KR" sz="1200" dirty="0" smtClean="0">
              <a:latin typeface="나눔명조" panose="02020603020101020101" pitchFamily="18" charset="-127"/>
              <a:ea typeface="나눔명조" panose="02020603020101020101" pitchFamily="18" charset="-127"/>
            </a:endParaRPr>
          </a:p>
          <a:p>
            <a:endParaRPr lang="en-US" sz="1200" dirty="0">
              <a:latin typeface="나눔명조" panose="02020603020101020101" pitchFamily="18" charset="-127"/>
              <a:ea typeface="나눔명조" panose="02020603020101020101" pitchFamily="18" charset="-127"/>
            </a:endParaRPr>
          </a:p>
        </p:txBody>
      </p:sp>
      <p:grpSp>
        <p:nvGrpSpPr>
          <p:cNvPr id="2" name="그룹 1"/>
          <p:cNvGrpSpPr/>
          <p:nvPr/>
        </p:nvGrpSpPr>
        <p:grpSpPr>
          <a:xfrm>
            <a:off x="6217920" y="1168941"/>
            <a:ext cx="2954132" cy="1225916"/>
            <a:chOff x="2285800" y="1205596"/>
            <a:chExt cx="7127859" cy="3236502"/>
          </a:xfrm>
        </p:grpSpPr>
        <p:pic>
          <p:nvPicPr>
            <p:cNvPr id="11"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09518" y="1205596"/>
              <a:ext cx="5804141" cy="3097369"/>
            </a:xfrm>
            <a:prstGeom prst="rect">
              <a:avLst/>
            </a:prstGeom>
            <a:ln>
              <a:solidFill>
                <a:schemeClr val="tx1"/>
              </a:solidFill>
            </a:ln>
          </p:spPr>
        </p:pic>
        <p:pic>
          <p:nvPicPr>
            <p:cNvPr id="12"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85800" y="1891759"/>
              <a:ext cx="3423850" cy="2550339"/>
            </a:xfrm>
            <a:prstGeom prst="rect">
              <a:avLst/>
            </a:prstGeom>
            <a:ln>
              <a:solidFill>
                <a:schemeClr val="tx1"/>
              </a:solidFill>
            </a:ln>
          </p:spPr>
        </p:pic>
      </p:grpSp>
      <p:grpSp>
        <p:nvGrpSpPr>
          <p:cNvPr id="4" name="그룹 3"/>
          <p:cNvGrpSpPr/>
          <p:nvPr/>
        </p:nvGrpSpPr>
        <p:grpSpPr>
          <a:xfrm>
            <a:off x="6217920" y="2654761"/>
            <a:ext cx="2954132" cy="1739040"/>
            <a:chOff x="986145" y="2029170"/>
            <a:chExt cx="8738519" cy="4299287"/>
          </a:xfrm>
        </p:grpSpPr>
        <p:pic>
          <p:nvPicPr>
            <p:cNvPr id="13"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515621" y="2029170"/>
              <a:ext cx="3299371" cy="2268317"/>
            </a:xfrm>
            <a:prstGeom prst="rect">
              <a:avLst/>
            </a:prstGeom>
            <a:ln>
              <a:solidFill>
                <a:srgbClr val="000000"/>
              </a:solidFill>
            </a:ln>
          </p:spPr>
        </p:pic>
        <p:pic>
          <p:nvPicPr>
            <p:cNvPr id="14" name="Picture 1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43386" y="3428063"/>
              <a:ext cx="2291776" cy="1631744"/>
            </a:xfrm>
            <a:prstGeom prst="rect">
              <a:avLst/>
            </a:prstGeom>
            <a:ln>
              <a:solidFill>
                <a:srgbClr val="000000"/>
              </a:solidFill>
            </a:ln>
          </p:spPr>
        </p:pic>
        <p:pic>
          <p:nvPicPr>
            <p:cNvPr id="15"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648871" y="3564268"/>
              <a:ext cx="2050107" cy="1385324"/>
            </a:xfrm>
            <a:prstGeom prst="rect">
              <a:avLst/>
            </a:prstGeom>
            <a:ln>
              <a:solidFill>
                <a:srgbClr val="000000"/>
              </a:solidFill>
            </a:ln>
          </p:spPr>
        </p:pic>
        <p:pic>
          <p:nvPicPr>
            <p:cNvPr id="16" name="Picture 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067956" y="4968392"/>
              <a:ext cx="3028115" cy="1350808"/>
            </a:xfrm>
            <a:prstGeom prst="rect">
              <a:avLst/>
            </a:prstGeom>
            <a:ln>
              <a:solidFill>
                <a:srgbClr val="000000"/>
              </a:solidFill>
            </a:ln>
          </p:spPr>
        </p:pic>
        <p:pic>
          <p:nvPicPr>
            <p:cNvPr id="17" name="Picture 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016373" y="4582376"/>
              <a:ext cx="1308868" cy="1275627"/>
            </a:xfrm>
            <a:prstGeom prst="rect">
              <a:avLst/>
            </a:prstGeom>
            <a:ln>
              <a:solidFill>
                <a:srgbClr val="000000"/>
              </a:solidFill>
            </a:ln>
          </p:spPr>
        </p:pic>
        <p:pic>
          <p:nvPicPr>
            <p:cNvPr id="18" name="Picture 10"/>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461162" y="3885058"/>
              <a:ext cx="1263502" cy="1200914"/>
            </a:xfrm>
            <a:prstGeom prst="rect">
              <a:avLst/>
            </a:prstGeom>
            <a:ln>
              <a:solidFill>
                <a:srgbClr val="000000"/>
              </a:solidFill>
            </a:ln>
          </p:spPr>
        </p:pic>
        <p:pic>
          <p:nvPicPr>
            <p:cNvPr id="19" name="Picture 1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86145" y="2140272"/>
              <a:ext cx="3450182" cy="4188185"/>
            </a:xfrm>
            <a:prstGeom prst="rect">
              <a:avLst/>
            </a:prstGeom>
          </p:spPr>
        </p:pic>
      </p:grpSp>
      <p:grpSp>
        <p:nvGrpSpPr>
          <p:cNvPr id="20" name="Group 11"/>
          <p:cNvGrpSpPr/>
          <p:nvPr/>
        </p:nvGrpSpPr>
        <p:grpSpPr>
          <a:xfrm>
            <a:off x="6217920" y="4578653"/>
            <a:ext cx="2954132" cy="1594445"/>
            <a:chOff x="2977972" y="2966271"/>
            <a:chExt cx="4735319" cy="3139178"/>
          </a:xfrm>
        </p:grpSpPr>
        <p:sp>
          <p:nvSpPr>
            <p:cNvPr id="21" name="TextBox 20"/>
            <p:cNvSpPr txBox="1"/>
            <p:nvPr/>
          </p:nvSpPr>
          <p:spPr bwMode="gray">
            <a:xfrm>
              <a:off x="3117385" y="5269298"/>
              <a:ext cx="1158546" cy="545362"/>
            </a:xfrm>
            <a:prstGeom prst="rect">
              <a:avLst/>
            </a:prstGeom>
            <a:noFill/>
          </p:spPr>
          <p:txBody>
            <a:bodyPr wrap="square" rtlCol="0">
              <a:spAutoFit/>
            </a:bodyPr>
            <a:lstStyle/>
            <a:p>
              <a:pPr algn="ctr"/>
              <a:r>
                <a:rPr lang="en-US" altLang="ko-KR" sz="1200" b="1" dirty="0" smtClean="0">
                  <a:latin typeface="나눔명조" panose="02020603020101020101" pitchFamily="18" charset="-127"/>
                  <a:ea typeface="나눔명조" panose="02020603020101020101" pitchFamily="18" charset="-127"/>
                </a:rPr>
                <a:t>Click</a:t>
              </a:r>
              <a:endParaRPr lang="en-US" sz="1200" b="1" dirty="0">
                <a:latin typeface="나눔명조" panose="02020603020101020101" pitchFamily="18" charset="-127"/>
                <a:ea typeface="나눔명조" panose="02020603020101020101" pitchFamily="18" charset="-127"/>
              </a:endParaRPr>
            </a:p>
          </p:txBody>
        </p:sp>
        <p:pic>
          <p:nvPicPr>
            <p:cNvPr id="22" name="Picture 7"/>
            <p:cNvPicPr>
              <a:picLocks noChangeAspect="1"/>
            </p:cNvPicPr>
            <p:nvPr/>
          </p:nvPicPr>
          <p:blipFill rotWithShape="1">
            <a:blip r:embed="rId11" cstate="email">
              <a:extLst>
                <a:ext uri="{28A0092B-C50C-407E-A947-70E740481C1C}">
                  <a14:useLocalDpi xmlns:a14="http://schemas.microsoft.com/office/drawing/2010/main"/>
                </a:ext>
              </a:extLst>
            </a:blip>
            <a:srcRect l="-1"/>
            <a:stretch/>
          </p:blipFill>
          <p:spPr>
            <a:xfrm>
              <a:off x="2977972" y="2966271"/>
              <a:ext cx="4278371" cy="2400333"/>
            </a:xfrm>
            <a:prstGeom prst="rect">
              <a:avLst/>
            </a:prstGeom>
            <a:noFill/>
            <a:ln>
              <a:noFill/>
            </a:ln>
            <a:effectLst>
              <a:outerShdw blurRad="190500" algn="tl" rotWithShape="0">
                <a:prstClr val="black">
                  <a:alpha val="70000"/>
                </a:prstClr>
              </a:outerShdw>
            </a:effectLst>
          </p:spPr>
        </p:pic>
        <p:pic>
          <p:nvPicPr>
            <p:cNvPr id="23" name="Picture 8"/>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flipH="1">
              <a:off x="3624292" y="4979774"/>
              <a:ext cx="396367" cy="384820"/>
            </a:xfrm>
            <a:prstGeom prst="rect">
              <a:avLst/>
            </a:prstGeom>
          </p:spPr>
        </p:pic>
        <p:sp>
          <p:nvSpPr>
            <p:cNvPr id="24" name="Freeform 9"/>
            <p:cNvSpPr/>
            <p:nvPr/>
          </p:nvSpPr>
          <p:spPr>
            <a:xfrm>
              <a:off x="3969173" y="4053025"/>
              <a:ext cx="722051" cy="2035693"/>
            </a:xfrm>
            <a:custGeom>
              <a:avLst/>
              <a:gdLst>
                <a:gd name="connsiteX0" fmla="*/ 914400 w 914400"/>
                <a:gd name="connsiteY0" fmla="*/ 0 h 3517900"/>
                <a:gd name="connsiteX1" fmla="*/ 12700 w 914400"/>
                <a:gd name="connsiteY1" fmla="*/ 1371600 h 3517900"/>
                <a:gd name="connsiteX2" fmla="*/ 0 w 914400"/>
                <a:gd name="connsiteY2" fmla="*/ 2019300 h 3517900"/>
                <a:gd name="connsiteX3" fmla="*/ 863600 w 914400"/>
                <a:gd name="connsiteY3" fmla="*/ 3517900 h 3517900"/>
                <a:gd name="connsiteX4" fmla="*/ 838200 w 914400"/>
                <a:gd name="connsiteY4" fmla="*/ 88900 h 3517900"/>
                <a:gd name="connsiteX5" fmla="*/ 838200 w 914400"/>
                <a:gd name="connsiteY5" fmla="*/ 88900 h 3517900"/>
                <a:gd name="connsiteX0" fmla="*/ 907175 w 907175"/>
                <a:gd name="connsiteY0" fmla="*/ 0 h 3517900"/>
                <a:gd name="connsiteX1" fmla="*/ 5475 w 907175"/>
                <a:gd name="connsiteY1" fmla="*/ 1371600 h 3517900"/>
                <a:gd name="connsiteX2" fmla="*/ 0 w 907175"/>
                <a:gd name="connsiteY2" fmla="*/ 1639275 h 3517900"/>
                <a:gd name="connsiteX3" fmla="*/ 856375 w 907175"/>
                <a:gd name="connsiteY3" fmla="*/ 3517900 h 3517900"/>
                <a:gd name="connsiteX4" fmla="*/ 830975 w 907175"/>
                <a:gd name="connsiteY4" fmla="*/ 88900 h 3517900"/>
                <a:gd name="connsiteX5" fmla="*/ 830975 w 907175"/>
                <a:gd name="connsiteY5" fmla="*/ 88900 h 3517900"/>
                <a:gd name="connsiteX0" fmla="*/ 907175 w 907175"/>
                <a:gd name="connsiteY0" fmla="*/ 0 h 3517900"/>
                <a:gd name="connsiteX1" fmla="*/ 12701 w 907175"/>
                <a:gd name="connsiteY1" fmla="*/ 1501152 h 3517900"/>
                <a:gd name="connsiteX2" fmla="*/ 0 w 907175"/>
                <a:gd name="connsiteY2" fmla="*/ 1639275 h 3517900"/>
                <a:gd name="connsiteX3" fmla="*/ 856375 w 907175"/>
                <a:gd name="connsiteY3" fmla="*/ 3517900 h 3517900"/>
                <a:gd name="connsiteX4" fmla="*/ 830975 w 907175"/>
                <a:gd name="connsiteY4" fmla="*/ 88900 h 3517900"/>
                <a:gd name="connsiteX5" fmla="*/ 830975 w 907175"/>
                <a:gd name="connsiteY5" fmla="*/ 88900 h 3517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7175" h="3517900">
                  <a:moveTo>
                    <a:pt x="907175" y="0"/>
                  </a:moveTo>
                  <a:lnTo>
                    <a:pt x="12701" y="1501152"/>
                  </a:lnTo>
                  <a:lnTo>
                    <a:pt x="0" y="1639275"/>
                  </a:lnTo>
                  <a:lnTo>
                    <a:pt x="856375" y="3517900"/>
                  </a:lnTo>
                  <a:lnTo>
                    <a:pt x="830975" y="88900"/>
                  </a:lnTo>
                  <a:lnTo>
                    <a:pt x="830975" y="88900"/>
                  </a:lnTo>
                </a:path>
              </a:pathLst>
            </a:custGeom>
            <a:gradFill flip="none" rotWithShape="1">
              <a:gsLst>
                <a:gs pos="1000">
                  <a:schemeClr val="bg1"/>
                </a:gs>
                <a:gs pos="100000">
                  <a:srgbClr val="65A637"/>
                </a:gs>
              </a:gsLst>
              <a:lin ang="0" scaled="1"/>
              <a:tileRect/>
            </a:gra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a:latin typeface="나눔명조" panose="02020603020101020101" pitchFamily="18" charset="-127"/>
                <a:ea typeface="나눔명조" panose="02020603020101020101" pitchFamily="18" charset="-127"/>
              </a:endParaRPr>
            </a:p>
          </p:txBody>
        </p:sp>
        <p:pic>
          <p:nvPicPr>
            <p:cNvPr id="25" name="Picture 2"/>
            <p:cNvPicPr>
              <a:picLocks noChangeAspect="1" noChangeArrowheads="1"/>
            </p:cNvPicPr>
            <p:nvPr/>
          </p:nvPicPr>
          <p:blipFill rotWithShape="1">
            <a:blip r:embed="rId13" cstate="email">
              <a:extLst>
                <a:ext uri="{28A0092B-C50C-407E-A947-70E740481C1C}">
                  <a14:useLocalDpi xmlns:a14="http://schemas.microsoft.com/office/drawing/2010/main"/>
                </a:ext>
              </a:extLst>
            </a:blip>
            <a:srcRect/>
            <a:stretch/>
          </p:blipFill>
          <p:spPr bwMode="auto">
            <a:xfrm>
              <a:off x="4616647" y="4085898"/>
              <a:ext cx="3096644" cy="2019551"/>
            </a:xfrm>
            <a:prstGeom prst="rect">
              <a:avLst/>
            </a:prstGeom>
            <a:noFill/>
            <a:ln>
              <a:noFill/>
            </a:ln>
            <a:effectLst>
              <a:outerShdw blurRad="190500" algn="tl" rotWithShape="0">
                <a:prstClr val="black">
                  <a:alpha val="7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34120010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ko-KR" altLang="en-US" dirty="0">
                <a:latin typeface="나눔명조" panose="02020603020101020101" pitchFamily="18" charset="-127"/>
                <a:ea typeface="나눔명조" panose="02020603020101020101" pitchFamily="18" charset="-127"/>
              </a:rPr>
              <a:t>구축 時 도입할 스플렁크</a:t>
            </a:r>
            <a:r>
              <a:rPr lang="en-US" altLang="ko-KR" dirty="0">
                <a:latin typeface="나눔명조" panose="02020603020101020101" pitchFamily="18" charset="-127"/>
                <a:ea typeface="나눔명조" panose="02020603020101020101" pitchFamily="18" charset="-127"/>
              </a:rPr>
              <a:t>(splunk)</a:t>
            </a:r>
            <a:r>
              <a:rPr lang="ko-KR" altLang="en-US">
                <a:latin typeface="나눔명조" panose="02020603020101020101" pitchFamily="18" charset="-127"/>
                <a:ea typeface="나눔명조" panose="02020603020101020101" pitchFamily="18" charset="-127"/>
              </a:rPr>
              <a:t>에 대한 소개</a:t>
            </a:r>
            <a:endParaRPr lang="en-US" dirty="0">
              <a:latin typeface="나눔명조" panose="02020603020101020101" pitchFamily="18" charset="-127"/>
              <a:ea typeface="나눔명조" panose="02020603020101020101" pitchFamily="18" charset="-127"/>
            </a:endParaRPr>
          </a:p>
        </p:txBody>
      </p:sp>
      <p:sp>
        <p:nvSpPr>
          <p:cNvPr id="3" name="Slide Number Placeholder 2"/>
          <p:cNvSpPr>
            <a:spLocks noGrp="1"/>
          </p:cNvSpPr>
          <p:nvPr>
            <p:ph type="sldNum" sz="quarter" idx="12"/>
          </p:nvPr>
        </p:nvSpPr>
        <p:spPr/>
        <p:txBody>
          <a:bodyPr/>
          <a:lstStyle/>
          <a:p>
            <a:fld id="{027CC8FC-DC84-4CE8-AADD-ED05D9A2A54F}" type="slidenum">
              <a:rPr lang="en-US" smtClean="0">
                <a:latin typeface="나눔명조" panose="02020603020101020101" pitchFamily="18" charset="-127"/>
                <a:ea typeface="나눔명조" panose="02020603020101020101" pitchFamily="18" charset="-127"/>
              </a:rPr>
              <a:pPr/>
              <a:t>11</a:t>
            </a:fld>
            <a:endParaRPr lang="en-US">
              <a:latin typeface="나눔명조" panose="02020603020101020101" pitchFamily="18" charset="-127"/>
              <a:ea typeface="나눔명조" panose="02020603020101020101" pitchFamily="18" charset="-127"/>
            </a:endParaRPr>
          </a:p>
        </p:txBody>
      </p:sp>
      <p:sp>
        <p:nvSpPr>
          <p:cNvPr id="5" name="Text Placeholder 4"/>
          <p:cNvSpPr>
            <a:spLocks noGrp="1"/>
          </p:cNvSpPr>
          <p:nvPr>
            <p:ph type="body" sz="quarter" idx="13"/>
          </p:nvPr>
        </p:nvSpPr>
        <p:spPr/>
        <p:txBody>
          <a:bodyPr>
            <a:normAutofit/>
          </a:bodyPr>
          <a:lstStyle/>
          <a:p>
            <a:r>
              <a:rPr lang="en-US" dirty="0" smtClean="0">
                <a:latin typeface="나눔명조" panose="02020603020101020101" pitchFamily="18" charset="-127"/>
                <a:ea typeface="나눔명조" panose="02020603020101020101" pitchFamily="18" charset="-127"/>
              </a:rPr>
              <a:t>1. </a:t>
            </a:r>
            <a:r>
              <a:rPr lang="ko-KR" altLang="en-US" smtClean="0">
                <a:latin typeface="나눔명조" panose="02020603020101020101" pitchFamily="18" charset="-127"/>
                <a:ea typeface="나눔명조" panose="02020603020101020101" pitchFamily="18" charset="-127"/>
              </a:rPr>
              <a:t>추진방향</a:t>
            </a:r>
            <a:endParaRPr lang="en-US" dirty="0">
              <a:latin typeface="나눔명조" panose="02020603020101020101" pitchFamily="18" charset="-127"/>
              <a:ea typeface="나눔명조" panose="02020603020101020101" pitchFamily="18" charset="-127"/>
            </a:endParaRPr>
          </a:p>
        </p:txBody>
      </p:sp>
      <p:sp>
        <p:nvSpPr>
          <p:cNvPr id="10" name="Content Placeholder 9"/>
          <p:cNvSpPr>
            <a:spLocks noGrp="1"/>
          </p:cNvSpPr>
          <p:nvPr>
            <p:ph sz="quarter" idx="15"/>
          </p:nvPr>
        </p:nvSpPr>
        <p:spPr>
          <a:xfrm>
            <a:off x="377241" y="1057089"/>
            <a:ext cx="8933254" cy="589464"/>
          </a:xfrm>
          <a:prstGeom prst="rect">
            <a:avLst/>
          </a:prstGeom>
        </p:spPr>
        <p:txBody>
          <a:bodyPr/>
          <a:lstStyle/>
          <a:p>
            <a:r>
              <a:rPr lang="ko-KR" altLang="en-US" dirty="0" smtClean="0">
                <a:latin typeface="나눔명조" panose="02020603020101020101" pitchFamily="18" charset="-127"/>
                <a:ea typeface="나눔명조" panose="02020603020101020101" pitchFamily="18" charset="-127"/>
              </a:rPr>
              <a:t>他 </a:t>
            </a:r>
            <a:r>
              <a:rPr lang="en-US" altLang="ko-KR" dirty="0" smtClean="0">
                <a:latin typeface="나눔명조" panose="02020603020101020101" pitchFamily="18" charset="-127"/>
                <a:ea typeface="나눔명조" panose="02020603020101020101" pitchFamily="18" charset="-127"/>
              </a:rPr>
              <a:t>“Big data”</a:t>
            </a:r>
            <a:r>
              <a:rPr lang="ko-KR" altLang="en-US" smtClean="0">
                <a:latin typeface="나눔명조" panose="02020603020101020101" pitchFamily="18" charset="-127"/>
                <a:ea typeface="나눔명조" panose="02020603020101020101" pitchFamily="18" charset="-127"/>
              </a:rPr>
              <a:t> 엔진과의 차별성</a:t>
            </a:r>
            <a:endParaRPr lang="en-US" altLang="ko-KR" dirty="0" smtClean="0">
              <a:latin typeface="나눔명조" panose="02020603020101020101" pitchFamily="18" charset="-127"/>
              <a:ea typeface="나눔명조" panose="02020603020101020101" pitchFamily="18" charset="-127"/>
            </a:endParaRPr>
          </a:p>
          <a:p>
            <a:pPr>
              <a:buFontTx/>
              <a:buChar char="-"/>
            </a:pPr>
            <a:r>
              <a:rPr lang="ko-KR" altLang="en-US" sz="1200" dirty="0" smtClean="0">
                <a:latin typeface="나눔명조" panose="02020603020101020101" pitchFamily="18" charset="-127"/>
                <a:ea typeface="나눔명조" panose="02020603020101020101" pitchFamily="18" charset="-127"/>
              </a:rPr>
              <a:t>커넥터</a:t>
            </a:r>
            <a:r>
              <a:rPr lang="en-US" altLang="ko-KR" sz="1200" dirty="0" smtClean="0">
                <a:latin typeface="나눔명조" panose="02020603020101020101" pitchFamily="18" charset="-127"/>
                <a:ea typeface="나눔명조" panose="02020603020101020101" pitchFamily="18" charset="-127"/>
              </a:rPr>
              <a:t>/</a:t>
            </a:r>
            <a:r>
              <a:rPr lang="ko-KR" altLang="en-US" sz="1200" smtClean="0">
                <a:latin typeface="나눔명조" panose="02020603020101020101" pitchFamily="18" charset="-127"/>
                <a:ea typeface="나눔명조" panose="02020603020101020101" pitchFamily="18" charset="-127"/>
              </a:rPr>
              <a:t>데이터베이스 부재</a:t>
            </a:r>
            <a:r>
              <a:rPr lang="en-US" altLang="ko-KR" sz="1200" dirty="0" smtClean="0">
                <a:latin typeface="나눔명조" panose="02020603020101020101" pitchFamily="18" charset="-127"/>
                <a:ea typeface="나눔명조" panose="02020603020101020101" pitchFamily="18" charset="-127"/>
              </a:rPr>
              <a:t>. </a:t>
            </a:r>
            <a:r>
              <a:rPr lang="ko-KR" altLang="en-US" sz="1200" smtClean="0">
                <a:latin typeface="나눔명조" panose="02020603020101020101" pitchFamily="18" charset="-127"/>
                <a:ea typeface="나눔명조" panose="02020603020101020101" pitchFamily="18" charset="-127"/>
              </a:rPr>
              <a:t>비정형데이터 여부에 따른 수용제약 및 물리적</a:t>
            </a:r>
            <a:r>
              <a:rPr lang="en-US" altLang="ko-KR" sz="1200" dirty="0" smtClean="0">
                <a:latin typeface="나눔명조" panose="02020603020101020101" pitchFamily="18" charset="-127"/>
                <a:ea typeface="나눔명조" panose="02020603020101020101" pitchFamily="18" charset="-127"/>
              </a:rPr>
              <a:t>/</a:t>
            </a:r>
            <a:r>
              <a:rPr lang="ko-KR" altLang="en-US" sz="1200" smtClean="0">
                <a:latin typeface="나눔명조" panose="02020603020101020101" pitchFamily="18" charset="-127"/>
                <a:ea typeface="나눔명조" panose="02020603020101020101" pitchFamily="18" charset="-127"/>
              </a:rPr>
              <a:t>논리적 확장에 제약 없음</a:t>
            </a:r>
            <a:r>
              <a:rPr lang="en-US" altLang="ko-KR" sz="1200" dirty="0" smtClean="0">
                <a:latin typeface="나눔명조" panose="02020603020101020101" pitchFamily="18" charset="-127"/>
                <a:ea typeface="나눔명조" panose="02020603020101020101" pitchFamily="18" charset="-127"/>
              </a:rPr>
              <a:t>.</a:t>
            </a:r>
          </a:p>
          <a:p>
            <a:pPr>
              <a:buFontTx/>
              <a:buChar char="-"/>
            </a:pPr>
            <a:r>
              <a:rPr lang="ko-KR" altLang="en-US" sz="1200" dirty="0" smtClean="0">
                <a:latin typeface="나눔명조" panose="02020603020101020101" pitchFamily="18" charset="-127"/>
                <a:ea typeface="나눔명조" panose="02020603020101020101" pitchFamily="18" charset="-127"/>
              </a:rPr>
              <a:t>통합데이터모델엔진</a:t>
            </a:r>
            <a:r>
              <a:rPr lang="en-US" altLang="ko-KR" sz="1200" dirty="0" smtClean="0">
                <a:latin typeface="나눔명조" panose="02020603020101020101" pitchFamily="18" charset="-127"/>
                <a:ea typeface="나눔명조" panose="02020603020101020101" pitchFamily="18" charset="-127"/>
              </a:rPr>
              <a:t>, </a:t>
            </a:r>
            <a:r>
              <a:rPr lang="ko-KR" altLang="en-US" sz="1200" smtClean="0">
                <a:latin typeface="나눔명조" panose="02020603020101020101" pitchFamily="18" charset="-127"/>
                <a:ea typeface="나눔명조" panose="02020603020101020101" pitchFamily="18" charset="-127"/>
              </a:rPr>
              <a:t>스키마리스</a:t>
            </a:r>
            <a:r>
              <a:rPr lang="en-US" altLang="ko-KR" sz="1200" dirty="0" smtClean="0">
                <a:latin typeface="나눔명조" panose="02020603020101020101" pitchFamily="18" charset="-127"/>
                <a:ea typeface="나눔명조" panose="02020603020101020101" pitchFamily="18" charset="-127"/>
              </a:rPr>
              <a:t>, </a:t>
            </a:r>
            <a:r>
              <a:rPr lang="ko-KR" altLang="en-US" sz="1200" smtClean="0">
                <a:latin typeface="나눔명조" panose="02020603020101020101" pitchFamily="18" charset="-127"/>
                <a:ea typeface="나눔명조" panose="02020603020101020101" pitchFamily="18" charset="-127"/>
              </a:rPr>
              <a:t>검색엔진</a:t>
            </a:r>
            <a:r>
              <a:rPr lang="en-US" altLang="ko-KR" sz="1200" dirty="0" smtClean="0">
                <a:latin typeface="나눔명조" panose="02020603020101020101" pitchFamily="18" charset="-127"/>
                <a:ea typeface="나눔명조" panose="02020603020101020101" pitchFamily="18" charset="-127"/>
              </a:rPr>
              <a:t>, scale-out, </a:t>
            </a:r>
            <a:r>
              <a:rPr lang="ko-KR" altLang="en-US" sz="1200" smtClean="0">
                <a:latin typeface="나눔명조" panose="02020603020101020101" pitchFamily="18" charset="-127"/>
                <a:ea typeface="나눔명조" panose="02020603020101020101" pitchFamily="18" charset="-127"/>
              </a:rPr>
              <a:t>빠른 시장접근성</a:t>
            </a:r>
            <a:r>
              <a:rPr lang="en-US" altLang="ko-KR" sz="1200" dirty="0" smtClean="0">
                <a:latin typeface="나눔명조" panose="02020603020101020101" pitchFamily="18" charset="-127"/>
                <a:ea typeface="나눔명조" panose="02020603020101020101" pitchFamily="18" charset="-127"/>
              </a:rPr>
              <a:t>, </a:t>
            </a:r>
            <a:r>
              <a:rPr lang="ko-KR" altLang="en-US" sz="1200" smtClean="0">
                <a:latin typeface="나눔명조" panose="02020603020101020101" pitchFamily="18" charset="-127"/>
                <a:ea typeface="나눔명조" panose="02020603020101020101" pitchFamily="18" charset="-127"/>
              </a:rPr>
              <a:t>가시화</a:t>
            </a:r>
            <a:r>
              <a:rPr lang="en-US" altLang="ko-KR" sz="1200" dirty="0" smtClean="0">
                <a:latin typeface="나눔명조" panose="02020603020101020101" pitchFamily="18" charset="-127"/>
                <a:ea typeface="나눔명조" panose="02020603020101020101" pitchFamily="18" charset="-127"/>
              </a:rPr>
              <a:t>, </a:t>
            </a:r>
            <a:r>
              <a:rPr lang="ko-KR" altLang="en-US" sz="1200" smtClean="0">
                <a:latin typeface="나눔명조" panose="02020603020101020101" pitchFamily="18" charset="-127"/>
                <a:ea typeface="나눔명조" panose="02020603020101020101" pitchFamily="18" charset="-127"/>
              </a:rPr>
              <a:t>실 시간성 강화</a:t>
            </a:r>
            <a:r>
              <a:rPr lang="en-US" altLang="ko-KR" sz="1200" dirty="0" smtClean="0">
                <a:latin typeface="나눔명조" panose="02020603020101020101" pitchFamily="18" charset="-127"/>
                <a:ea typeface="나눔명조" panose="02020603020101020101" pitchFamily="18" charset="-127"/>
              </a:rPr>
              <a:t>, </a:t>
            </a:r>
            <a:r>
              <a:rPr lang="ko-KR" altLang="en-US" sz="1200" smtClean="0">
                <a:latin typeface="나눔명조" panose="02020603020101020101" pitchFamily="18" charset="-127"/>
                <a:ea typeface="나눔명조" panose="02020603020101020101" pitchFamily="18" charset="-127"/>
              </a:rPr>
              <a:t>오픈</a:t>
            </a:r>
            <a:r>
              <a:rPr lang="en-US" altLang="ko-KR" sz="1200" dirty="0" smtClean="0">
                <a:latin typeface="나눔명조" panose="02020603020101020101" pitchFamily="18" charset="-127"/>
                <a:ea typeface="나눔명조" panose="02020603020101020101" pitchFamily="18" charset="-127"/>
              </a:rPr>
              <a:t>/</a:t>
            </a:r>
            <a:r>
              <a:rPr lang="ko-KR" altLang="en-US" sz="1200" smtClean="0">
                <a:latin typeface="나눔명조" panose="02020603020101020101" pitchFamily="18" charset="-127"/>
                <a:ea typeface="나눔명조" panose="02020603020101020101" pitchFamily="18" charset="-127"/>
              </a:rPr>
              <a:t>확장 플랫폼 등</a:t>
            </a:r>
            <a:endParaRPr lang="en-US" altLang="ko-KR" sz="1200" dirty="0" smtClean="0">
              <a:latin typeface="나눔명조" panose="02020603020101020101" pitchFamily="18" charset="-127"/>
              <a:ea typeface="나눔명조" panose="02020603020101020101" pitchFamily="18" charset="-127"/>
            </a:endParaRPr>
          </a:p>
          <a:p>
            <a:pPr marL="0" indent="0">
              <a:buNone/>
            </a:pPr>
            <a:endParaRPr lang="en-US" altLang="ko-KR" sz="1200" dirty="0">
              <a:latin typeface="나눔명조" panose="02020603020101020101" pitchFamily="18" charset="-127"/>
              <a:ea typeface="나눔명조" panose="02020603020101020101" pitchFamily="18" charset="-127"/>
            </a:endParaRPr>
          </a:p>
          <a:p>
            <a:pPr marL="0" indent="0">
              <a:buNone/>
            </a:pPr>
            <a:endParaRPr lang="en-US" altLang="ko-KR" sz="1200" dirty="0" smtClean="0">
              <a:latin typeface="나눔명조" panose="02020603020101020101" pitchFamily="18" charset="-127"/>
              <a:ea typeface="나눔명조" panose="02020603020101020101" pitchFamily="18" charset="-127"/>
            </a:endParaRPr>
          </a:p>
          <a:p>
            <a:endParaRPr lang="en-US" sz="1200" dirty="0">
              <a:latin typeface="나눔명조" panose="02020603020101020101" pitchFamily="18" charset="-127"/>
              <a:ea typeface="나눔명조" panose="02020603020101020101" pitchFamily="18" charset="-127"/>
            </a:endParaRPr>
          </a:p>
        </p:txBody>
      </p:sp>
      <p:pic>
        <p:nvPicPr>
          <p:cNvPr id="7" name="그림 6"/>
          <p:cNvPicPr>
            <a:picLocks noChangeAspect="1"/>
          </p:cNvPicPr>
          <p:nvPr/>
        </p:nvPicPr>
        <p:blipFill>
          <a:blip r:embed="rId2"/>
          <a:stretch>
            <a:fillRect/>
          </a:stretch>
        </p:blipFill>
        <p:spPr>
          <a:xfrm>
            <a:off x="736758" y="2067201"/>
            <a:ext cx="8573737" cy="4028805"/>
          </a:xfrm>
          <a:prstGeom prst="rect">
            <a:avLst/>
          </a:prstGeom>
          <a:ln>
            <a:solidFill>
              <a:schemeClr val="accent6">
                <a:lumMod val="75000"/>
              </a:schemeClr>
            </a:solidFill>
          </a:ln>
        </p:spPr>
      </p:pic>
    </p:spTree>
    <p:extLst>
      <p:ext uri="{BB962C8B-B14F-4D97-AF65-F5344CB8AC3E}">
        <p14:creationId xmlns:p14="http://schemas.microsoft.com/office/powerpoint/2010/main" val="22229601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ko-KR" altLang="en-US" dirty="0">
                <a:latin typeface="나눔명조" panose="02020603020101020101" pitchFamily="18" charset="-127"/>
                <a:ea typeface="나눔명조" panose="02020603020101020101" pitchFamily="18" charset="-127"/>
              </a:rPr>
              <a:t>구축 時 도입할 스플렁크</a:t>
            </a:r>
            <a:r>
              <a:rPr lang="en-US" altLang="ko-KR" dirty="0">
                <a:latin typeface="나눔명조" panose="02020603020101020101" pitchFamily="18" charset="-127"/>
                <a:ea typeface="나눔명조" panose="02020603020101020101" pitchFamily="18" charset="-127"/>
              </a:rPr>
              <a:t>(splunk)</a:t>
            </a:r>
            <a:r>
              <a:rPr lang="ko-KR" altLang="en-US">
                <a:latin typeface="나눔명조" panose="02020603020101020101" pitchFamily="18" charset="-127"/>
                <a:ea typeface="나눔명조" panose="02020603020101020101" pitchFamily="18" charset="-127"/>
              </a:rPr>
              <a:t>에 대한 소개</a:t>
            </a:r>
            <a:endParaRPr lang="en-US" dirty="0">
              <a:latin typeface="나눔명조" panose="02020603020101020101" pitchFamily="18" charset="-127"/>
              <a:ea typeface="나눔명조" panose="02020603020101020101" pitchFamily="18" charset="-127"/>
            </a:endParaRPr>
          </a:p>
        </p:txBody>
      </p:sp>
      <p:sp>
        <p:nvSpPr>
          <p:cNvPr id="3" name="Slide Number Placeholder 2"/>
          <p:cNvSpPr>
            <a:spLocks noGrp="1"/>
          </p:cNvSpPr>
          <p:nvPr>
            <p:ph type="sldNum" sz="quarter" idx="12"/>
          </p:nvPr>
        </p:nvSpPr>
        <p:spPr/>
        <p:txBody>
          <a:bodyPr/>
          <a:lstStyle/>
          <a:p>
            <a:fld id="{027CC8FC-DC84-4CE8-AADD-ED05D9A2A54F}" type="slidenum">
              <a:rPr lang="en-US" smtClean="0">
                <a:latin typeface="나눔명조" panose="02020603020101020101" pitchFamily="18" charset="-127"/>
                <a:ea typeface="나눔명조" panose="02020603020101020101" pitchFamily="18" charset="-127"/>
              </a:rPr>
              <a:pPr/>
              <a:t>12</a:t>
            </a:fld>
            <a:endParaRPr lang="en-US">
              <a:latin typeface="나눔명조" panose="02020603020101020101" pitchFamily="18" charset="-127"/>
              <a:ea typeface="나눔명조" panose="02020603020101020101" pitchFamily="18" charset="-127"/>
            </a:endParaRPr>
          </a:p>
        </p:txBody>
      </p:sp>
      <p:sp>
        <p:nvSpPr>
          <p:cNvPr id="5" name="Text Placeholder 4"/>
          <p:cNvSpPr>
            <a:spLocks noGrp="1"/>
          </p:cNvSpPr>
          <p:nvPr>
            <p:ph type="body" sz="quarter" idx="13"/>
          </p:nvPr>
        </p:nvSpPr>
        <p:spPr/>
        <p:txBody>
          <a:bodyPr>
            <a:normAutofit/>
          </a:bodyPr>
          <a:lstStyle/>
          <a:p>
            <a:r>
              <a:rPr lang="en-US" dirty="0" smtClean="0">
                <a:latin typeface="나눔명조" panose="02020603020101020101" pitchFamily="18" charset="-127"/>
                <a:ea typeface="나눔명조" panose="02020603020101020101" pitchFamily="18" charset="-127"/>
              </a:rPr>
              <a:t>1. </a:t>
            </a:r>
            <a:r>
              <a:rPr lang="ko-KR" altLang="en-US" smtClean="0">
                <a:latin typeface="나눔명조" panose="02020603020101020101" pitchFamily="18" charset="-127"/>
                <a:ea typeface="나눔명조" panose="02020603020101020101" pitchFamily="18" charset="-127"/>
              </a:rPr>
              <a:t>추진방향</a:t>
            </a:r>
            <a:endParaRPr lang="en-US" dirty="0">
              <a:latin typeface="나눔명조" panose="02020603020101020101" pitchFamily="18" charset="-127"/>
              <a:ea typeface="나눔명조" panose="02020603020101020101" pitchFamily="18" charset="-127"/>
            </a:endParaRPr>
          </a:p>
        </p:txBody>
      </p:sp>
      <p:sp>
        <p:nvSpPr>
          <p:cNvPr id="10" name="Content Placeholder 9"/>
          <p:cNvSpPr>
            <a:spLocks noGrp="1"/>
          </p:cNvSpPr>
          <p:nvPr>
            <p:ph sz="quarter" idx="15"/>
          </p:nvPr>
        </p:nvSpPr>
        <p:spPr>
          <a:xfrm>
            <a:off x="377241" y="1057089"/>
            <a:ext cx="6580908" cy="589464"/>
          </a:xfrm>
          <a:prstGeom prst="rect">
            <a:avLst/>
          </a:prstGeom>
        </p:spPr>
        <p:txBody>
          <a:bodyPr/>
          <a:lstStyle/>
          <a:p>
            <a:r>
              <a:rPr lang="ko-KR" altLang="en-US" dirty="0" smtClean="0">
                <a:latin typeface="나눔명조" panose="02020603020101020101" pitchFamily="18" charset="-127"/>
                <a:ea typeface="나눔명조" panose="02020603020101020101" pitchFamily="18" charset="-127"/>
              </a:rPr>
              <a:t>적용사례</a:t>
            </a:r>
            <a:endParaRPr lang="en-US" altLang="ko-KR" dirty="0" smtClean="0">
              <a:latin typeface="나눔명조" panose="02020603020101020101" pitchFamily="18" charset="-127"/>
              <a:ea typeface="나눔명조" panose="02020603020101020101" pitchFamily="18" charset="-127"/>
            </a:endParaRPr>
          </a:p>
          <a:p>
            <a:pPr>
              <a:buFontTx/>
              <a:buChar char="-"/>
            </a:pPr>
            <a:r>
              <a:rPr lang="ko-KR" altLang="en-US" sz="1200" dirty="0" smtClean="0">
                <a:latin typeface="나눔명조" panose="02020603020101020101" pitchFamily="18" charset="-127"/>
                <a:ea typeface="나눔명조" panose="02020603020101020101" pitchFamily="18" charset="-127"/>
              </a:rPr>
              <a:t>전 세계 </a:t>
            </a:r>
            <a:r>
              <a:rPr lang="en-US" altLang="ko-KR" sz="1200" dirty="0" smtClean="0">
                <a:latin typeface="나눔명조" panose="02020603020101020101" pitchFamily="18" charset="-127"/>
                <a:ea typeface="나눔명조" panose="02020603020101020101" pitchFamily="18" charset="-127"/>
              </a:rPr>
              <a:t>4,000 </a:t>
            </a:r>
            <a:r>
              <a:rPr lang="ko-KR" altLang="en-US" sz="1200" smtClean="0">
                <a:latin typeface="나눔명조" panose="02020603020101020101" pitchFamily="18" charset="-127"/>
                <a:ea typeface="나눔명조" panose="02020603020101020101" pitchFamily="18" charset="-127"/>
              </a:rPr>
              <a:t>곳 이상의 고객 확보</a:t>
            </a:r>
            <a:endParaRPr lang="en-US" altLang="ko-KR" sz="1200" dirty="0" smtClean="0">
              <a:latin typeface="나눔명조" panose="02020603020101020101" pitchFamily="18" charset="-127"/>
              <a:ea typeface="나눔명조" panose="02020603020101020101" pitchFamily="18" charset="-127"/>
            </a:endParaRPr>
          </a:p>
          <a:p>
            <a:pPr marL="0" indent="0">
              <a:buNone/>
            </a:pPr>
            <a:endParaRPr lang="en-US" altLang="ko-KR" sz="1200" dirty="0">
              <a:latin typeface="나눔명조" panose="02020603020101020101" pitchFamily="18" charset="-127"/>
              <a:ea typeface="나눔명조" panose="02020603020101020101" pitchFamily="18" charset="-127"/>
            </a:endParaRPr>
          </a:p>
          <a:p>
            <a:pPr marL="0" indent="0">
              <a:buNone/>
            </a:pPr>
            <a:endParaRPr lang="en-US" altLang="ko-KR" sz="1200" dirty="0" smtClean="0">
              <a:latin typeface="나눔명조" panose="02020603020101020101" pitchFamily="18" charset="-127"/>
              <a:ea typeface="나눔명조" panose="02020603020101020101" pitchFamily="18" charset="-127"/>
            </a:endParaRPr>
          </a:p>
          <a:p>
            <a:endParaRPr lang="en-US" sz="1200" dirty="0">
              <a:latin typeface="나눔명조" panose="02020603020101020101" pitchFamily="18" charset="-127"/>
              <a:ea typeface="나눔명조" panose="02020603020101020101" pitchFamily="18" charset="-127"/>
            </a:endParaRPr>
          </a:p>
        </p:txBody>
      </p:sp>
      <p:pic>
        <p:nvPicPr>
          <p:cNvPr id="8"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53212" y="1886369"/>
            <a:ext cx="4509331" cy="3007847"/>
          </a:xfrm>
          <a:prstGeom prst="rect">
            <a:avLst/>
          </a:prstGeom>
        </p:spPr>
      </p:pic>
      <p:pic>
        <p:nvPicPr>
          <p:cNvPr id="11" name="Picture 6" descr="Groupon-logo.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6782" y="1980405"/>
            <a:ext cx="778143" cy="342900"/>
          </a:xfrm>
          <a:prstGeom prst="rect">
            <a:avLst/>
          </a:prstGeom>
        </p:spPr>
      </p:pic>
      <p:pic>
        <p:nvPicPr>
          <p:cNvPr id="12" name="Picture 1" descr="Dashboard-API copy.png"/>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5509796" y="2111779"/>
            <a:ext cx="2249541" cy="2634392"/>
          </a:xfrm>
          <a:prstGeom prst="rect">
            <a:avLst/>
          </a:prstGeom>
          <a:scene3d>
            <a:camera prst="perspectiveFront">
              <a:rot lat="0" lon="19800000" rev="0"/>
            </a:camera>
            <a:lightRig rig="threePt" dir="t"/>
          </a:scene3d>
        </p:spPr>
      </p:pic>
      <p:sp>
        <p:nvSpPr>
          <p:cNvPr id="2" name="직사각형 1"/>
          <p:cNvSpPr/>
          <p:nvPr/>
        </p:nvSpPr>
        <p:spPr>
          <a:xfrm>
            <a:off x="5378559" y="1886369"/>
            <a:ext cx="4166035" cy="3007847"/>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3" name="Picture 9" descr="DSC_0274.JP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gray">
          <a:xfrm>
            <a:off x="7700426" y="2349488"/>
            <a:ext cx="1774499" cy="1178692"/>
          </a:xfrm>
          <a:prstGeom prst="rect">
            <a:avLst/>
          </a:prstGeom>
        </p:spPr>
      </p:pic>
      <p:grpSp>
        <p:nvGrpSpPr>
          <p:cNvPr id="4" name="그룹 3"/>
          <p:cNvGrpSpPr/>
          <p:nvPr/>
        </p:nvGrpSpPr>
        <p:grpSpPr>
          <a:xfrm>
            <a:off x="7700425" y="3587931"/>
            <a:ext cx="1774499" cy="1252286"/>
            <a:chOff x="4852530" y="1238202"/>
            <a:chExt cx="4169710" cy="3089187"/>
          </a:xfrm>
        </p:grpSpPr>
        <p:pic>
          <p:nvPicPr>
            <p:cNvPr id="14" name="Picture 8" descr="DSC_0268.JP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bwMode="gray">
            <a:xfrm>
              <a:off x="4852530" y="1238203"/>
              <a:ext cx="2051233" cy="3089186"/>
            </a:xfrm>
            <a:prstGeom prst="rect">
              <a:avLst/>
            </a:prstGeom>
          </p:spPr>
        </p:pic>
        <p:pic>
          <p:nvPicPr>
            <p:cNvPr id="15" name="Picture 10" descr="DSC_0284.JP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bwMode="gray">
            <a:xfrm>
              <a:off x="6971007" y="1238202"/>
              <a:ext cx="2051233" cy="3089186"/>
            </a:xfrm>
            <a:prstGeom prst="rect">
              <a:avLst/>
            </a:prstGeom>
          </p:spPr>
        </p:pic>
      </p:grpSp>
      <p:sp>
        <p:nvSpPr>
          <p:cNvPr id="16" name="Rectangle 25"/>
          <p:cNvSpPr/>
          <p:nvPr/>
        </p:nvSpPr>
        <p:spPr>
          <a:xfrm>
            <a:off x="6525366" y="4953967"/>
            <a:ext cx="2560487" cy="276999"/>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lgn="ctr">
              <a:defRPr/>
            </a:pPr>
            <a:r>
              <a:rPr lang="ko-KR" altLang="en-US" sz="1200" b="1" kern="0" dirty="0" smtClean="0">
                <a:solidFill>
                  <a:srgbClr val="2D2D8A">
                    <a:lumMod val="50000"/>
                  </a:srgbClr>
                </a:solidFill>
                <a:latin typeface="나눔명조" panose="02020603020101020101" pitchFamily="18" charset="-127"/>
                <a:ea typeface="나눔명조" panose="02020603020101020101" pitchFamily="18" charset="-127"/>
              </a:rPr>
              <a:t>적용사례</a:t>
            </a:r>
            <a:r>
              <a:rPr lang="en-US" altLang="ko-KR" sz="1200" b="1" kern="0" dirty="0" smtClean="0">
                <a:solidFill>
                  <a:srgbClr val="2D2D8A">
                    <a:lumMod val="50000"/>
                  </a:srgbClr>
                </a:solidFill>
                <a:latin typeface="나눔명조" panose="02020603020101020101" pitchFamily="18" charset="-127"/>
                <a:ea typeface="나눔명조" panose="02020603020101020101" pitchFamily="18" charset="-127"/>
              </a:rPr>
              <a:t>: </a:t>
            </a:r>
            <a:r>
              <a:rPr lang="ko-KR" altLang="en-US" sz="1200" b="1" kern="0" smtClean="0">
                <a:solidFill>
                  <a:srgbClr val="2D2D8A">
                    <a:lumMod val="50000"/>
                  </a:srgbClr>
                </a:solidFill>
                <a:latin typeface="나눔명조" panose="02020603020101020101" pitchFamily="18" charset="-127"/>
                <a:ea typeface="나눔명조" panose="02020603020101020101" pitchFamily="18" charset="-127"/>
              </a:rPr>
              <a:t>구루폰</a:t>
            </a:r>
            <a:endParaRPr lang="en-US" altLang="ko-KR" sz="1200" b="1" kern="0" dirty="0">
              <a:solidFill>
                <a:srgbClr val="2D2D8A">
                  <a:lumMod val="50000"/>
                </a:srgbClr>
              </a:solidFill>
              <a:latin typeface="나눔명조" panose="02020603020101020101" pitchFamily="18" charset="-127"/>
              <a:ea typeface="나눔명조" panose="02020603020101020101" pitchFamily="18" charset="-127"/>
            </a:endParaRPr>
          </a:p>
        </p:txBody>
      </p:sp>
      <p:sp>
        <p:nvSpPr>
          <p:cNvPr id="17" name="Rectangle 25"/>
          <p:cNvSpPr/>
          <p:nvPr/>
        </p:nvSpPr>
        <p:spPr>
          <a:xfrm>
            <a:off x="1531000" y="4953967"/>
            <a:ext cx="2560487" cy="276999"/>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lgn="ctr">
              <a:defRPr/>
            </a:pPr>
            <a:r>
              <a:rPr lang="en-US" altLang="ko-KR" sz="1200" b="1" kern="0" dirty="0" smtClean="0">
                <a:solidFill>
                  <a:srgbClr val="2D2D8A">
                    <a:lumMod val="50000"/>
                  </a:srgbClr>
                </a:solidFill>
                <a:latin typeface="나눔명조" panose="02020603020101020101" pitchFamily="18" charset="-127"/>
                <a:ea typeface="나눔명조" panose="02020603020101020101" pitchFamily="18" charset="-127"/>
              </a:rPr>
              <a:t>Reference site</a:t>
            </a:r>
            <a:endParaRPr lang="en-US" altLang="ko-KR" sz="1200" b="1" kern="0" dirty="0">
              <a:solidFill>
                <a:srgbClr val="2D2D8A">
                  <a:lumMod val="50000"/>
                </a:srgbClr>
              </a:solidFill>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30353654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ko-KR" dirty="0" smtClean="0">
                <a:latin typeface="나눔명조" panose="02020603020101020101" pitchFamily="18" charset="-127"/>
                <a:ea typeface="나눔명조" panose="02020603020101020101" pitchFamily="18" charset="-127"/>
              </a:rPr>
              <a:t>2. </a:t>
            </a:r>
            <a:r>
              <a:rPr lang="ko-KR" altLang="en-US" smtClean="0">
                <a:latin typeface="나눔명조" panose="02020603020101020101" pitchFamily="18" charset="-127"/>
                <a:ea typeface="나눔명조" panose="02020603020101020101" pitchFamily="18" charset="-127"/>
              </a:rPr>
              <a:t>하드웨어</a:t>
            </a:r>
            <a:r>
              <a:rPr lang="en-US" altLang="ko-KR" dirty="0" smtClean="0">
                <a:latin typeface="나눔명조" panose="02020603020101020101" pitchFamily="18" charset="-127"/>
                <a:ea typeface="나눔명조" panose="02020603020101020101" pitchFamily="18" charset="-127"/>
              </a:rPr>
              <a:t> </a:t>
            </a:r>
            <a:r>
              <a:rPr lang="ko-KR" altLang="en-US" smtClean="0">
                <a:latin typeface="나눔명조" panose="02020603020101020101" pitchFamily="18" charset="-127"/>
                <a:ea typeface="나눔명조" panose="02020603020101020101" pitchFamily="18" charset="-127"/>
              </a:rPr>
              <a:t>내역</a:t>
            </a:r>
            <a:r>
              <a:rPr lang="en-US" altLang="ko-KR" dirty="0" smtClean="0">
                <a:latin typeface="나눔명조" panose="02020603020101020101" pitchFamily="18" charset="-127"/>
                <a:ea typeface="나눔명조" panose="02020603020101020101" pitchFamily="18" charset="-127"/>
              </a:rPr>
              <a:t> </a:t>
            </a:r>
            <a:r>
              <a:rPr lang="ko-KR" altLang="en-US" smtClean="0">
                <a:latin typeface="나눔명조" panose="02020603020101020101" pitchFamily="18" charset="-127"/>
                <a:ea typeface="나눔명조" panose="02020603020101020101" pitchFamily="18" charset="-127"/>
              </a:rPr>
              <a:t>및 규격</a:t>
            </a:r>
            <a:endParaRPr lang="en-US" dirty="0">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36878820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altLang="ko-KR" dirty="0" smtClean="0">
                <a:latin typeface="나눔명조" panose="02020603020101020101" pitchFamily="18" charset="-127"/>
                <a:ea typeface="나눔명조" panose="02020603020101020101" pitchFamily="18" charset="-127"/>
              </a:rPr>
              <a:t>Splunk S/W </a:t>
            </a:r>
            <a:r>
              <a:rPr lang="ko-KR" altLang="en-US" smtClean="0">
                <a:latin typeface="나눔명조" panose="02020603020101020101" pitchFamily="18" charset="-127"/>
                <a:ea typeface="나눔명조" panose="02020603020101020101" pitchFamily="18" charset="-127"/>
              </a:rPr>
              <a:t>구성</a:t>
            </a:r>
            <a:endParaRPr lang="en-US" dirty="0">
              <a:latin typeface="나눔명조" panose="02020603020101020101" pitchFamily="18" charset="-127"/>
              <a:ea typeface="나눔명조" panose="02020603020101020101" pitchFamily="18" charset="-127"/>
            </a:endParaRPr>
          </a:p>
        </p:txBody>
      </p:sp>
      <p:sp>
        <p:nvSpPr>
          <p:cNvPr id="3" name="Slide Number Placeholder 2"/>
          <p:cNvSpPr>
            <a:spLocks noGrp="1"/>
          </p:cNvSpPr>
          <p:nvPr>
            <p:ph type="sldNum" sz="quarter" idx="12"/>
          </p:nvPr>
        </p:nvSpPr>
        <p:spPr/>
        <p:txBody>
          <a:bodyPr/>
          <a:lstStyle/>
          <a:p>
            <a:fld id="{027CC8FC-DC84-4CE8-AADD-ED05D9A2A54F}" type="slidenum">
              <a:rPr lang="en-US" smtClean="0">
                <a:latin typeface="나눔명조" panose="02020603020101020101" pitchFamily="18" charset="-127"/>
                <a:ea typeface="나눔명조" panose="02020603020101020101" pitchFamily="18" charset="-127"/>
              </a:rPr>
              <a:pPr/>
              <a:t>14</a:t>
            </a:fld>
            <a:endParaRPr lang="en-US">
              <a:latin typeface="나눔명조" panose="02020603020101020101" pitchFamily="18" charset="-127"/>
              <a:ea typeface="나눔명조" panose="02020603020101020101" pitchFamily="18" charset="-127"/>
            </a:endParaRPr>
          </a:p>
        </p:txBody>
      </p:sp>
      <p:sp>
        <p:nvSpPr>
          <p:cNvPr id="5" name="Text Placeholder 4"/>
          <p:cNvSpPr>
            <a:spLocks noGrp="1"/>
          </p:cNvSpPr>
          <p:nvPr>
            <p:ph type="body" sz="quarter" idx="13"/>
          </p:nvPr>
        </p:nvSpPr>
        <p:spPr/>
        <p:txBody>
          <a:bodyPr/>
          <a:lstStyle/>
          <a:p>
            <a:r>
              <a:rPr lang="en-US" altLang="ko-KR" b="1" dirty="0" smtClean="0">
                <a:solidFill>
                  <a:schemeClr val="tx1"/>
                </a:solidFill>
                <a:latin typeface="나눔명조" panose="02020603020101020101" pitchFamily="18" charset="-127"/>
                <a:ea typeface="나눔명조" panose="02020603020101020101" pitchFamily="18" charset="-127"/>
              </a:rPr>
              <a:t>2. </a:t>
            </a:r>
            <a:r>
              <a:rPr lang="ko-KR" altLang="en-US" b="1" smtClean="0">
                <a:solidFill>
                  <a:schemeClr val="tx1"/>
                </a:solidFill>
                <a:latin typeface="나눔명조" panose="02020603020101020101" pitchFamily="18" charset="-127"/>
                <a:ea typeface="나눔명조" panose="02020603020101020101" pitchFamily="18" charset="-127"/>
              </a:rPr>
              <a:t>하드웨어 내역 및 규격</a:t>
            </a:r>
            <a:endParaRPr lang="en-US" b="1" dirty="0">
              <a:solidFill>
                <a:schemeClr val="tx1"/>
              </a:solidFill>
              <a:latin typeface="나눔명조" panose="02020603020101020101" pitchFamily="18" charset="-127"/>
              <a:ea typeface="나눔명조" panose="02020603020101020101" pitchFamily="18" charset="-127"/>
            </a:endParaRPr>
          </a:p>
        </p:txBody>
      </p:sp>
      <p:sp>
        <p:nvSpPr>
          <p:cNvPr id="30" name="Rectangle 28"/>
          <p:cNvSpPr/>
          <p:nvPr/>
        </p:nvSpPr>
        <p:spPr>
          <a:xfrm>
            <a:off x="491222" y="1225468"/>
            <a:ext cx="8719039" cy="1124146"/>
          </a:xfrm>
          <a:prstGeom prst="rect">
            <a:avLst/>
          </a:prstGeom>
          <a:solidFill>
            <a:srgbClr val="FFFFFF"/>
          </a:solidFill>
          <a:ln>
            <a:solidFill>
              <a:schemeClr val="bg1">
                <a:lumMod val="7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57765" rtl="0" eaLnBrk="1" latinLnBrk="0" hangingPunct="1">
              <a:defRPr sz="1900" kern="1200">
                <a:solidFill>
                  <a:schemeClr val="lt1"/>
                </a:solidFill>
                <a:latin typeface="+mn-lt"/>
                <a:ea typeface="+mn-ea"/>
                <a:cs typeface="+mn-cs"/>
              </a:defRPr>
            </a:lvl1pPr>
            <a:lvl2pPr marL="478882" algn="l" defTabSz="957765" rtl="0" eaLnBrk="1" latinLnBrk="0" hangingPunct="1">
              <a:defRPr sz="1900" kern="1200">
                <a:solidFill>
                  <a:schemeClr val="lt1"/>
                </a:solidFill>
                <a:latin typeface="+mn-lt"/>
                <a:ea typeface="+mn-ea"/>
                <a:cs typeface="+mn-cs"/>
              </a:defRPr>
            </a:lvl2pPr>
            <a:lvl3pPr marL="957765" algn="l" defTabSz="957765" rtl="0" eaLnBrk="1" latinLnBrk="0" hangingPunct="1">
              <a:defRPr sz="1900" kern="1200">
                <a:solidFill>
                  <a:schemeClr val="lt1"/>
                </a:solidFill>
                <a:latin typeface="+mn-lt"/>
                <a:ea typeface="+mn-ea"/>
                <a:cs typeface="+mn-cs"/>
              </a:defRPr>
            </a:lvl3pPr>
            <a:lvl4pPr marL="1436647" algn="l" defTabSz="957765" rtl="0" eaLnBrk="1" latinLnBrk="0" hangingPunct="1">
              <a:defRPr sz="1900" kern="1200">
                <a:solidFill>
                  <a:schemeClr val="lt1"/>
                </a:solidFill>
                <a:latin typeface="+mn-lt"/>
                <a:ea typeface="+mn-ea"/>
                <a:cs typeface="+mn-cs"/>
              </a:defRPr>
            </a:lvl4pPr>
            <a:lvl5pPr marL="1915529" algn="l" defTabSz="957765" rtl="0" eaLnBrk="1" latinLnBrk="0" hangingPunct="1">
              <a:defRPr sz="1900" kern="1200">
                <a:solidFill>
                  <a:schemeClr val="lt1"/>
                </a:solidFill>
                <a:latin typeface="+mn-lt"/>
                <a:ea typeface="+mn-ea"/>
                <a:cs typeface="+mn-cs"/>
              </a:defRPr>
            </a:lvl5pPr>
            <a:lvl6pPr marL="2394412" algn="l" defTabSz="957765" rtl="0" eaLnBrk="1" latinLnBrk="0" hangingPunct="1">
              <a:defRPr sz="1900" kern="1200">
                <a:solidFill>
                  <a:schemeClr val="lt1"/>
                </a:solidFill>
                <a:latin typeface="+mn-lt"/>
                <a:ea typeface="+mn-ea"/>
                <a:cs typeface="+mn-cs"/>
              </a:defRPr>
            </a:lvl6pPr>
            <a:lvl7pPr marL="2873294" algn="l" defTabSz="957765" rtl="0" eaLnBrk="1" latinLnBrk="0" hangingPunct="1">
              <a:defRPr sz="1900" kern="1200">
                <a:solidFill>
                  <a:schemeClr val="lt1"/>
                </a:solidFill>
                <a:latin typeface="+mn-lt"/>
                <a:ea typeface="+mn-ea"/>
                <a:cs typeface="+mn-cs"/>
              </a:defRPr>
            </a:lvl7pPr>
            <a:lvl8pPr marL="3352175" algn="l" defTabSz="957765" rtl="0" eaLnBrk="1" latinLnBrk="0" hangingPunct="1">
              <a:defRPr sz="1900" kern="1200">
                <a:solidFill>
                  <a:schemeClr val="lt1"/>
                </a:solidFill>
                <a:latin typeface="+mn-lt"/>
                <a:ea typeface="+mn-ea"/>
                <a:cs typeface="+mn-cs"/>
              </a:defRPr>
            </a:lvl8pPr>
            <a:lvl9pPr marL="3831057" algn="l" defTabSz="957765" rtl="0" eaLnBrk="1" latinLnBrk="0" hangingPunct="1">
              <a:defRPr sz="1900" kern="1200">
                <a:solidFill>
                  <a:schemeClr val="lt1"/>
                </a:solidFill>
                <a:latin typeface="+mn-lt"/>
                <a:ea typeface="+mn-ea"/>
                <a:cs typeface="+mn-cs"/>
              </a:defRPr>
            </a:lvl9pPr>
          </a:lstStyle>
          <a:p>
            <a:pPr algn="ctr"/>
            <a:endParaRPr lang="en-US">
              <a:latin typeface="나눔명조" panose="02020603020101020101" pitchFamily="18" charset="-127"/>
              <a:ea typeface="나눔명조" panose="02020603020101020101" pitchFamily="18" charset="-127"/>
            </a:endParaRPr>
          </a:p>
        </p:txBody>
      </p:sp>
      <p:sp>
        <p:nvSpPr>
          <p:cNvPr id="31" name="TextBox 8"/>
          <p:cNvSpPr txBox="1"/>
          <p:nvPr/>
        </p:nvSpPr>
        <p:spPr>
          <a:xfrm>
            <a:off x="1513025" y="1367499"/>
            <a:ext cx="7631824" cy="800219"/>
          </a:xfrm>
          <a:prstGeom prst="rect">
            <a:avLst/>
          </a:prstGeom>
          <a:noFill/>
        </p:spPr>
        <p:txBody>
          <a:bodyPr wrap="square" rtlCol="0">
            <a:spAutoFit/>
          </a:bodyPr>
          <a:lstStyle>
            <a:defPPr>
              <a:defRPr lang="en-US"/>
            </a:defPPr>
            <a:lvl1pPr marL="0" algn="l" defTabSz="957765" rtl="0" eaLnBrk="1" latinLnBrk="0" hangingPunct="1">
              <a:defRPr sz="1900" kern="1200">
                <a:solidFill>
                  <a:schemeClr val="tx1"/>
                </a:solidFill>
                <a:latin typeface="+mn-lt"/>
                <a:ea typeface="+mn-ea"/>
                <a:cs typeface="+mn-cs"/>
              </a:defRPr>
            </a:lvl1pPr>
            <a:lvl2pPr marL="478882" algn="l" defTabSz="957765" rtl="0" eaLnBrk="1" latinLnBrk="0" hangingPunct="1">
              <a:defRPr sz="1900" kern="1200">
                <a:solidFill>
                  <a:schemeClr val="tx1"/>
                </a:solidFill>
                <a:latin typeface="+mn-lt"/>
                <a:ea typeface="+mn-ea"/>
                <a:cs typeface="+mn-cs"/>
              </a:defRPr>
            </a:lvl2pPr>
            <a:lvl3pPr marL="957765" algn="l" defTabSz="957765" rtl="0" eaLnBrk="1" latinLnBrk="0" hangingPunct="1">
              <a:defRPr sz="1900" kern="1200">
                <a:solidFill>
                  <a:schemeClr val="tx1"/>
                </a:solidFill>
                <a:latin typeface="+mn-lt"/>
                <a:ea typeface="+mn-ea"/>
                <a:cs typeface="+mn-cs"/>
              </a:defRPr>
            </a:lvl3pPr>
            <a:lvl4pPr marL="1436647" algn="l" defTabSz="957765" rtl="0" eaLnBrk="1" latinLnBrk="0" hangingPunct="1">
              <a:defRPr sz="1900" kern="1200">
                <a:solidFill>
                  <a:schemeClr val="tx1"/>
                </a:solidFill>
                <a:latin typeface="+mn-lt"/>
                <a:ea typeface="+mn-ea"/>
                <a:cs typeface="+mn-cs"/>
              </a:defRPr>
            </a:lvl4pPr>
            <a:lvl5pPr marL="1915529" algn="l" defTabSz="957765" rtl="0" eaLnBrk="1" latinLnBrk="0" hangingPunct="1">
              <a:defRPr sz="1900" kern="1200">
                <a:solidFill>
                  <a:schemeClr val="tx1"/>
                </a:solidFill>
                <a:latin typeface="+mn-lt"/>
                <a:ea typeface="+mn-ea"/>
                <a:cs typeface="+mn-cs"/>
              </a:defRPr>
            </a:lvl5pPr>
            <a:lvl6pPr marL="2394412" algn="l" defTabSz="957765" rtl="0" eaLnBrk="1" latinLnBrk="0" hangingPunct="1">
              <a:defRPr sz="1900" kern="1200">
                <a:solidFill>
                  <a:schemeClr val="tx1"/>
                </a:solidFill>
                <a:latin typeface="+mn-lt"/>
                <a:ea typeface="+mn-ea"/>
                <a:cs typeface="+mn-cs"/>
              </a:defRPr>
            </a:lvl6pPr>
            <a:lvl7pPr marL="2873294" algn="l" defTabSz="957765" rtl="0" eaLnBrk="1" latinLnBrk="0" hangingPunct="1">
              <a:defRPr sz="1900" kern="1200">
                <a:solidFill>
                  <a:schemeClr val="tx1"/>
                </a:solidFill>
                <a:latin typeface="+mn-lt"/>
                <a:ea typeface="+mn-ea"/>
                <a:cs typeface="+mn-cs"/>
              </a:defRPr>
            </a:lvl7pPr>
            <a:lvl8pPr marL="3352175" algn="l" defTabSz="957765" rtl="0" eaLnBrk="1" latinLnBrk="0" hangingPunct="1">
              <a:defRPr sz="1900" kern="1200">
                <a:solidFill>
                  <a:schemeClr val="tx1"/>
                </a:solidFill>
                <a:latin typeface="+mn-lt"/>
                <a:ea typeface="+mn-ea"/>
                <a:cs typeface="+mn-cs"/>
              </a:defRPr>
            </a:lvl8pPr>
            <a:lvl9pPr marL="3831057" algn="l" defTabSz="957765" rtl="0" eaLnBrk="1" latinLnBrk="0" hangingPunct="1">
              <a:defRPr sz="1900" kern="1200">
                <a:solidFill>
                  <a:schemeClr val="tx1"/>
                </a:solidFill>
                <a:latin typeface="+mn-lt"/>
                <a:ea typeface="+mn-ea"/>
                <a:cs typeface="+mn-cs"/>
              </a:defRPr>
            </a:lvl9pPr>
          </a:lstStyle>
          <a:p>
            <a:pPr marL="587428" lvl="1" indent="-285750">
              <a:buFont typeface="Wingdings" charset="2"/>
              <a:buChar char="§"/>
            </a:pPr>
            <a:r>
              <a:rPr lang="en-US" altLang="ko-KR" sz="1800" b="1" dirty="0">
                <a:latin typeface="나눔명조" panose="02020603020101020101" pitchFamily="18" charset="-127"/>
                <a:ea typeface="나눔명조" panose="02020603020101020101" pitchFamily="18" charset="-127"/>
              </a:rPr>
              <a:t>Forwarder</a:t>
            </a:r>
          </a:p>
          <a:p>
            <a:pPr marL="1121647" lvl="2" indent="-285750">
              <a:buFont typeface="Wingdings" charset="2"/>
              <a:buChar char="ü"/>
            </a:pPr>
            <a:r>
              <a:rPr lang="ko-KR" altLang="en-US" sz="1400" dirty="0">
                <a:latin typeface="나눔명조" panose="02020603020101020101" pitchFamily="18" charset="-127"/>
                <a:ea typeface="나눔명조" panose="02020603020101020101" pitchFamily="18" charset="-127"/>
              </a:rPr>
              <a:t>데이터를</a:t>
            </a:r>
            <a:r>
              <a:rPr lang="en-US" altLang="ko-KR" sz="1400" dirty="0">
                <a:latin typeface="나눔명조" panose="02020603020101020101" pitchFamily="18" charset="-127"/>
                <a:ea typeface="나눔명조" panose="02020603020101020101" pitchFamily="18" charset="-127"/>
              </a:rPr>
              <a:t> access</a:t>
            </a:r>
            <a:r>
              <a:rPr lang="ko-KR" altLang="en-US" sz="1400" dirty="0">
                <a:latin typeface="나눔명조" panose="02020603020101020101" pitchFamily="18" charset="-127"/>
                <a:ea typeface="나눔명조" panose="02020603020101020101" pitchFamily="18" charset="-127"/>
              </a:rPr>
              <a:t>할</a:t>
            </a:r>
            <a:r>
              <a:rPr lang="en-US" altLang="ko-KR" sz="1400" dirty="0">
                <a:latin typeface="나눔명조" panose="02020603020101020101" pitchFamily="18" charset="-127"/>
                <a:ea typeface="나눔명조" panose="02020603020101020101" pitchFamily="18" charset="-127"/>
              </a:rPr>
              <a:t> </a:t>
            </a:r>
            <a:r>
              <a:rPr lang="ko-KR" altLang="en-US" sz="1400" dirty="0">
                <a:latin typeface="나눔명조" panose="02020603020101020101" pitchFamily="18" charset="-127"/>
                <a:ea typeface="나눔명조" panose="02020603020101020101" pitchFamily="18" charset="-127"/>
              </a:rPr>
              <a:t>수</a:t>
            </a:r>
            <a:r>
              <a:rPr lang="en-US" altLang="ko-KR" sz="1400" dirty="0">
                <a:latin typeface="나눔명조" panose="02020603020101020101" pitchFamily="18" charset="-127"/>
                <a:ea typeface="나눔명조" panose="02020603020101020101" pitchFamily="18" charset="-127"/>
              </a:rPr>
              <a:t> </a:t>
            </a:r>
            <a:r>
              <a:rPr lang="ko-KR" altLang="en-US" sz="1400" dirty="0">
                <a:latin typeface="나눔명조" panose="02020603020101020101" pitchFamily="18" charset="-127"/>
                <a:ea typeface="나눔명조" panose="02020603020101020101" pitchFamily="18" charset="-127"/>
              </a:rPr>
              <a:t>있는</a:t>
            </a:r>
            <a:r>
              <a:rPr lang="en-US" altLang="ko-KR" sz="1400" dirty="0">
                <a:latin typeface="나눔명조" panose="02020603020101020101" pitchFamily="18" charset="-127"/>
                <a:ea typeface="나눔명조" panose="02020603020101020101" pitchFamily="18" charset="-127"/>
              </a:rPr>
              <a:t> </a:t>
            </a:r>
            <a:r>
              <a:rPr lang="ko-KR" altLang="en-US" sz="1400" dirty="0">
                <a:latin typeface="나눔명조" panose="02020603020101020101" pitchFamily="18" charset="-127"/>
                <a:ea typeface="나눔명조" panose="02020603020101020101" pitchFamily="18" charset="-127"/>
              </a:rPr>
              <a:t>고객의</a:t>
            </a:r>
            <a:r>
              <a:rPr lang="en-US" altLang="ko-KR" sz="1400" dirty="0">
                <a:latin typeface="나눔명조" panose="02020603020101020101" pitchFamily="18" charset="-127"/>
                <a:ea typeface="나눔명조" panose="02020603020101020101" pitchFamily="18" charset="-127"/>
              </a:rPr>
              <a:t> </a:t>
            </a:r>
            <a:r>
              <a:rPr lang="ko-KR" altLang="en-US" sz="1400" dirty="0">
                <a:latin typeface="나눔명조" panose="02020603020101020101" pitchFamily="18" charset="-127"/>
                <a:ea typeface="나눔명조" panose="02020603020101020101" pitchFamily="18" charset="-127"/>
              </a:rPr>
              <a:t>시스템에</a:t>
            </a:r>
            <a:r>
              <a:rPr lang="en-US" altLang="ko-KR" sz="1400" dirty="0">
                <a:latin typeface="나눔명조" panose="02020603020101020101" pitchFamily="18" charset="-127"/>
                <a:ea typeface="나눔명조" panose="02020603020101020101" pitchFamily="18" charset="-127"/>
              </a:rPr>
              <a:t> </a:t>
            </a:r>
            <a:r>
              <a:rPr lang="ko-KR" altLang="en-US" sz="1400" dirty="0">
                <a:latin typeface="나눔명조" panose="02020603020101020101" pitchFamily="18" charset="-127"/>
                <a:ea typeface="나눔명조" panose="02020603020101020101" pitchFamily="18" charset="-127"/>
              </a:rPr>
              <a:t>설치되는</a:t>
            </a:r>
            <a:r>
              <a:rPr lang="en-US" altLang="ko-KR" sz="1400" dirty="0">
                <a:latin typeface="나눔명조" panose="02020603020101020101" pitchFamily="18" charset="-127"/>
                <a:ea typeface="나눔명조" panose="02020603020101020101" pitchFamily="18" charset="-127"/>
              </a:rPr>
              <a:t> </a:t>
            </a:r>
            <a:r>
              <a:rPr lang="ko-KR" altLang="en-US" sz="1400" dirty="0">
                <a:latin typeface="나눔명조" panose="02020603020101020101" pitchFamily="18" charset="-127"/>
                <a:ea typeface="나눔명조" panose="02020603020101020101" pitchFamily="18" charset="-127"/>
              </a:rPr>
              <a:t>컴포넌트</a:t>
            </a:r>
            <a:endParaRPr lang="en-US" altLang="ko-KR" sz="1400" dirty="0">
              <a:latin typeface="나눔명조" panose="02020603020101020101" pitchFamily="18" charset="-127"/>
              <a:ea typeface="나눔명조" panose="02020603020101020101" pitchFamily="18" charset="-127"/>
            </a:endParaRPr>
          </a:p>
          <a:p>
            <a:pPr marL="1121647" lvl="2" indent="-285750">
              <a:buFont typeface="Wingdings" charset="2"/>
              <a:buChar char="ü"/>
            </a:pPr>
            <a:r>
              <a:rPr lang="ko-KR" altLang="en-US" sz="1400" dirty="0">
                <a:latin typeface="나눔명조" panose="02020603020101020101" pitchFamily="18" charset="-127"/>
                <a:ea typeface="나눔명조" panose="02020603020101020101" pitchFamily="18" charset="-127"/>
              </a:rPr>
              <a:t>최소한의</a:t>
            </a:r>
            <a:r>
              <a:rPr lang="en-US" altLang="ko-KR" sz="1400" dirty="0">
                <a:latin typeface="나눔명조" panose="02020603020101020101" pitchFamily="18" charset="-127"/>
                <a:ea typeface="나눔명조" panose="02020603020101020101" pitchFamily="18" charset="-127"/>
              </a:rPr>
              <a:t> resource</a:t>
            </a:r>
            <a:r>
              <a:rPr lang="ko-KR" altLang="en-US" sz="1400" dirty="0">
                <a:latin typeface="나눔명조" panose="02020603020101020101" pitchFamily="18" charset="-127"/>
                <a:ea typeface="나눔명조" panose="02020603020101020101" pitchFamily="18" charset="-127"/>
              </a:rPr>
              <a:t>를</a:t>
            </a:r>
            <a:r>
              <a:rPr lang="en-US" altLang="ko-KR" sz="1400" dirty="0">
                <a:latin typeface="나눔명조" panose="02020603020101020101" pitchFamily="18" charset="-127"/>
                <a:ea typeface="나눔명조" panose="02020603020101020101" pitchFamily="18" charset="-127"/>
              </a:rPr>
              <a:t> </a:t>
            </a:r>
            <a:r>
              <a:rPr lang="ko-KR" altLang="en-US" sz="1400" dirty="0">
                <a:latin typeface="나눔명조" panose="02020603020101020101" pitchFamily="18" charset="-127"/>
                <a:ea typeface="나눔명조" panose="02020603020101020101" pitchFamily="18" charset="-127"/>
              </a:rPr>
              <a:t>점유하면서</a:t>
            </a:r>
            <a:r>
              <a:rPr lang="en-US" altLang="ko-KR" sz="1400" dirty="0">
                <a:latin typeface="나눔명조" panose="02020603020101020101" pitchFamily="18" charset="-127"/>
                <a:ea typeface="나눔명조" panose="02020603020101020101" pitchFamily="18" charset="-127"/>
              </a:rPr>
              <a:t> </a:t>
            </a:r>
            <a:r>
              <a:rPr lang="ko-KR" altLang="en-US" sz="1400" dirty="0">
                <a:latin typeface="나눔명조" panose="02020603020101020101" pitchFamily="18" charset="-127"/>
                <a:ea typeface="나눔명조" panose="02020603020101020101" pitchFamily="18" charset="-127"/>
              </a:rPr>
              <a:t>데이터를</a:t>
            </a:r>
            <a:r>
              <a:rPr lang="en-US" altLang="ko-KR" sz="1400" dirty="0">
                <a:latin typeface="나눔명조" panose="02020603020101020101" pitchFamily="18" charset="-127"/>
                <a:ea typeface="나눔명조" panose="02020603020101020101" pitchFamily="18" charset="-127"/>
              </a:rPr>
              <a:t> </a:t>
            </a:r>
            <a:r>
              <a:rPr lang="ko-KR" altLang="en-US" sz="1400" dirty="0">
                <a:latin typeface="나눔명조" panose="02020603020101020101" pitchFamily="18" charset="-127"/>
                <a:ea typeface="나눔명조" panose="02020603020101020101" pitchFamily="18" charset="-127"/>
              </a:rPr>
              <a:t>수집</a:t>
            </a:r>
            <a:r>
              <a:rPr lang="en-US" altLang="ko-KR" sz="1400" dirty="0">
                <a:latin typeface="나눔명조" panose="02020603020101020101" pitchFamily="18" charset="-127"/>
                <a:ea typeface="나눔명조" panose="02020603020101020101" pitchFamily="18" charset="-127"/>
              </a:rPr>
              <a:t> </a:t>
            </a:r>
            <a:r>
              <a:rPr lang="en-US" altLang="ko-KR" sz="1400" dirty="0" smtClean="0">
                <a:latin typeface="나눔명조" panose="02020603020101020101" pitchFamily="18" charset="-127"/>
                <a:ea typeface="나눔명조" panose="02020603020101020101" pitchFamily="18" charset="-127"/>
              </a:rPr>
              <a:t>/ </a:t>
            </a:r>
            <a:r>
              <a:rPr lang="ko-KR" altLang="en-US" sz="1400" dirty="0" smtClean="0">
                <a:latin typeface="나눔명조" panose="02020603020101020101" pitchFamily="18" charset="-127"/>
                <a:ea typeface="나눔명조" panose="02020603020101020101" pitchFamily="18" charset="-127"/>
              </a:rPr>
              <a:t>전송</a:t>
            </a:r>
            <a:endParaRPr lang="en-US" altLang="ko-KR" sz="1400" dirty="0">
              <a:latin typeface="나눔명조" panose="02020603020101020101" pitchFamily="18" charset="-127"/>
              <a:ea typeface="나눔명조" panose="02020603020101020101" pitchFamily="18" charset="-127"/>
            </a:endParaRPr>
          </a:p>
        </p:txBody>
      </p:sp>
      <p:grpSp>
        <p:nvGrpSpPr>
          <p:cNvPr id="32" name="Group 25"/>
          <p:cNvGrpSpPr/>
          <p:nvPr/>
        </p:nvGrpSpPr>
        <p:grpSpPr>
          <a:xfrm>
            <a:off x="713051" y="1433817"/>
            <a:ext cx="610810" cy="580016"/>
            <a:chOff x="703533" y="2047850"/>
            <a:chExt cx="624809" cy="580016"/>
          </a:xfrm>
        </p:grpSpPr>
        <p:sp>
          <p:nvSpPr>
            <p:cNvPr id="44" name="Rectangle 10"/>
            <p:cNvSpPr/>
            <p:nvPr/>
          </p:nvSpPr>
          <p:spPr>
            <a:xfrm>
              <a:off x="703533" y="2047850"/>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57765" rtl="0" eaLnBrk="1" latinLnBrk="0" hangingPunct="1">
                <a:defRPr sz="1900" kern="1200">
                  <a:solidFill>
                    <a:schemeClr val="lt1"/>
                  </a:solidFill>
                  <a:latin typeface="+mn-lt"/>
                  <a:ea typeface="+mn-ea"/>
                  <a:cs typeface="+mn-cs"/>
                </a:defRPr>
              </a:lvl1pPr>
              <a:lvl2pPr marL="478882" algn="l" defTabSz="957765" rtl="0" eaLnBrk="1" latinLnBrk="0" hangingPunct="1">
                <a:defRPr sz="1900" kern="1200">
                  <a:solidFill>
                    <a:schemeClr val="lt1"/>
                  </a:solidFill>
                  <a:latin typeface="+mn-lt"/>
                  <a:ea typeface="+mn-ea"/>
                  <a:cs typeface="+mn-cs"/>
                </a:defRPr>
              </a:lvl2pPr>
              <a:lvl3pPr marL="957765" algn="l" defTabSz="957765" rtl="0" eaLnBrk="1" latinLnBrk="0" hangingPunct="1">
                <a:defRPr sz="1900" kern="1200">
                  <a:solidFill>
                    <a:schemeClr val="lt1"/>
                  </a:solidFill>
                  <a:latin typeface="+mn-lt"/>
                  <a:ea typeface="+mn-ea"/>
                  <a:cs typeface="+mn-cs"/>
                </a:defRPr>
              </a:lvl3pPr>
              <a:lvl4pPr marL="1436647" algn="l" defTabSz="957765" rtl="0" eaLnBrk="1" latinLnBrk="0" hangingPunct="1">
                <a:defRPr sz="1900" kern="1200">
                  <a:solidFill>
                    <a:schemeClr val="lt1"/>
                  </a:solidFill>
                  <a:latin typeface="+mn-lt"/>
                  <a:ea typeface="+mn-ea"/>
                  <a:cs typeface="+mn-cs"/>
                </a:defRPr>
              </a:lvl4pPr>
              <a:lvl5pPr marL="1915529" algn="l" defTabSz="957765" rtl="0" eaLnBrk="1" latinLnBrk="0" hangingPunct="1">
                <a:defRPr sz="1900" kern="1200">
                  <a:solidFill>
                    <a:schemeClr val="lt1"/>
                  </a:solidFill>
                  <a:latin typeface="+mn-lt"/>
                  <a:ea typeface="+mn-ea"/>
                  <a:cs typeface="+mn-cs"/>
                </a:defRPr>
              </a:lvl5pPr>
              <a:lvl6pPr marL="2394412" algn="l" defTabSz="957765" rtl="0" eaLnBrk="1" latinLnBrk="0" hangingPunct="1">
                <a:defRPr sz="1900" kern="1200">
                  <a:solidFill>
                    <a:schemeClr val="lt1"/>
                  </a:solidFill>
                  <a:latin typeface="+mn-lt"/>
                  <a:ea typeface="+mn-ea"/>
                  <a:cs typeface="+mn-cs"/>
                </a:defRPr>
              </a:lvl6pPr>
              <a:lvl7pPr marL="2873294" algn="l" defTabSz="957765" rtl="0" eaLnBrk="1" latinLnBrk="0" hangingPunct="1">
                <a:defRPr sz="1900" kern="1200">
                  <a:solidFill>
                    <a:schemeClr val="lt1"/>
                  </a:solidFill>
                  <a:latin typeface="+mn-lt"/>
                  <a:ea typeface="+mn-ea"/>
                  <a:cs typeface="+mn-cs"/>
                </a:defRPr>
              </a:lvl7pPr>
              <a:lvl8pPr marL="3352175" algn="l" defTabSz="957765" rtl="0" eaLnBrk="1" latinLnBrk="0" hangingPunct="1">
                <a:defRPr sz="1900" kern="1200">
                  <a:solidFill>
                    <a:schemeClr val="lt1"/>
                  </a:solidFill>
                  <a:latin typeface="+mn-lt"/>
                  <a:ea typeface="+mn-ea"/>
                  <a:cs typeface="+mn-cs"/>
                </a:defRPr>
              </a:lvl8pPr>
              <a:lvl9pPr marL="3831057" algn="l" defTabSz="957765" rtl="0" eaLnBrk="1" latinLnBrk="0" hangingPunct="1">
                <a:defRPr sz="1900" kern="1200">
                  <a:solidFill>
                    <a:schemeClr val="lt1"/>
                  </a:solidFill>
                  <a:latin typeface="+mn-lt"/>
                  <a:ea typeface="+mn-ea"/>
                  <a:cs typeface="+mn-cs"/>
                </a:defRPr>
              </a:lvl9pPr>
            </a:lstStyle>
            <a:p>
              <a:pPr algn="ctr"/>
              <a:endParaRPr lang="en-US">
                <a:solidFill>
                  <a:prstClr val="black"/>
                </a:solidFill>
                <a:latin typeface="나눔명조" panose="02020603020101020101" pitchFamily="18" charset="-127"/>
                <a:ea typeface="나눔명조" panose="02020603020101020101" pitchFamily="18" charset="-127"/>
              </a:endParaRPr>
            </a:p>
          </p:txBody>
        </p:sp>
        <p:grpSp>
          <p:nvGrpSpPr>
            <p:cNvPr id="45" name="Group 21"/>
            <p:cNvGrpSpPr/>
            <p:nvPr/>
          </p:nvGrpSpPr>
          <p:grpSpPr>
            <a:xfrm>
              <a:off x="841985" y="2102559"/>
              <a:ext cx="348511" cy="421260"/>
              <a:chOff x="841985" y="2102559"/>
              <a:chExt cx="348511" cy="421260"/>
            </a:xfrm>
          </p:grpSpPr>
          <p:pic>
            <p:nvPicPr>
              <p:cNvPr id="46" name="Picture 52" descr="forwarder_1u.png"/>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bwMode="gray">
              <a:xfrm flipV="1">
                <a:off x="841985" y="2175119"/>
                <a:ext cx="348511" cy="346075"/>
              </a:xfrm>
              <a:prstGeom prst="rect">
                <a:avLst/>
              </a:prstGeom>
            </p:spPr>
            <p:style>
              <a:lnRef idx="2">
                <a:schemeClr val="accent3">
                  <a:shade val="50000"/>
                </a:schemeClr>
              </a:lnRef>
              <a:fillRef idx="1">
                <a:schemeClr val="accent3"/>
              </a:fillRef>
              <a:effectRef idx="0">
                <a:schemeClr val="accent3"/>
              </a:effectRef>
              <a:fontRef idx="minor">
                <a:schemeClr val="lt1"/>
              </a:fontRef>
            </p:style>
          </p:pic>
          <p:sp>
            <p:nvSpPr>
              <p:cNvPr id="47" name="TextBox 12"/>
              <p:cNvSpPr txBox="1"/>
              <p:nvPr/>
            </p:nvSpPr>
            <p:spPr>
              <a:xfrm>
                <a:off x="863668" y="2102559"/>
                <a:ext cx="272172" cy="421260"/>
              </a:xfrm>
              <a:prstGeom prst="rect">
                <a:avLst/>
              </a:prstGeom>
            </p:spPr>
            <p:txBody>
              <a:bodyPr wrap="none" lIns="51426" tIns="25713" rIns="51426" bIns="25713" rtlCol="0" anchor="ctr">
                <a:spAutoFit/>
              </a:bodyPr>
              <a:lstStyle>
                <a:defPPr>
                  <a:defRPr lang="en-US"/>
                </a:defPPr>
                <a:lvl1pPr marL="0" algn="l" defTabSz="957765" rtl="0" eaLnBrk="1" latinLnBrk="0" hangingPunct="1">
                  <a:defRPr sz="1900" kern="1200">
                    <a:solidFill>
                      <a:schemeClr val="tx1"/>
                    </a:solidFill>
                    <a:latin typeface="+mn-lt"/>
                    <a:ea typeface="+mn-ea"/>
                    <a:cs typeface="+mn-cs"/>
                  </a:defRPr>
                </a:lvl1pPr>
                <a:lvl2pPr marL="478882" algn="l" defTabSz="957765" rtl="0" eaLnBrk="1" latinLnBrk="0" hangingPunct="1">
                  <a:defRPr sz="1900" kern="1200">
                    <a:solidFill>
                      <a:schemeClr val="tx1"/>
                    </a:solidFill>
                    <a:latin typeface="+mn-lt"/>
                    <a:ea typeface="+mn-ea"/>
                    <a:cs typeface="+mn-cs"/>
                  </a:defRPr>
                </a:lvl2pPr>
                <a:lvl3pPr marL="957765" algn="l" defTabSz="957765" rtl="0" eaLnBrk="1" latinLnBrk="0" hangingPunct="1">
                  <a:defRPr sz="1900" kern="1200">
                    <a:solidFill>
                      <a:schemeClr val="tx1"/>
                    </a:solidFill>
                    <a:latin typeface="+mn-lt"/>
                    <a:ea typeface="+mn-ea"/>
                    <a:cs typeface="+mn-cs"/>
                  </a:defRPr>
                </a:lvl3pPr>
                <a:lvl4pPr marL="1436647" algn="l" defTabSz="957765" rtl="0" eaLnBrk="1" latinLnBrk="0" hangingPunct="1">
                  <a:defRPr sz="1900" kern="1200">
                    <a:solidFill>
                      <a:schemeClr val="tx1"/>
                    </a:solidFill>
                    <a:latin typeface="+mn-lt"/>
                    <a:ea typeface="+mn-ea"/>
                    <a:cs typeface="+mn-cs"/>
                  </a:defRPr>
                </a:lvl4pPr>
                <a:lvl5pPr marL="1915529" algn="l" defTabSz="957765" rtl="0" eaLnBrk="1" latinLnBrk="0" hangingPunct="1">
                  <a:defRPr sz="1900" kern="1200">
                    <a:solidFill>
                      <a:schemeClr val="tx1"/>
                    </a:solidFill>
                    <a:latin typeface="+mn-lt"/>
                    <a:ea typeface="+mn-ea"/>
                    <a:cs typeface="+mn-cs"/>
                  </a:defRPr>
                </a:lvl5pPr>
                <a:lvl6pPr marL="2394412" algn="l" defTabSz="957765" rtl="0" eaLnBrk="1" latinLnBrk="0" hangingPunct="1">
                  <a:defRPr sz="1900" kern="1200">
                    <a:solidFill>
                      <a:schemeClr val="tx1"/>
                    </a:solidFill>
                    <a:latin typeface="+mn-lt"/>
                    <a:ea typeface="+mn-ea"/>
                    <a:cs typeface="+mn-cs"/>
                  </a:defRPr>
                </a:lvl6pPr>
                <a:lvl7pPr marL="2873294" algn="l" defTabSz="957765" rtl="0" eaLnBrk="1" latinLnBrk="0" hangingPunct="1">
                  <a:defRPr sz="1900" kern="1200">
                    <a:solidFill>
                      <a:schemeClr val="tx1"/>
                    </a:solidFill>
                    <a:latin typeface="+mn-lt"/>
                    <a:ea typeface="+mn-ea"/>
                    <a:cs typeface="+mn-cs"/>
                  </a:defRPr>
                </a:lvl7pPr>
                <a:lvl8pPr marL="3352175" algn="l" defTabSz="957765" rtl="0" eaLnBrk="1" latinLnBrk="0" hangingPunct="1">
                  <a:defRPr sz="1900" kern="1200">
                    <a:solidFill>
                      <a:schemeClr val="tx1"/>
                    </a:solidFill>
                    <a:latin typeface="+mn-lt"/>
                    <a:ea typeface="+mn-ea"/>
                    <a:cs typeface="+mn-cs"/>
                  </a:defRPr>
                </a:lvl8pPr>
                <a:lvl9pPr marL="3831057" algn="l" defTabSz="957765" rtl="0" eaLnBrk="1" latinLnBrk="0" hangingPunct="1">
                  <a:defRPr sz="1900" kern="1200">
                    <a:solidFill>
                      <a:schemeClr val="tx1"/>
                    </a:solidFill>
                    <a:latin typeface="+mn-lt"/>
                    <a:ea typeface="+mn-ea"/>
                    <a:cs typeface="+mn-cs"/>
                  </a:defRPr>
                </a:lvl9pPr>
              </a:lstStyle>
              <a:p>
                <a:r>
                  <a:rPr lang="en-US" sz="2400" b="1" dirty="0" smtClean="0">
                    <a:solidFill>
                      <a:schemeClr val="bg1"/>
                    </a:solidFill>
                    <a:latin typeface="나눔명조" panose="02020603020101020101" pitchFamily="18" charset="-127"/>
                    <a:ea typeface="나눔명조" panose="02020603020101020101" pitchFamily="18" charset="-127"/>
                  </a:rPr>
                  <a:t>&gt;</a:t>
                </a:r>
              </a:p>
            </p:txBody>
          </p:sp>
        </p:grpSp>
      </p:grpSp>
      <p:sp>
        <p:nvSpPr>
          <p:cNvPr id="34" name="Rectangle 30"/>
          <p:cNvSpPr/>
          <p:nvPr/>
        </p:nvSpPr>
        <p:spPr>
          <a:xfrm>
            <a:off x="489482" y="3981032"/>
            <a:ext cx="8719039" cy="1651500"/>
          </a:xfrm>
          <a:prstGeom prst="rect">
            <a:avLst/>
          </a:prstGeom>
          <a:solidFill>
            <a:srgbClr val="FFFFFF"/>
          </a:solidFill>
          <a:ln>
            <a:solidFill>
              <a:schemeClr val="bg1">
                <a:lumMod val="7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57765" rtl="0" eaLnBrk="1" latinLnBrk="0" hangingPunct="1">
              <a:defRPr sz="1900" kern="1200">
                <a:solidFill>
                  <a:schemeClr val="lt1"/>
                </a:solidFill>
                <a:latin typeface="+mn-lt"/>
                <a:ea typeface="+mn-ea"/>
                <a:cs typeface="+mn-cs"/>
              </a:defRPr>
            </a:lvl1pPr>
            <a:lvl2pPr marL="478882" algn="l" defTabSz="957765" rtl="0" eaLnBrk="1" latinLnBrk="0" hangingPunct="1">
              <a:defRPr sz="1900" kern="1200">
                <a:solidFill>
                  <a:schemeClr val="lt1"/>
                </a:solidFill>
                <a:latin typeface="+mn-lt"/>
                <a:ea typeface="+mn-ea"/>
                <a:cs typeface="+mn-cs"/>
              </a:defRPr>
            </a:lvl2pPr>
            <a:lvl3pPr marL="957765" algn="l" defTabSz="957765" rtl="0" eaLnBrk="1" latinLnBrk="0" hangingPunct="1">
              <a:defRPr sz="1900" kern="1200">
                <a:solidFill>
                  <a:schemeClr val="lt1"/>
                </a:solidFill>
                <a:latin typeface="+mn-lt"/>
                <a:ea typeface="+mn-ea"/>
                <a:cs typeface="+mn-cs"/>
              </a:defRPr>
            </a:lvl3pPr>
            <a:lvl4pPr marL="1436647" algn="l" defTabSz="957765" rtl="0" eaLnBrk="1" latinLnBrk="0" hangingPunct="1">
              <a:defRPr sz="1900" kern="1200">
                <a:solidFill>
                  <a:schemeClr val="lt1"/>
                </a:solidFill>
                <a:latin typeface="+mn-lt"/>
                <a:ea typeface="+mn-ea"/>
                <a:cs typeface="+mn-cs"/>
              </a:defRPr>
            </a:lvl4pPr>
            <a:lvl5pPr marL="1915529" algn="l" defTabSz="957765" rtl="0" eaLnBrk="1" latinLnBrk="0" hangingPunct="1">
              <a:defRPr sz="1900" kern="1200">
                <a:solidFill>
                  <a:schemeClr val="lt1"/>
                </a:solidFill>
                <a:latin typeface="+mn-lt"/>
                <a:ea typeface="+mn-ea"/>
                <a:cs typeface="+mn-cs"/>
              </a:defRPr>
            </a:lvl5pPr>
            <a:lvl6pPr marL="2394412" algn="l" defTabSz="957765" rtl="0" eaLnBrk="1" latinLnBrk="0" hangingPunct="1">
              <a:defRPr sz="1900" kern="1200">
                <a:solidFill>
                  <a:schemeClr val="lt1"/>
                </a:solidFill>
                <a:latin typeface="+mn-lt"/>
                <a:ea typeface="+mn-ea"/>
                <a:cs typeface="+mn-cs"/>
              </a:defRPr>
            </a:lvl6pPr>
            <a:lvl7pPr marL="2873294" algn="l" defTabSz="957765" rtl="0" eaLnBrk="1" latinLnBrk="0" hangingPunct="1">
              <a:defRPr sz="1900" kern="1200">
                <a:solidFill>
                  <a:schemeClr val="lt1"/>
                </a:solidFill>
                <a:latin typeface="+mn-lt"/>
                <a:ea typeface="+mn-ea"/>
                <a:cs typeface="+mn-cs"/>
              </a:defRPr>
            </a:lvl7pPr>
            <a:lvl8pPr marL="3352175" algn="l" defTabSz="957765" rtl="0" eaLnBrk="1" latinLnBrk="0" hangingPunct="1">
              <a:defRPr sz="1900" kern="1200">
                <a:solidFill>
                  <a:schemeClr val="lt1"/>
                </a:solidFill>
                <a:latin typeface="+mn-lt"/>
                <a:ea typeface="+mn-ea"/>
                <a:cs typeface="+mn-cs"/>
              </a:defRPr>
            </a:lvl8pPr>
            <a:lvl9pPr marL="3831057" algn="l" defTabSz="957765" rtl="0" eaLnBrk="1" latinLnBrk="0" hangingPunct="1">
              <a:defRPr sz="1900" kern="1200">
                <a:solidFill>
                  <a:schemeClr val="lt1"/>
                </a:solidFill>
                <a:latin typeface="+mn-lt"/>
                <a:ea typeface="+mn-ea"/>
                <a:cs typeface="+mn-cs"/>
              </a:defRPr>
            </a:lvl9pPr>
          </a:lstStyle>
          <a:p>
            <a:pPr algn="ctr"/>
            <a:endParaRPr lang="en-US">
              <a:latin typeface="나눔명조" panose="02020603020101020101" pitchFamily="18" charset="-127"/>
              <a:ea typeface="나눔명조" panose="02020603020101020101" pitchFamily="18" charset="-127"/>
            </a:endParaRPr>
          </a:p>
        </p:txBody>
      </p:sp>
      <p:grpSp>
        <p:nvGrpSpPr>
          <p:cNvPr id="35" name="Group 27"/>
          <p:cNvGrpSpPr/>
          <p:nvPr/>
        </p:nvGrpSpPr>
        <p:grpSpPr>
          <a:xfrm>
            <a:off x="711310" y="4233169"/>
            <a:ext cx="610810" cy="580016"/>
            <a:chOff x="701792" y="4323549"/>
            <a:chExt cx="624809" cy="580016"/>
          </a:xfrm>
        </p:grpSpPr>
        <p:sp>
          <p:nvSpPr>
            <p:cNvPr id="42" name="Rectangle 19"/>
            <p:cNvSpPr/>
            <p:nvPr/>
          </p:nvSpPr>
          <p:spPr>
            <a:xfrm>
              <a:off x="701792" y="4323549"/>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57765" rtl="0" eaLnBrk="1" latinLnBrk="0" hangingPunct="1">
                <a:defRPr sz="1900" kern="1200">
                  <a:solidFill>
                    <a:schemeClr val="lt1"/>
                  </a:solidFill>
                  <a:latin typeface="+mn-lt"/>
                  <a:ea typeface="+mn-ea"/>
                  <a:cs typeface="+mn-cs"/>
                </a:defRPr>
              </a:lvl1pPr>
              <a:lvl2pPr marL="478882" algn="l" defTabSz="957765" rtl="0" eaLnBrk="1" latinLnBrk="0" hangingPunct="1">
                <a:defRPr sz="1900" kern="1200">
                  <a:solidFill>
                    <a:schemeClr val="lt1"/>
                  </a:solidFill>
                  <a:latin typeface="+mn-lt"/>
                  <a:ea typeface="+mn-ea"/>
                  <a:cs typeface="+mn-cs"/>
                </a:defRPr>
              </a:lvl2pPr>
              <a:lvl3pPr marL="957765" algn="l" defTabSz="957765" rtl="0" eaLnBrk="1" latinLnBrk="0" hangingPunct="1">
                <a:defRPr sz="1900" kern="1200">
                  <a:solidFill>
                    <a:schemeClr val="lt1"/>
                  </a:solidFill>
                  <a:latin typeface="+mn-lt"/>
                  <a:ea typeface="+mn-ea"/>
                  <a:cs typeface="+mn-cs"/>
                </a:defRPr>
              </a:lvl3pPr>
              <a:lvl4pPr marL="1436647" algn="l" defTabSz="957765" rtl="0" eaLnBrk="1" latinLnBrk="0" hangingPunct="1">
                <a:defRPr sz="1900" kern="1200">
                  <a:solidFill>
                    <a:schemeClr val="lt1"/>
                  </a:solidFill>
                  <a:latin typeface="+mn-lt"/>
                  <a:ea typeface="+mn-ea"/>
                  <a:cs typeface="+mn-cs"/>
                </a:defRPr>
              </a:lvl4pPr>
              <a:lvl5pPr marL="1915529" algn="l" defTabSz="957765" rtl="0" eaLnBrk="1" latinLnBrk="0" hangingPunct="1">
                <a:defRPr sz="1900" kern="1200">
                  <a:solidFill>
                    <a:schemeClr val="lt1"/>
                  </a:solidFill>
                  <a:latin typeface="+mn-lt"/>
                  <a:ea typeface="+mn-ea"/>
                  <a:cs typeface="+mn-cs"/>
                </a:defRPr>
              </a:lvl5pPr>
              <a:lvl6pPr marL="2394412" algn="l" defTabSz="957765" rtl="0" eaLnBrk="1" latinLnBrk="0" hangingPunct="1">
                <a:defRPr sz="1900" kern="1200">
                  <a:solidFill>
                    <a:schemeClr val="lt1"/>
                  </a:solidFill>
                  <a:latin typeface="+mn-lt"/>
                  <a:ea typeface="+mn-ea"/>
                  <a:cs typeface="+mn-cs"/>
                </a:defRPr>
              </a:lvl6pPr>
              <a:lvl7pPr marL="2873294" algn="l" defTabSz="957765" rtl="0" eaLnBrk="1" latinLnBrk="0" hangingPunct="1">
                <a:defRPr sz="1900" kern="1200">
                  <a:solidFill>
                    <a:schemeClr val="lt1"/>
                  </a:solidFill>
                  <a:latin typeface="+mn-lt"/>
                  <a:ea typeface="+mn-ea"/>
                  <a:cs typeface="+mn-cs"/>
                </a:defRPr>
              </a:lvl7pPr>
              <a:lvl8pPr marL="3352175" algn="l" defTabSz="957765" rtl="0" eaLnBrk="1" latinLnBrk="0" hangingPunct="1">
                <a:defRPr sz="1900" kern="1200">
                  <a:solidFill>
                    <a:schemeClr val="lt1"/>
                  </a:solidFill>
                  <a:latin typeface="+mn-lt"/>
                  <a:ea typeface="+mn-ea"/>
                  <a:cs typeface="+mn-cs"/>
                </a:defRPr>
              </a:lvl8pPr>
              <a:lvl9pPr marL="3831057" algn="l" defTabSz="957765" rtl="0" eaLnBrk="1" latinLnBrk="0" hangingPunct="1">
                <a:defRPr sz="1900" kern="1200">
                  <a:solidFill>
                    <a:schemeClr val="lt1"/>
                  </a:solidFill>
                  <a:latin typeface="+mn-lt"/>
                  <a:ea typeface="+mn-ea"/>
                  <a:cs typeface="+mn-cs"/>
                </a:defRPr>
              </a:lvl9pPr>
            </a:lstStyle>
            <a:p>
              <a:pPr algn="ctr"/>
              <a:endParaRPr lang="en-US">
                <a:solidFill>
                  <a:prstClr val="black"/>
                </a:solidFill>
                <a:latin typeface="나눔명조" panose="02020603020101020101" pitchFamily="18" charset="-127"/>
                <a:ea typeface="나눔명조" panose="02020603020101020101" pitchFamily="18" charset="-127"/>
              </a:endParaRPr>
            </a:p>
          </p:txBody>
        </p:sp>
        <p:pic>
          <p:nvPicPr>
            <p:cNvPr id="43" name="Picture 20" descr="15.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2844" y="4404938"/>
              <a:ext cx="437914" cy="437914"/>
            </a:xfrm>
            <a:prstGeom prst="rect">
              <a:avLst/>
            </a:prstGeom>
            <a:noFill/>
            <a:ln>
              <a:noFill/>
            </a:ln>
          </p:spPr>
        </p:pic>
      </p:grpSp>
      <p:sp>
        <p:nvSpPr>
          <p:cNvPr id="36" name="TextBox 22"/>
          <p:cNvSpPr txBox="1"/>
          <p:nvPr/>
        </p:nvSpPr>
        <p:spPr>
          <a:xfrm>
            <a:off x="1513025" y="4160448"/>
            <a:ext cx="7631824" cy="1231106"/>
          </a:xfrm>
          <a:prstGeom prst="rect">
            <a:avLst/>
          </a:prstGeom>
          <a:noFill/>
        </p:spPr>
        <p:txBody>
          <a:bodyPr wrap="square" rtlCol="0">
            <a:spAutoFit/>
          </a:bodyPr>
          <a:lstStyle>
            <a:defPPr>
              <a:defRPr lang="en-US"/>
            </a:defPPr>
            <a:lvl1pPr marL="0" algn="l" defTabSz="957765" rtl="0" eaLnBrk="1" latinLnBrk="0" hangingPunct="1">
              <a:defRPr sz="1900" kern="1200">
                <a:solidFill>
                  <a:schemeClr val="tx1"/>
                </a:solidFill>
                <a:latin typeface="+mn-lt"/>
                <a:ea typeface="+mn-ea"/>
                <a:cs typeface="+mn-cs"/>
              </a:defRPr>
            </a:lvl1pPr>
            <a:lvl2pPr marL="478882" algn="l" defTabSz="957765" rtl="0" eaLnBrk="1" latinLnBrk="0" hangingPunct="1">
              <a:defRPr sz="1900" kern="1200">
                <a:solidFill>
                  <a:schemeClr val="tx1"/>
                </a:solidFill>
                <a:latin typeface="+mn-lt"/>
                <a:ea typeface="+mn-ea"/>
                <a:cs typeface="+mn-cs"/>
              </a:defRPr>
            </a:lvl2pPr>
            <a:lvl3pPr marL="957765" algn="l" defTabSz="957765" rtl="0" eaLnBrk="1" latinLnBrk="0" hangingPunct="1">
              <a:defRPr sz="1900" kern="1200">
                <a:solidFill>
                  <a:schemeClr val="tx1"/>
                </a:solidFill>
                <a:latin typeface="+mn-lt"/>
                <a:ea typeface="+mn-ea"/>
                <a:cs typeface="+mn-cs"/>
              </a:defRPr>
            </a:lvl3pPr>
            <a:lvl4pPr marL="1436647" algn="l" defTabSz="957765" rtl="0" eaLnBrk="1" latinLnBrk="0" hangingPunct="1">
              <a:defRPr sz="1900" kern="1200">
                <a:solidFill>
                  <a:schemeClr val="tx1"/>
                </a:solidFill>
                <a:latin typeface="+mn-lt"/>
                <a:ea typeface="+mn-ea"/>
                <a:cs typeface="+mn-cs"/>
              </a:defRPr>
            </a:lvl4pPr>
            <a:lvl5pPr marL="1915529" algn="l" defTabSz="957765" rtl="0" eaLnBrk="1" latinLnBrk="0" hangingPunct="1">
              <a:defRPr sz="1900" kern="1200">
                <a:solidFill>
                  <a:schemeClr val="tx1"/>
                </a:solidFill>
                <a:latin typeface="+mn-lt"/>
                <a:ea typeface="+mn-ea"/>
                <a:cs typeface="+mn-cs"/>
              </a:defRPr>
            </a:lvl5pPr>
            <a:lvl6pPr marL="2394412" algn="l" defTabSz="957765" rtl="0" eaLnBrk="1" latinLnBrk="0" hangingPunct="1">
              <a:defRPr sz="1900" kern="1200">
                <a:solidFill>
                  <a:schemeClr val="tx1"/>
                </a:solidFill>
                <a:latin typeface="+mn-lt"/>
                <a:ea typeface="+mn-ea"/>
                <a:cs typeface="+mn-cs"/>
              </a:defRPr>
            </a:lvl6pPr>
            <a:lvl7pPr marL="2873294" algn="l" defTabSz="957765" rtl="0" eaLnBrk="1" latinLnBrk="0" hangingPunct="1">
              <a:defRPr sz="1900" kern="1200">
                <a:solidFill>
                  <a:schemeClr val="tx1"/>
                </a:solidFill>
                <a:latin typeface="+mn-lt"/>
                <a:ea typeface="+mn-ea"/>
                <a:cs typeface="+mn-cs"/>
              </a:defRPr>
            </a:lvl7pPr>
            <a:lvl8pPr marL="3352175" algn="l" defTabSz="957765" rtl="0" eaLnBrk="1" latinLnBrk="0" hangingPunct="1">
              <a:defRPr sz="1900" kern="1200">
                <a:solidFill>
                  <a:schemeClr val="tx1"/>
                </a:solidFill>
                <a:latin typeface="+mn-lt"/>
                <a:ea typeface="+mn-ea"/>
                <a:cs typeface="+mn-cs"/>
              </a:defRPr>
            </a:lvl8pPr>
            <a:lvl9pPr marL="3831057" algn="l" defTabSz="957765" rtl="0" eaLnBrk="1" latinLnBrk="0" hangingPunct="1">
              <a:defRPr sz="1900" kern="1200">
                <a:solidFill>
                  <a:schemeClr val="tx1"/>
                </a:solidFill>
                <a:latin typeface="+mn-lt"/>
                <a:ea typeface="+mn-ea"/>
                <a:cs typeface="+mn-cs"/>
              </a:defRPr>
            </a:lvl9pPr>
          </a:lstStyle>
          <a:p>
            <a:pPr marL="587428" lvl="1" indent="-285750">
              <a:buFont typeface="Wingdings" charset="2"/>
              <a:buChar char="§"/>
            </a:pPr>
            <a:r>
              <a:rPr lang="en-US" altLang="ko-KR" sz="1800" b="1" dirty="0" smtClean="0">
                <a:latin typeface="나눔명조" panose="02020603020101020101" pitchFamily="18" charset="-127"/>
                <a:ea typeface="나눔명조" panose="02020603020101020101" pitchFamily="18" charset="-127"/>
              </a:rPr>
              <a:t>Search </a:t>
            </a:r>
            <a:r>
              <a:rPr lang="en-US" altLang="ko-KR" sz="1800" b="1" dirty="0">
                <a:latin typeface="나눔명조" panose="02020603020101020101" pitchFamily="18" charset="-127"/>
                <a:ea typeface="나눔명조" panose="02020603020101020101" pitchFamily="18" charset="-127"/>
              </a:rPr>
              <a:t>Head</a:t>
            </a:r>
          </a:p>
          <a:p>
            <a:pPr marL="1121647" lvl="2" indent="-285750">
              <a:buFont typeface="Wingdings" charset="2"/>
              <a:buChar char="ü"/>
            </a:pPr>
            <a:r>
              <a:rPr lang="ko-KR" altLang="en-US" sz="1400" dirty="0">
                <a:latin typeface="나눔명조" panose="02020603020101020101" pitchFamily="18" charset="-127"/>
                <a:ea typeface="나눔명조" panose="02020603020101020101" pitchFamily="18" charset="-127"/>
              </a:rPr>
              <a:t>고객이</a:t>
            </a:r>
            <a:r>
              <a:rPr lang="en-US" altLang="ko-KR" sz="1400" dirty="0">
                <a:latin typeface="나눔명조" panose="02020603020101020101" pitchFamily="18" charset="-127"/>
                <a:ea typeface="나눔명조" panose="02020603020101020101" pitchFamily="18" charset="-127"/>
              </a:rPr>
              <a:t> </a:t>
            </a:r>
            <a:r>
              <a:rPr lang="ko-KR" altLang="en-US" sz="1400" dirty="0">
                <a:latin typeface="나눔명조" panose="02020603020101020101" pitchFamily="18" charset="-127"/>
                <a:ea typeface="나눔명조" panose="02020603020101020101" pitchFamily="18" charset="-127"/>
              </a:rPr>
              <a:t>접속하는</a:t>
            </a:r>
            <a:r>
              <a:rPr lang="en-US" altLang="ko-KR" sz="1400" dirty="0">
                <a:latin typeface="나눔명조" panose="02020603020101020101" pitchFamily="18" charset="-127"/>
                <a:ea typeface="나눔명조" panose="02020603020101020101" pitchFamily="18" charset="-127"/>
              </a:rPr>
              <a:t> </a:t>
            </a:r>
            <a:r>
              <a:rPr lang="ko-KR" altLang="en-US" sz="1400" dirty="0">
                <a:latin typeface="나눔명조" panose="02020603020101020101" pitchFamily="18" charset="-127"/>
                <a:ea typeface="나눔명조" panose="02020603020101020101" pitchFamily="18" charset="-127"/>
              </a:rPr>
              <a:t>웹</a:t>
            </a:r>
            <a:r>
              <a:rPr lang="en-US" altLang="ko-KR" sz="1400" dirty="0">
                <a:latin typeface="나눔명조" panose="02020603020101020101" pitchFamily="18" charset="-127"/>
                <a:ea typeface="나눔명조" panose="02020603020101020101" pitchFamily="18" charset="-127"/>
              </a:rPr>
              <a:t> </a:t>
            </a:r>
            <a:r>
              <a:rPr lang="ko-KR" altLang="en-US" sz="1400" dirty="0">
                <a:latin typeface="나눔명조" panose="02020603020101020101" pitchFamily="18" charset="-127"/>
                <a:ea typeface="나눔명조" panose="02020603020101020101" pitchFamily="18" charset="-127"/>
              </a:rPr>
              <a:t>환경</a:t>
            </a:r>
            <a:r>
              <a:rPr lang="en-US" altLang="ko-KR" sz="1400" dirty="0">
                <a:latin typeface="나눔명조" panose="02020603020101020101" pitchFamily="18" charset="-127"/>
                <a:ea typeface="나눔명조" panose="02020603020101020101" pitchFamily="18" charset="-127"/>
              </a:rPr>
              <a:t> </a:t>
            </a:r>
            <a:r>
              <a:rPr lang="ko-KR" altLang="en-US" sz="1400" dirty="0">
                <a:latin typeface="나눔명조" panose="02020603020101020101" pitchFamily="18" charset="-127"/>
                <a:ea typeface="나눔명조" panose="02020603020101020101" pitchFamily="18" charset="-127"/>
              </a:rPr>
              <a:t>제공</a:t>
            </a:r>
            <a:endParaRPr lang="en-US" altLang="ko-KR" sz="1400" dirty="0">
              <a:latin typeface="나눔명조" panose="02020603020101020101" pitchFamily="18" charset="-127"/>
              <a:ea typeface="나눔명조" panose="02020603020101020101" pitchFamily="18" charset="-127"/>
            </a:endParaRPr>
          </a:p>
          <a:p>
            <a:pPr marL="1121647" lvl="2" indent="-285750">
              <a:buFont typeface="Wingdings" charset="2"/>
              <a:buChar char="ü"/>
            </a:pPr>
            <a:r>
              <a:rPr lang="ko-KR" altLang="en-US" sz="1400" dirty="0">
                <a:latin typeface="나눔명조" panose="02020603020101020101" pitchFamily="18" charset="-127"/>
                <a:ea typeface="나눔명조" panose="02020603020101020101" pitchFamily="18" charset="-127"/>
              </a:rPr>
              <a:t>검색</a:t>
            </a:r>
            <a:r>
              <a:rPr lang="en-US" altLang="ko-KR" sz="1400" dirty="0">
                <a:latin typeface="나눔명조" panose="02020603020101020101" pitchFamily="18" charset="-127"/>
                <a:ea typeface="나눔명조" panose="02020603020101020101" pitchFamily="18" charset="-127"/>
              </a:rPr>
              <a:t> </a:t>
            </a:r>
            <a:r>
              <a:rPr lang="ko-KR" altLang="en-US" sz="1400" dirty="0">
                <a:latin typeface="나눔명조" panose="02020603020101020101" pitchFamily="18" charset="-127"/>
                <a:ea typeface="나눔명조" panose="02020603020101020101" pitchFamily="18" charset="-127"/>
              </a:rPr>
              <a:t>요청이</a:t>
            </a:r>
            <a:r>
              <a:rPr lang="en-US" altLang="ko-KR" sz="1400" dirty="0">
                <a:latin typeface="나눔명조" panose="02020603020101020101" pitchFamily="18" charset="-127"/>
                <a:ea typeface="나눔명조" panose="02020603020101020101" pitchFamily="18" charset="-127"/>
              </a:rPr>
              <a:t> </a:t>
            </a:r>
            <a:r>
              <a:rPr lang="ko-KR" altLang="en-US" sz="1400" dirty="0">
                <a:latin typeface="나눔명조" panose="02020603020101020101" pitchFamily="18" charset="-127"/>
                <a:ea typeface="나눔명조" panose="02020603020101020101" pitchFamily="18" charset="-127"/>
              </a:rPr>
              <a:t>있을</a:t>
            </a:r>
            <a:r>
              <a:rPr lang="en-US" altLang="ko-KR" sz="1400" dirty="0">
                <a:latin typeface="나눔명조" panose="02020603020101020101" pitchFamily="18" charset="-127"/>
                <a:ea typeface="나눔명조" panose="02020603020101020101" pitchFamily="18" charset="-127"/>
              </a:rPr>
              <a:t> </a:t>
            </a:r>
            <a:r>
              <a:rPr lang="ko-KR" altLang="en-US" sz="1400" dirty="0">
                <a:latin typeface="나눔명조" panose="02020603020101020101" pitchFamily="18" charset="-127"/>
                <a:ea typeface="나눔명조" panose="02020603020101020101" pitchFamily="18" charset="-127"/>
              </a:rPr>
              <a:t>때</a:t>
            </a:r>
            <a:r>
              <a:rPr lang="en-US" altLang="ko-KR" sz="1400" dirty="0">
                <a:latin typeface="나눔명조" panose="02020603020101020101" pitchFamily="18" charset="-127"/>
                <a:ea typeface="나눔명조" panose="02020603020101020101" pitchFamily="18" charset="-127"/>
              </a:rPr>
              <a:t> </a:t>
            </a:r>
            <a:r>
              <a:rPr lang="ko-KR" altLang="en-US" sz="1400" dirty="0">
                <a:latin typeface="나눔명조" panose="02020603020101020101" pitchFamily="18" charset="-127"/>
                <a:ea typeface="나눔명조" panose="02020603020101020101" pitchFamily="18" charset="-127"/>
              </a:rPr>
              <a:t>설정된</a:t>
            </a:r>
            <a:r>
              <a:rPr lang="en-US" altLang="ko-KR" sz="1400" dirty="0">
                <a:latin typeface="나눔명조" panose="02020603020101020101" pitchFamily="18" charset="-127"/>
                <a:ea typeface="나눔명조" panose="02020603020101020101" pitchFamily="18" charset="-127"/>
              </a:rPr>
              <a:t> </a:t>
            </a:r>
            <a:r>
              <a:rPr lang="ko-KR" altLang="en-US" sz="1400" dirty="0">
                <a:latin typeface="나눔명조" panose="02020603020101020101" pitchFamily="18" charset="-127"/>
                <a:ea typeface="나눔명조" panose="02020603020101020101" pitchFamily="18" charset="-127"/>
              </a:rPr>
              <a:t>여러</a:t>
            </a:r>
            <a:r>
              <a:rPr lang="en-US" altLang="ko-KR" sz="1400" dirty="0">
                <a:latin typeface="나눔명조" panose="02020603020101020101" pitchFamily="18" charset="-127"/>
                <a:ea typeface="나눔명조" panose="02020603020101020101" pitchFamily="18" charset="-127"/>
              </a:rPr>
              <a:t> Indexer</a:t>
            </a:r>
            <a:r>
              <a:rPr lang="ko-KR" altLang="en-US" sz="1400" dirty="0">
                <a:latin typeface="나눔명조" panose="02020603020101020101" pitchFamily="18" charset="-127"/>
                <a:ea typeface="나눔명조" panose="02020603020101020101" pitchFamily="18" charset="-127"/>
              </a:rPr>
              <a:t>노드에</a:t>
            </a:r>
            <a:r>
              <a:rPr lang="en-US" altLang="ko-KR" sz="1400" dirty="0">
                <a:latin typeface="나눔명조" panose="02020603020101020101" pitchFamily="18" charset="-127"/>
                <a:ea typeface="나눔명조" panose="02020603020101020101" pitchFamily="18" charset="-127"/>
              </a:rPr>
              <a:t> </a:t>
            </a:r>
            <a:r>
              <a:rPr lang="ko-KR" altLang="en-US" sz="1400" dirty="0">
                <a:latin typeface="나눔명조" panose="02020603020101020101" pitchFamily="18" charset="-127"/>
                <a:ea typeface="나눔명조" panose="02020603020101020101" pitchFamily="18" charset="-127"/>
              </a:rPr>
              <a:t>분산</a:t>
            </a:r>
            <a:r>
              <a:rPr lang="en-US" altLang="ko-KR" sz="1400" dirty="0">
                <a:latin typeface="나눔명조" panose="02020603020101020101" pitchFamily="18" charset="-127"/>
                <a:ea typeface="나눔명조" panose="02020603020101020101" pitchFamily="18" charset="-127"/>
              </a:rPr>
              <a:t> </a:t>
            </a:r>
            <a:r>
              <a:rPr lang="ko-KR" altLang="en-US" sz="1400" dirty="0">
                <a:latin typeface="나눔명조" panose="02020603020101020101" pitchFamily="18" charset="-127"/>
                <a:ea typeface="나눔명조" panose="02020603020101020101" pitchFamily="18" charset="-127"/>
              </a:rPr>
              <a:t>검색을</a:t>
            </a:r>
            <a:r>
              <a:rPr lang="en-US" altLang="ko-KR" sz="1400" dirty="0">
                <a:latin typeface="나눔명조" panose="02020603020101020101" pitchFamily="18" charset="-127"/>
                <a:ea typeface="나눔명조" panose="02020603020101020101" pitchFamily="18" charset="-127"/>
              </a:rPr>
              <a:t> </a:t>
            </a:r>
            <a:r>
              <a:rPr lang="ko-KR" altLang="en-US" sz="1400" dirty="0" smtClean="0">
                <a:latin typeface="나눔명조" panose="02020603020101020101" pitchFamily="18" charset="-127"/>
                <a:ea typeface="나눔명조" panose="02020603020101020101" pitchFamily="18" charset="-127"/>
              </a:rPr>
              <a:t>수행하며</a:t>
            </a:r>
            <a:r>
              <a:rPr lang="en-US" altLang="ko-KR" sz="1400" dirty="0" smtClean="0">
                <a:latin typeface="나눔명조" panose="02020603020101020101" pitchFamily="18" charset="-127"/>
                <a:ea typeface="나눔명조" panose="02020603020101020101" pitchFamily="18" charset="-127"/>
              </a:rPr>
              <a:t> </a:t>
            </a:r>
            <a:r>
              <a:rPr lang="ko-KR" altLang="en-US" sz="1400" dirty="0" smtClean="0">
                <a:latin typeface="나눔명조" panose="02020603020101020101" pitchFamily="18" charset="-127"/>
                <a:ea typeface="나눔명조" panose="02020603020101020101" pitchFamily="18" charset="-127"/>
              </a:rPr>
              <a:t>결과</a:t>
            </a:r>
            <a:r>
              <a:rPr lang="en-US" altLang="ko-KR" sz="1400" dirty="0" smtClean="0">
                <a:latin typeface="나눔명조" panose="02020603020101020101" pitchFamily="18" charset="-127"/>
                <a:ea typeface="나눔명조" panose="02020603020101020101" pitchFamily="18" charset="-127"/>
              </a:rPr>
              <a:t> </a:t>
            </a:r>
            <a:r>
              <a:rPr lang="ko-KR" altLang="en-US" sz="1400" dirty="0" smtClean="0">
                <a:latin typeface="나눔명조" panose="02020603020101020101" pitchFamily="18" charset="-127"/>
                <a:ea typeface="나눔명조" panose="02020603020101020101" pitchFamily="18" charset="-127"/>
              </a:rPr>
              <a:t>데이터를</a:t>
            </a:r>
            <a:r>
              <a:rPr lang="en-US" altLang="ko-KR" sz="1400" dirty="0" smtClean="0">
                <a:latin typeface="나눔명조" panose="02020603020101020101" pitchFamily="18" charset="-127"/>
                <a:ea typeface="나눔명조" panose="02020603020101020101" pitchFamily="18" charset="-127"/>
              </a:rPr>
              <a:t> </a:t>
            </a:r>
            <a:r>
              <a:rPr lang="ko-KR" altLang="en-US" sz="1400" dirty="0" smtClean="0">
                <a:latin typeface="나눔명조" panose="02020603020101020101" pitchFamily="18" charset="-127"/>
                <a:ea typeface="나눔명조" panose="02020603020101020101" pitchFamily="18" charset="-127"/>
              </a:rPr>
              <a:t>취합함</a:t>
            </a:r>
            <a:endParaRPr lang="en-US" altLang="ko-KR" sz="1400" dirty="0">
              <a:latin typeface="나눔명조" panose="02020603020101020101" pitchFamily="18" charset="-127"/>
              <a:ea typeface="나눔명조" panose="02020603020101020101" pitchFamily="18" charset="-127"/>
            </a:endParaRPr>
          </a:p>
          <a:p>
            <a:pPr marL="1121647" lvl="2" indent="-285750">
              <a:buFont typeface="Wingdings" charset="2"/>
              <a:buChar char="ü"/>
            </a:pPr>
            <a:r>
              <a:rPr lang="ko-KR" altLang="en-US" sz="1400" dirty="0">
                <a:latin typeface="나눔명조" panose="02020603020101020101" pitchFamily="18" charset="-127"/>
                <a:ea typeface="나눔명조" panose="02020603020101020101" pitchFamily="18" charset="-127"/>
              </a:rPr>
              <a:t>주로</a:t>
            </a:r>
            <a:r>
              <a:rPr lang="en-US" altLang="ko-KR" sz="1400" dirty="0">
                <a:latin typeface="나눔명조" panose="02020603020101020101" pitchFamily="18" charset="-127"/>
                <a:ea typeface="나눔명조" panose="02020603020101020101" pitchFamily="18" charset="-127"/>
              </a:rPr>
              <a:t> CPU </a:t>
            </a:r>
            <a:r>
              <a:rPr lang="ko-KR" altLang="en-US" sz="1400" dirty="0">
                <a:latin typeface="나눔명조" panose="02020603020101020101" pitchFamily="18" charset="-127"/>
                <a:ea typeface="나눔명조" panose="02020603020101020101" pitchFamily="18" charset="-127"/>
              </a:rPr>
              <a:t>및</a:t>
            </a:r>
            <a:r>
              <a:rPr lang="en-US" altLang="ko-KR" sz="1400" dirty="0">
                <a:latin typeface="나눔명조" panose="02020603020101020101" pitchFamily="18" charset="-127"/>
                <a:ea typeface="나눔명조" panose="02020603020101020101" pitchFamily="18" charset="-127"/>
              </a:rPr>
              <a:t> Memory Intensive</a:t>
            </a:r>
            <a:r>
              <a:rPr lang="ko-KR" altLang="en-US" sz="1400" dirty="0">
                <a:latin typeface="나눔명조" panose="02020603020101020101" pitchFamily="18" charset="-127"/>
                <a:ea typeface="나눔명조" panose="02020603020101020101" pitchFamily="18" charset="-127"/>
              </a:rPr>
              <a:t>한</a:t>
            </a:r>
            <a:r>
              <a:rPr lang="en-US" altLang="ko-KR" sz="1400" dirty="0">
                <a:latin typeface="나눔명조" panose="02020603020101020101" pitchFamily="18" charset="-127"/>
                <a:ea typeface="나눔명조" panose="02020603020101020101" pitchFamily="18" charset="-127"/>
              </a:rPr>
              <a:t> Job</a:t>
            </a:r>
            <a:r>
              <a:rPr lang="ko-KR" altLang="en-US" sz="1400" dirty="0">
                <a:latin typeface="나눔명조" panose="02020603020101020101" pitchFamily="18" charset="-127"/>
                <a:ea typeface="나눔명조" panose="02020603020101020101" pitchFamily="18" charset="-127"/>
              </a:rPr>
              <a:t>이</a:t>
            </a:r>
            <a:r>
              <a:rPr lang="en-US" altLang="ko-KR" sz="1400" dirty="0">
                <a:latin typeface="나눔명조" panose="02020603020101020101" pitchFamily="18" charset="-127"/>
                <a:ea typeface="나눔명조" panose="02020603020101020101" pitchFamily="18" charset="-127"/>
              </a:rPr>
              <a:t> </a:t>
            </a:r>
            <a:r>
              <a:rPr lang="ko-KR" altLang="en-US" sz="1400" dirty="0" smtClean="0">
                <a:latin typeface="나눔명조" panose="02020603020101020101" pitchFamily="18" charset="-127"/>
                <a:ea typeface="나눔명조" panose="02020603020101020101" pitchFamily="18" charset="-127"/>
              </a:rPr>
              <a:t>수행됨</a:t>
            </a:r>
            <a:endParaRPr lang="en-US" altLang="ko-KR" sz="1400" dirty="0">
              <a:latin typeface="나눔명조" panose="02020603020101020101" pitchFamily="18" charset="-127"/>
              <a:ea typeface="나눔명조" panose="02020603020101020101" pitchFamily="18" charset="-127"/>
            </a:endParaRPr>
          </a:p>
        </p:txBody>
      </p:sp>
      <p:sp>
        <p:nvSpPr>
          <p:cNvPr id="37" name="Rectangle 29"/>
          <p:cNvSpPr/>
          <p:nvPr/>
        </p:nvSpPr>
        <p:spPr>
          <a:xfrm>
            <a:off x="497651" y="2622299"/>
            <a:ext cx="8719039" cy="1122469"/>
          </a:xfrm>
          <a:prstGeom prst="rect">
            <a:avLst/>
          </a:prstGeom>
          <a:solidFill>
            <a:srgbClr val="FFFFFF"/>
          </a:solidFill>
          <a:ln>
            <a:solidFill>
              <a:schemeClr val="bg1">
                <a:lumMod val="7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57765" rtl="0" eaLnBrk="1" latinLnBrk="0" hangingPunct="1">
              <a:defRPr sz="1900" kern="1200">
                <a:solidFill>
                  <a:schemeClr val="lt1"/>
                </a:solidFill>
                <a:latin typeface="+mn-lt"/>
                <a:ea typeface="+mn-ea"/>
                <a:cs typeface="+mn-cs"/>
              </a:defRPr>
            </a:lvl1pPr>
            <a:lvl2pPr marL="478882" algn="l" defTabSz="957765" rtl="0" eaLnBrk="1" latinLnBrk="0" hangingPunct="1">
              <a:defRPr sz="1900" kern="1200">
                <a:solidFill>
                  <a:schemeClr val="lt1"/>
                </a:solidFill>
                <a:latin typeface="+mn-lt"/>
                <a:ea typeface="+mn-ea"/>
                <a:cs typeface="+mn-cs"/>
              </a:defRPr>
            </a:lvl2pPr>
            <a:lvl3pPr marL="957765" algn="l" defTabSz="957765" rtl="0" eaLnBrk="1" latinLnBrk="0" hangingPunct="1">
              <a:defRPr sz="1900" kern="1200">
                <a:solidFill>
                  <a:schemeClr val="lt1"/>
                </a:solidFill>
                <a:latin typeface="+mn-lt"/>
                <a:ea typeface="+mn-ea"/>
                <a:cs typeface="+mn-cs"/>
              </a:defRPr>
            </a:lvl3pPr>
            <a:lvl4pPr marL="1436647" algn="l" defTabSz="957765" rtl="0" eaLnBrk="1" latinLnBrk="0" hangingPunct="1">
              <a:defRPr sz="1900" kern="1200">
                <a:solidFill>
                  <a:schemeClr val="lt1"/>
                </a:solidFill>
                <a:latin typeface="+mn-lt"/>
                <a:ea typeface="+mn-ea"/>
                <a:cs typeface="+mn-cs"/>
              </a:defRPr>
            </a:lvl4pPr>
            <a:lvl5pPr marL="1915529" algn="l" defTabSz="957765" rtl="0" eaLnBrk="1" latinLnBrk="0" hangingPunct="1">
              <a:defRPr sz="1900" kern="1200">
                <a:solidFill>
                  <a:schemeClr val="lt1"/>
                </a:solidFill>
                <a:latin typeface="+mn-lt"/>
                <a:ea typeface="+mn-ea"/>
                <a:cs typeface="+mn-cs"/>
              </a:defRPr>
            </a:lvl5pPr>
            <a:lvl6pPr marL="2394412" algn="l" defTabSz="957765" rtl="0" eaLnBrk="1" latinLnBrk="0" hangingPunct="1">
              <a:defRPr sz="1900" kern="1200">
                <a:solidFill>
                  <a:schemeClr val="lt1"/>
                </a:solidFill>
                <a:latin typeface="+mn-lt"/>
                <a:ea typeface="+mn-ea"/>
                <a:cs typeface="+mn-cs"/>
              </a:defRPr>
            </a:lvl6pPr>
            <a:lvl7pPr marL="2873294" algn="l" defTabSz="957765" rtl="0" eaLnBrk="1" latinLnBrk="0" hangingPunct="1">
              <a:defRPr sz="1900" kern="1200">
                <a:solidFill>
                  <a:schemeClr val="lt1"/>
                </a:solidFill>
                <a:latin typeface="+mn-lt"/>
                <a:ea typeface="+mn-ea"/>
                <a:cs typeface="+mn-cs"/>
              </a:defRPr>
            </a:lvl7pPr>
            <a:lvl8pPr marL="3352175" algn="l" defTabSz="957765" rtl="0" eaLnBrk="1" latinLnBrk="0" hangingPunct="1">
              <a:defRPr sz="1900" kern="1200">
                <a:solidFill>
                  <a:schemeClr val="lt1"/>
                </a:solidFill>
                <a:latin typeface="+mn-lt"/>
                <a:ea typeface="+mn-ea"/>
                <a:cs typeface="+mn-cs"/>
              </a:defRPr>
            </a:lvl8pPr>
            <a:lvl9pPr marL="3831057" algn="l" defTabSz="957765" rtl="0" eaLnBrk="1" latinLnBrk="0" hangingPunct="1">
              <a:defRPr sz="1900" kern="1200">
                <a:solidFill>
                  <a:schemeClr val="lt1"/>
                </a:solidFill>
                <a:latin typeface="+mn-lt"/>
                <a:ea typeface="+mn-ea"/>
                <a:cs typeface="+mn-cs"/>
              </a:defRPr>
            </a:lvl9pPr>
          </a:lstStyle>
          <a:p>
            <a:pPr algn="ctr"/>
            <a:endParaRPr lang="en-US">
              <a:latin typeface="나눔명조" panose="02020603020101020101" pitchFamily="18" charset="-127"/>
              <a:ea typeface="나눔명조" panose="02020603020101020101" pitchFamily="18" charset="-127"/>
            </a:endParaRPr>
          </a:p>
        </p:txBody>
      </p:sp>
      <p:grpSp>
        <p:nvGrpSpPr>
          <p:cNvPr id="38" name="Group 26"/>
          <p:cNvGrpSpPr/>
          <p:nvPr/>
        </p:nvGrpSpPr>
        <p:grpSpPr>
          <a:xfrm>
            <a:off x="704882" y="2816044"/>
            <a:ext cx="610810" cy="580016"/>
            <a:chOff x="695364" y="3017808"/>
            <a:chExt cx="624809" cy="580016"/>
          </a:xfrm>
        </p:grpSpPr>
        <p:sp>
          <p:nvSpPr>
            <p:cNvPr id="40" name="Rectangle 17"/>
            <p:cNvSpPr/>
            <p:nvPr/>
          </p:nvSpPr>
          <p:spPr>
            <a:xfrm>
              <a:off x="695364" y="3017808"/>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57765" rtl="0" eaLnBrk="1" latinLnBrk="0" hangingPunct="1">
                <a:defRPr sz="1900" kern="1200">
                  <a:solidFill>
                    <a:schemeClr val="lt1"/>
                  </a:solidFill>
                  <a:latin typeface="+mn-lt"/>
                  <a:ea typeface="+mn-ea"/>
                  <a:cs typeface="+mn-cs"/>
                </a:defRPr>
              </a:lvl1pPr>
              <a:lvl2pPr marL="478882" algn="l" defTabSz="957765" rtl="0" eaLnBrk="1" latinLnBrk="0" hangingPunct="1">
                <a:defRPr sz="1900" kern="1200">
                  <a:solidFill>
                    <a:schemeClr val="lt1"/>
                  </a:solidFill>
                  <a:latin typeface="+mn-lt"/>
                  <a:ea typeface="+mn-ea"/>
                  <a:cs typeface="+mn-cs"/>
                </a:defRPr>
              </a:lvl2pPr>
              <a:lvl3pPr marL="957765" algn="l" defTabSz="957765" rtl="0" eaLnBrk="1" latinLnBrk="0" hangingPunct="1">
                <a:defRPr sz="1900" kern="1200">
                  <a:solidFill>
                    <a:schemeClr val="lt1"/>
                  </a:solidFill>
                  <a:latin typeface="+mn-lt"/>
                  <a:ea typeface="+mn-ea"/>
                  <a:cs typeface="+mn-cs"/>
                </a:defRPr>
              </a:lvl3pPr>
              <a:lvl4pPr marL="1436647" algn="l" defTabSz="957765" rtl="0" eaLnBrk="1" latinLnBrk="0" hangingPunct="1">
                <a:defRPr sz="1900" kern="1200">
                  <a:solidFill>
                    <a:schemeClr val="lt1"/>
                  </a:solidFill>
                  <a:latin typeface="+mn-lt"/>
                  <a:ea typeface="+mn-ea"/>
                  <a:cs typeface="+mn-cs"/>
                </a:defRPr>
              </a:lvl4pPr>
              <a:lvl5pPr marL="1915529" algn="l" defTabSz="957765" rtl="0" eaLnBrk="1" latinLnBrk="0" hangingPunct="1">
                <a:defRPr sz="1900" kern="1200">
                  <a:solidFill>
                    <a:schemeClr val="lt1"/>
                  </a:solidFill>
                  <a:latin typeface="+mn-lt"/>
                  <a:ea typeface="+mn-ea"/>
                  <a:cs typeface="+mn-cs"/>
                </a:defRPr>
              </a:lvl5pPr>
              <a:lvl6pPr marL="2394412" algn="l" defTabSz="957765" rtl="0" eaLnBrk="1" latinLnBrk="0" hangingPunct="1">
                <a:defRPr sz="1900" kern="1200">
                  <a:solidFill>
                    <a:schemeClr val="lt1"/>
                  </a:solidFill>
                  <a:latin typeface="+mn-lt"/>
                  <a:ea typeface="+mn-ea"/>
                  <a:cs typeface="+mn-cs"/>
                </a:defRPr>
              </a:lvl6pPr>
              <a:lvl7pPr marL="2873294" algn="l" defTabSz="957765" rtl="0" eaLnBrk="1" latinLnBrk="0" hangingPunct="1">
                <a:defRPr sz="1900" kern="1200">
                  <a:solidFill>
                    <a:schemeClr val="lt1"/>
                  </a:solidFill>
                  <a:latin typeface="+mn-lt"/>
                  <a:ea typeface="+mn-ea"/>
                  <a:cs typeface="+mn-cs"/>
                </a:defRPr>
              </a:lvl7pPr>
              <a:lvl8pPr marL="3352175" algn="l" defTabSz="957765" rtl="0" eaLnBrk="1" latinLnBrk="0" hangingPunct="1">
                <a:defRPr sz="1900" kern="1200">
                  <a:solidFill>
                    <a:schemeClr val="lt1"/>
                  </a:solidFill>
                  <a:latin typeface="+mn-lt"/>
                  <a:ea typeface="+mn-ea"/>
                  <a:cs typeface="+mn-cs"/>
                </a:defRPr>
              </a:lvl8pPr>
              <a:lvl9pPr marL="3831057" algn="l" defTabSz="957765" rtl="0" eaLnBrk="1" latinLnBrk="0" hangingPunct="1">
                <a:defRPr sz="1900" kern="1200">
                  <a:solidFill>
                    <a:schemeClr val="lt1"/>
                  </a:solidFill>
                  <a:latin typeface="+mn-lt"/>
                  <a:ea typeface="+mn-ea"/>
                  <a:cs typeface="+mn-cs"/>
                </a:defRPr>
              </a:lvl9pPr>
            </a:lstStyle>
            <a:p>
              <a:pPr algn="ctr"/>
              <a:endParaRPr lang="en-US">
                <a:solidFill>
                  <a:prstClr val="black"/>
                </a:solidFill>
                <a:latin typeface="나눔명조" panose="02020603020101020101" pitchFamily="18" charset="-127"/>
                <a:ea typeface="나눔명조" panose="02020603020101020101" pitchFamily="18" charset="-127"/>
              </a:endParaRPr>
            </a:p>
          </p:txBody>
        </p:sp>
        <p:sp>
          <p:nvSpPr>
            <p:cNvPr id="41" name="Can 18"/>
            <p:cNvSpPr/>
            <p:nvPr/>
          </p:nvSpPr>
          <p:spPr>
            <a:xfrm>
              <a:off x="837150" y="3143429"/>
              <a:ext cx="330623" cy="360392"/>
            </a:xfrm>
            <a:prstGeom prst="can">
              <a:avLst>
                <a:gd name="adj" fmla="val 34930"/>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57765" rtl="0" eaLnBrk="1" latinLnBrk="0" hangingPunct="1">
                <a:defRPr sz="1900" kern="1200">
                  <a:solidFill>
                    <a:schemeClr val="lt1"/>
                  </a:solidFill>
                  <a:latin typeface="+mn-lt"/>
                  <a:ea typeface="+mn-ea"/>
                  <a:cs typeface="+mn-cs"/>
                </a:defRPr>
              </a:lvl1pPr>
              <a:lvl2pPr marL="478882" algn="l" defTabSz="957765" rtl="0" eaLnBrk="1" latinLnBrk="0" hangingPunct="1">
                <a:defRPr sz="1900" kern="1200">
                  <a:solidFill>
                    <a:schemeClr val="lt1"/>
                  </a:solidFill>
                  <a:latin typeface="+mn-lt"/>
                  <a:ea typeface="+mn-ea"/>
                  <a:cs typeface="+mn-cs"/>
                </a:defRPr>
              </a:lvl2pPr>
              <a:lvl3pPr marL="957765" algn="l" defTabSz="957765" rtl="0" eaLnBrk="1" latinLnBrk="0" hangingPunct="1">
                <a:defRPr sz="1900" kern="1200">
                  <a:solidFill>
                    <a:schemeClr val="lt1"/>
                  </a:solidFill>
                  <a:latin typeface="+mn-lt"/>
                  <a:ea typeface="+mn-ea"/>
                  <a:cs typeface="+mn-cs"/>
                </a:defRPr>
              </a:lvl3pPr>
              <a:lvl4pPr marL="1436647" algn="l" defTabSz="957765" rtl="0" eaLnBrk="1" latinLnBrk="0" hangingPunct="1">
                <a:defRPr sz="1900" kern="1200">
                  <a:solidFill>
                    <a:schemeClr val="lt1"/>
                  </a:solidFill>
                  <a:latin typeface="+mn-lt"/>
                  <a:ea typeface="+mn-ea"/>
                  <a:cs typeface="+mn-cs"/>
                </a:defRPr>
              </a:lvl4pPr>
              <a:lvl5pPr marL="1915529" algn="l" defTabSz="957765" rtl="0" eaLnBrk="1" latinLnBrk="0" hangingPunct="1">
                <a:defRPr sz="1900" kern="1200">
                  <a:solidFill>
                    <a:schemeClr val="lt1"/>
                  </a:solidFill>
                  <a:latin typeface="+mn-lt"/>
                  <a:ea typeface="+mn-ea"/>
                  <a:cs typeface="+mn-cs"/>
                </a:defRPr>
              </a:lvl5pPr>
              <a:lvl6pPr marL="2394412" algn="l" defTabSz="957765" rtl="0" eaLnBrk="1" latinLnBrk="0" hangingPunct="1">
                <a:defRPr sz="1900" kern="1200">
                  <a:solidFill>
                    <a:schemeClr val="lt1"/>
                  </a:solidFill>
                  <a:latin typeface="+mn-lt"/>
                  <a:ea typeface="+mn-ea"/>
                  <a:cs typeface="+mn-cs"/>
                </a:defRPr>
              </a:lvl6pPr>
              <a:lvl7pPr marL="2873294" algn="l" defTabSz="957765" rtl="0" eaLnBrk="1" latinLnBrk="0" hangingPunct="1">
                <a:defRPr sz="1900" kern="1200">
                  <a:solidFill>
                    <a:schemeClr val="lt1"/>
                  </a:solidFill>
                  <a:latin typeface="+mn-lt"/>
                  <a:ea typeface="+mn-ea"/>
                  <a:cs typeface="+mn-cs"/>
                </a:defRPr>
              </a:lvl7pPr>
              <a:lvl8pPr marL="3352175" algn="l" defTabSz="957765" rtl="0" eaLnBrk="1" latinLnBrk="0" hangingPunct="1">
                <a:defRPr sz="1900" kern="1200">
                  <a:solidFill>
                    <a:schemeClr val="lt1"/>
                  </a:solidFill>
                  <a:latin typeface="+mn-lt"/>
                  <a:ea typeface="+mn-ea"/>
                  <a:cs typeface="+mn-cs"/>
                </a:defRPr>
              </a:lvl8pPr>
              <a:lvl9pPr marL="3831057" algn="l" defTabSz="957765" rtl="0" eaLnBrk="1" latinLnBrk="0" hangingPunct="1">
                <a:defRPr sz="1900" kern="1200">
                  <a:solidFill>
                    <a:schemeClr val="lt1"/>
                  </a:solidFill>
                  <a:latin typeface="+mn-lt"/>
                  <a:ea typeface="+mn-ea"/>
                  <a:cs typeface="+mn-cs"/>
                </a:defRPr>
              </a:lvl9pPr>
            </a:lstStyle>
            <a:p>
              <a:pPr algn="ctr"/>
              <a:endParaRPr lang="en-US">
                <a:solidFill>
                  <a:prstClr val="white"/>
                </a:solidFill>
                <a:latin typeface="나눔명조" panose="02020603020101020101" pitchFamily="18" charset="-127"/>
                <a:ea typeface="나눔명조" panose="02020603020101020101" pitchFamily="18" charset="-127"/>
              </a:endParaRPr>
            </a:p>
          </p:txBody>
        </p:sp>
      </p:grpSp>
      <p:sp>
        <p:nvSpPr>
          <p:cNvPr id="39" name="TextBox 23"/>
          <p:cNvSpPr txBox="1"/>
          <p:nvPr/>
        </p:nvSpPr>
        <p:spPr>
          <a:xfrm>
            <a:off x="1513024" y="2726929"/>
            <a:ext cx="7706501" cy="800219"/>
          </a:xfrm>
          <a:prstGeom prst="rect">
            <a:avLst/>
          </a:prstGeom>
          <a:noFill/>
        </p:spPr>
        <p:txBody>
          <a:bodyPr wrap="square" rtlCol="0">
            <a:spAutoFit/>
          </a:bodyPr>
          <a:lstStyle>
            <a:defPPr>
              <a:defRPr lang="en-US"/>
            </a:defPPr>
            <a:lvl1pPr marL="0" algn="l" defTabSz="957765" rtl="0" eaLnBrk="1" latinLnBrk="0" hangingPunct="1">
              <a:defRPr sz="1900" kern="1200">
                <a:solidFill>
                  <a:schemeClr val="tx1"/>
                </a:solidFill>
                <a:latin typeface="+mn-lt"/>
                <a:ea typeface="+mn-ea"/>
                <a:cs typeface="+mn-cs"/>
              </a:defRPr>
            </a:lvl1pPr>
            <a:lvl2pPr marL="478882" algn="l" defTabSz="957765" rtl="0" eaLnBrk="1" latinLnBrk="0" hangingPunct="1">
              <a:defRPr sz="1900" kern="1200">
                <a:solidFill>
                  <a:schemeClr val="tx1"/>
                </a:solidFill>
                <a:latin typeface="+mn-lt"/>
                <a:ea typeface="+mn-ea"/>
                <a:cs typeface="+mn-cs"/>
              </a:defRPr>
            </a:lvl2pPr>
            <a:lvl3pPr marL="957765" algn="l" defTabSz="957765" rtl="0" eaLnBrk="1" latinLnBrk="0" hangingPunct="1">
              <a:defRPr sz="1900" kern="1200">
                <a:solidFill>
                  <a:schemeClr val="tx1"/>
                </a:solidFill>
                <a:latin typeface="+mn-lt"/>
                <a:ea typeface="+mn-ea"/>
                <a:cs typeface="+mn-cs"/>
              </a:defRPr>
            </a:lvl3pPr>
            <a:lvl4pPr marL="1436647" algn="l" defTabSz="957765" rtl="0" eaLnBrk="1" latinLnBrk="0" hangingPunct="1">
              <a:defRPr sz="1900" kern="1200">
                <a:solidFill>
                  <a:schemeClr val="tx1"/>
                </a:solidFill>
                <a:latin typeface="+mn-lt"/>
                <a:ea typeface="+mn-ea"/>
                <a:cs typeface="+mn-cs"/>
              </a:defRPr>
            </a:lvl4pPr>
            <a:lvl5pPr marL="1915529" algn="l" defTabSz="957765" rtl="0" eaLnBrk="1" latinLnBrk="0" hangingPunct="1">
              <a:defRPr sz="1900" kern="1200">
                <a:solidFill>
                  <a:schemeClr val="tx1"/>
                </a:solidFill>
                <a:latin typeface="+mn-lt"/>
                <a:ea typeface="+mn-ea"/>
                <a:cs typeface="+mn-cs"/>
              </a:defRPr>
            </a:lvl5pPr>
            <a:lvl6pPr marL="2394412" algn="l" defTabSz="957765" rtl="0" eaLnBrk="1" latinLnBrk="0" hangingPunct="1">
              <a:defRPr sz="1900" kern="1200">
                <a:solidFill>
                  <a:schemeClr val="tx1"/>
                </a:solidFill>
                <a:latin typeface="+mn-lt"/>
                <a:ea typeface="+mn-ea"/>
                <a:cs typeface="+mn-cs"/>
              </a:defRPr>
            </a:lvl6pPr>
            <a:lvl7pPr marL="2873294" algn="l" defTabSz="957765" rtl="0" eaLnBrk="1" latinLnBrk="0" hangingPunct="1">
              <a:defRPr sz="1900" kern="1200">
                <a:solidFill>
                  <a:schemeClr val="tx1"/>
                </a:solidFill>
                <a:latin typeface="+mn-lt"/>
                <a:ea typeface="+mn-ea"/>
                <a:cs typeface="+mn-cs"/>
              </a:defRPr>
            </a:lvl7pPr>
            <a:lvl8pPr marL="3352175" algn="l" defTabSz="957765" rtl="0" eaLnBrk="1" latinLnBrk="0" hangingPunct="1">
              <a:defRPr sz="1900" kern="1200">
                <a:solidFill>
                  <a:schemeClr val="tx1"/>
                </a:solidFill>
                <a:latin typeface="+mn-lt"/>
                <a:ea typeface="+mn-ea"/>
                <a:cs typeface="+mn-cs"/>
              </a:defRPr>
            </a:lvl8pPr>
            <a:lvl9pPr marL="3831057" algn="l" defTabSz="957765" rtl="0" eaLnBrk="1" latinLnBrk="0" hangingPunct="1">
              <a:defRPr sz="1900" kern="1200">
                <a:solidFill>
                  <a:schemeClr val="tx1"/>
                </a:solidFill>
                <a:latin typeface="+mn-lt"/>
                <a:ea typeface="+mn-ea"/>
                <a:cs typeface="+mn-cs"/>
              </a:defRPr>
            </a:lvl9pPr>
          </a:lstStyle>
          <a:p>
            <a:pPr marL="587428" lvl="1" indent="-285750">
              <a:buFont typeface="Wingdings" charset="2"/>
              <a:buChar char="§"/>
            </a:pPr>
            <a:r>
              <a:rPr lang="en-US" altLang="ko-KR" sz="1800" b="1" dirty="0" smtClean="0">
                <a:latin typeface="나눔명조" panose="02020603020101020101" pitchFamily="18" charset="-127"/>
                <a:ea typeface="나눔명조" panose="02020603020101020101" pitchFamily="18" charset="-127"/>
              </a:rPr>
              <a:t>Indexer</a:t>
            </a:r>
            <a:endParaRPr lang="en-US" altLang="ko-KR" sz="1800" b="1" dirty="0">
              <a:latin typeface="나눔명조" panose="02020603020101020101" pitchFamily="18" charset="-127"/>
              <a:ea typeface="나눔명조" panose="02020603020101020101" pitchFamily="18" charset="-127"/>
            </a:endParaRPr>
          </a:p>
          <a:p>
            <a:pPr marL="1121647" lvl="2" indent="-285750">
              <a:buFont typeface="Wingdings" charset="2"/>
              <a:buChar char="ü"/>
            </a:pPr>
            <a:r>
              <a:rPr lang="ko-KR" altLang="en-US" sz="1400" dirty="0">
                <a:latin typeface="나눔명조" panose="02020603020101020101" pitchFamily="18" charset="-127"/>
                <a:ea typeface="나눔명조" panose="02020603020101020101" pitchFamily="18" charset="-127"/>
              </a:rPr>
              <a:t>수집된</a:t>
            </a:r>
            <a:r>
              <a:rPr lang="en-US" altLang="ko-KR" sz="1400" dirty="0">
                <a:latin typeface="나눔명조" panose="02020603020101020101" pitchFamily="18" charset="-127"/>
                <a:ea typeface="나눔명조" panose="02020603020101020101" pitchFamily="18" charset="-127"/>
              </a:rPr>
              <a:t> </a:t>
            </a:r>
            <a:r>
              <a:rPr lang="ko-KR" altLang="en-US" sz="1400" dirty="0">
                <a:latin typeface="나눔명조" panose="02020603020101020101" pitchFamily="18" charset="-127"/>
                <a:ea typeface="나눔명조" panose="02020603020101020101" pitchFamily="18" charset="-127"/>
              </a:rPr>
              <a:t>데이터를</a:t>
            </a:r>
            <a:r>
              <a:rPr lang="en-US" altLang="ko-KR" sz="1400" dirty="0">
                <a:latin typeface="나눔명조" panose="02020603020101020101" pitchFamily="18" charset="-127"/>
                <a:ea typeface="나눔명조" panose="02020603020101020101" pitchFamily="18" charset="-127"/>
              </a:rPr>
              <a:t> </a:t>
            </a:r>
            <a:r>
              <a:rPr lang="ko-KR" altLang="en-US" sz="1400" dirty="0">
                <a:latin typeface="나눔명조" panose="02020603020101020101" pitchFamily="18" charset="-127"/>
                <a:ea typeface="나눔명조" panose="02020603020101020101" pitchFamily="18" charset="-127"/>
              </a:rPr>
              <a:t>저장하고</a:t>
            </a:r>
            <a:r>
              <a:rPr lang="en-US" altLang="ko-KR" sz="1400" dirty="0">
                <a:latin typeface="나눔명조" panose="02020603020101020101" pitchFamily="18" charset="-127"/>
                <a:ea typeface="나눔명조" panose="02020603020101020101" pitchFamily="18" charset="-127"/>
              </a:rPr>
              <a:t> </a:t>
            </a:r>
            <a:r>
              <a:rPr lang="ko-KR" altLang="en-US" sz="1400" dirty="0">
                <a:latin typeface="나눔명조" panose="02020603020101020101" pitchFamily="18" charset="-127"/>
                <a:ea typeface="나눔명조" panose="02020603020101020101" pitchFamily="18" charset="-127"/>
              </a:rPr>
              <a:t>인덱스하며</a:t>
            </a:r>
            <a:r>
              <a:rPr lang="en-US" altLang="ko-KR" sz="1400" dirty="0">
                <a:latin typeface="나눔명조" panose="02020603020101020101" pitchFamily="18" charset="-127"/>
                <a:ea typeface="나눔명조" panose="02020603020101020101" pitchFamily="18" charset="-127"/>
              </a:rPr>
              <a:t>, </a:t>
            </a:r>
            <a:r>
              <a:rPr lang="ko-KR" altLang="en-US" sz="1400" dirty="0">
                <a:latin typeface="나눔명조" panose="02020603020101020101" pitchFamily="18" charset="-127"/>
                <a:ea typeface="나눔명조" panose="02020603020101020101" pitchFamily="18" charset="-127"/>
              </a:rPr>
              <a:t>실제</a:t>
            </a:r>
            <a:r>
              <a:rPr lang="en-US" altLang="ko-KR" sz="1400" dirty="0">
                <a:latin typeface="나눔명조" panose="02020603020101020101" pitchFamily="18" charset="-127"/>
                <a:ea typeface="나눔명조" panose="02020603020101020101" pitchFamily="18" charset="-127"/>
              </a:rPr>
              <a:t> </a:t>
            </a:r>
            <a:r>
              <a:rPr lang="ko-KR" altLang="en-US" sz="1400" dirty="0">
                <a:latin typeface="나눔명조" panose="02020603020101020101" pitchFamily="18" charset="-127"/>
                <a:ea typeface="나눔명조" panose="02020603020101020101" pitchFamily="18" charset="-127"/>
              </a:rPr>
              <a:t>데이터에</a:t>
            </a:r>
            <a:r>
              <a:rPr lang="en-US" altLang="ko-KR" sz="1400" dirty="0">
                <a:latin typeface="나눔명조" panose="02020603020101020101" pitchFamily="18" charset="-127"/>
                <a:ea typeface="나눔명조" panose="02020603020101020101" pitchFamily="18" charset="-127"/>
              </a:rPr>
              <a:t> </a:t>
            </a:r>
            <a:r>
              <a:rPr lang="ko-KR" altLang="en-US" sz="1400" dirty="0">
                <a:latin typeface="나눔명조" panose="02020603020101020101" pitchFamily="18" charset="-127"/>
                <a:ea typeface="나눔명조" panose="02020603020101020101" pitchFamily="18" charset="-127"/>
              </a:rPr>
              <a:t>대한</a:t>
            </a:r>
            <a:r>
              <a:rPr lang="en-US" altLang="ko-KR" sz="1400" dirty="0">
                <a:latin typeface="나눔명조" panose="02020603020101020101" pitchFamily="18" charset="-127"/>
                <a:ea typeface="나눔명조" panose="02020603020101020101" pitchFamily="18" charset="-127"/>
              </a:rPr>
              <a:t> </a:t>
            </a:r>
            <a:r>
              <a:rPr lang="ko-KR" altLang="en-US" sz="1400" dirty="0">
                <a:latin typeface="나눔명조" panose="02020603020101020101" pitchFamily="18" charset="-127"/>
                <a:ea typeface="나눔명조" panose="02020603020101020101" pitchFamily="18" charset="-127"/>
              </a:rPr>
              <a:t>검색이</a:t>
            </a:r>
            <a:r>
              <a:rPr lang="en-US" altLang="ko-KR" sz="1400" dirty="0">
                <a:latin typeface="나눔명조" panose="02020603020101020101" pitchFamily="18" charset="-127"/>
                <a:ea typeface="나눔명조" panose="02020603020101020101" pitchFamily="18" charset="-127"/>
              </a:rPr>
              <a:t> </a:t>
            </a:r>
            <a:r>
              <a:rPr lang="ko-KR" altLang="en-US" sz="1400" dirty="0">
                <a:latin typeface="나눔명조" panose="02020603020101020101" pitchFamily="18" charset="-127"/>
                <a:ea typeface="나눔명조" panose="02020603020101020101" pitchFamily="18" charset="-127"/>
              </a:rPr>
              <a:t>수행되는</a:t>
            </a:r>
            <a:r>
              <a:rPr lang="en-US" altLang="ko-KR" sz="1400" dirty="0">
                <a:latin typeface="나눔명조" panose="02020603020101020101" pitchFamily="18" charset="-127"/>
                <a:ea typeface="나눔명조" panose="02020603020101020101" pitchFamily="18" charset="-127"/>
              </a:rPr>
              <a:t> </a:t>
            </a:r>
            <a:r>
              <a:rPr lang="ko-KR" altLang="en-US" sz="1400" dirty="0">
                <a:latin typeface="나눔명조" panose="02020603020101020101" pitchFamily="18" charset="-127"/>
                <a:ea typeface="나눔명조" panose="02020603020101020101" pitchFamily="18" charset="-127"/>
              </a:rPr>
              <a:t>노드</a:t>
            </a:r>
            <a:endParaRPr lang="en-US" altLang="ko-KR" sz="1400" dirty="0">
              <a:latin typeface="나눔명조" panose="02020603020101020101" pitchFamily="18" charset="-127"/>
              <a:ea typeface="나눔명조" panose="02020603020101020101" pitchFamily="18" charset="-127"/>
            </a:endParaRPr>
          </a:p>
          <a:p>
            <a:pPr marL="1121647" lvl="2" indent="-285750">
              <a:buFont typeface="Wingdings" charset="2"/>
              <a:buChar char="ü"/>
            </a:pPr>
            <a:r>
              <a:rPr lang="ko-KR" altLang="en-US" sz="1400" dirty="0" smtClean="0">
                <a:latin typeface="나눔명조" panose="02020603020101020101" pitchFamily="18" charset="-127"/>
                <a:ea typeface="나눔명조" panose="02020603020101020101" pitchFamily="18" charset="-127"/>
              </a:rPr>
              <a:t>빠른</a:t>
            </a:r>
            <a:r>
              <a:rPr lang="en-US" altLang="ko-KR" sz="1400" dirty="0" smtClean="0">
                <a:latin typeface="나눔명조" panose="02020603020101020101" pitchFamily="18" charset="-127"/>
                <a:ea typeface="나눔명조" panose="02020603020101020101" pitchFamily="18" charset="-127"/>
              </a:rPr>
              <a:t> </a:t>
            </a:r>
            <a:r>
              <a:rPr lang="ko-KR" altLang="en-US" sz="1400" dirty="0" smtClean="0">
                <a:latin typeface="나눔명조" panose="02020603020101020101" pitchFamily="18" charset="-127"/>
                <a:ea typeface="나눔명조" panose="02020603020101020101" pitchFamily="18" charset="-127"/>
              </a:rPr>
              <a:t>응답</a:t>
            </a:r>
            <a:r>
              <a:rPr lang="en-US" altLang="ko-KR" sz="1400" dirty="0" smtClean="0">
                <a:latin typeface="나눔명조" panose="02020603020101020101" pitchFamily="18" charset="-127"/>
                <a:ea typeface="나눔명조" panose="02020603020101020101" pitchFamily="18" charset="-127"/>
              </a:rPr>
              <a:t> </a:t>
            </a:r>
            <a:r>
              <a:rPr lang="ko-KR" altLang="en-US" sz="1400" dirty="0" smtClean="0">
                <a:latin typeface="나눔명조" panose="02020603020101020101" pitchFamily="18" charset="-127"/>
                <a:ea typeface="나눔명조" panose="02020603020101020101" pitchFamily="18" charset="-127"/>
              </a:rPr>
              <a:t>속도를</a:t>
            </a:r>
            <a:r>
              <a:rPr lang="en-US" altLang="ko-KR" sz="1400" dirty="0" smtClean="0">
                <a:latin typeface="나눔명조" panose="02020603020101020101" pitchFamily="18" charset="-127"/>
                <a:ea typeface="나눔명조" panose="02020603020101020101" pitchFamily="18" charset="-127"/>
              </a:rPr>
              <a:t> </a:t>
            </a:r>
            <a:r>
              <a:rPr lang="ko-KR" altLang="en-US" sz="1400" dirty="0" smtClean="0">
                <a:latin typeface="나눔명조" panose="02020603020101020101" pitchFamily="18" charset="-127"/>
                <a:ea typeface="나눔명조" panose="02020603020101020101" pitchFamily="18" charset="-127"/>
              </a:rPr>
              <a:t>위해서</a:t>
            </a:r>
            <a:r>
              <a:rPr lang="en-US" altLang="ko-KR" sz="1400" dirty="0" smtClean="0">
                <a:latin typeface="나눔명조" panose="02020603020101020101" pitchFamily="18" charset="-127"/>
                <a:ea typeface="나눔명조" panose="02020603020101020101" pitchFamily="18" charset="-127"/>
              </a:rPr>
              <a:t> </a:t>
            </a:r>
            <a:r>
              <a:rPr lang="ko-KR" altLang="en-US" sz="1400" dirty="0" smtClean="0">
                <a:latin typeface="나눔명조" panose="02020603020101020101" pitchFamily="18" charset="-127"/>
                <a:ea typeface="나눔명조" panose="02020603020101020101" pitchFamily="18" charset="-127"/>
              </a:rPr>
              <a:t>충분한</a:t>
            </a:r>
            <a:r>
              <a:rPr lang="en-US" altLang="ko-KR" sz="1400" dirty="0" smtClean="0">
                <a:latin typeface="나눔명조" panose="02020603020101020101" pitchFamily="18" charset="-127"/>
                <a:ea typeface="나눔명조" panose="02020603020101020101" pitchFamily="18" charset="-127"/>
              </a:rPr>
              <a:t> Disk </a:t>
            </a:r>
            <a:r>
              <a:rPr lang="en-US" altLang="ko-KR" sz="1400" dirty="0">
                <a:latin typeface="나눔명조" panose="02020603020101020101" pitchFamily="18" charset="-127"/>
                <a:ea typeface="나눔명조" panose="02020603020101020101" pitchFamily="18" charset="-127"/>
              </a:rPr>
              <a:t>I/O </a:t>
            </a:r>
            <a:r>
              <a:rPr lang="ko-KR" altLang="en-US" sz="1400" dirty="0">
                <a:latin typeface="나눔명조" panose="02020603020101020101" pitchFamily="18" charset="-127"/>
                <a:ea typeface="나눔명조" panose="02020603020101020101" pitchFamily="18" charset="-127"/>
              </a:rPr>
              <a:t>및</a:t>
            </a:r>
            <a:r>
              <a:rPr lang="en-US" altLang="ko-KR" sz="1400" dirty="0">
                <a:latin typeface="나눔명조" panose="02020603020101020101" pitchFamily="18" charset="-127"/>
                <a:ea typeface="나눔명조" panose="02020603020101020101" pitchFamily="18" charset="-127"/>
              </a:rPr>
              <a:t> </a:t>
            </a:r>
            <a:r>
              <a:rPr lang="en-US" altLang="ko-KR" sz="1400" dirty="0" smtClean="0">
                <a:latin typeface="나눔명조" panose="02020603020101020101" pitchFamily="18" charset="-127"/>
                <a:ea typeface="나눔명조" panose="02020603020101020101" pitchFamily="18" charset="-127"/>
              </a:rPr>
              <a:t>CPU </a:t>
            </a:r>
            <a:r>
              <a:rPr lang="ko-KR" altLang="en-US" sz="1400" dirty="0" smtClean="0">
                <a:latin typeface="나눔명조" panose="02020603020101020101" pitchFamily="18" charset="-127"/>
                <a:ea typeface="나눔명조" panose="02020603020101020101" pitchFamily="18" charset="-127"/>
              </a:rPr>
              <a:t>성능이</a:t>
            </a:r>
            <a:r>
              <a:rPr lang="en-US" altLang="ko-KR" sz="1400" dirty="0" smtClean="0">
                <a:latin typeface="나눔명조" panose="02020603020101020101" pitchFamily="18" charset="-127"/>
                <a:ea typeface="나눔명조" panose="02020603020101020101" pitchFamily="18" charset="-127"/>
              </a:rPr>
              <a:t> </a:t>
            </a:r>
            <a:r>
              <a:rPr lang="ko-KR" altLang="en-US" sz="1400" dirty="0" smtClean="0">
                <a:latin typeface="나눔명조" panose="02020603020101020101" pitchFamily="18" charset="-127"/>
                <a:ea typeface="나눔명조" panose="02020603020101020101" pitchFamily="18" charset="-127"/>
              </a:rPr>
              <a:t>요구되는</a:t>
            </a:r>
            <a:r>
              <a:rPr lang="en-US" altLang="ko-KR" sz="1400" dirty="0" smtClean="0">
                <a:latin typeface="나눔명조" panose="02020603020101020101" pitchFamily="18" charset="-127"/>
                <a:ea typeface="나눔명조" panose="02020603020101020101" pitchFamily="18" charset="-127"/>
              </a:rPr>
              <a:t> </a:t>
            </a:r>
            <a:r>
              <a:rPr lang="ko-KR" altLang="en-US" sz="1400" dirty="0" smtClean="0">
                <a:latin typeface="나눔명조" panose="02020603020101020101" pitchFamily="18" charset="-127"/>
                <a:ea typeface="나눔명조" panose="02020603020101020101" pitchFamily="18" charset="-127"/>
              </a:rPr>
              <a:t>시스템</a:t>
            </a:r>
            <a:endParaRPr lang="en-US" altLang="ko-KR" sz="1400" dirty="0">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33828617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altLang="ko-KR" dirty="0" smtClean="0">
                <a:latin typeface="나눔명조" panose="02020603020101020101" pitchFamily="18" charset="-127"/>
                <a:ea typeface="나눔명조" panose="02020603020101020101" pitchFamily="18" charset="-127"/>
              </a:rPr>
              <a:t>Splunk S/W </a:t>
            </a:r>
            <a:r>
              <a:rPr lang="ko-KR" altLang="en-US" smtClean="0">
                <a:latin typeface="나눔명조" panose="02020603020101020101" pitchFamily="18" charset="-127"/>
                <a:ea typeface="나눔명조" panose="02020603020101020101" pitchFamily="18" charset="-127"/>
              </a:rPr>
              <a:t>구성</a:t>
            </a:r>
            <a:endParaRPr lang="en-US" dirty="0">
              <a:latin typeface="나눔명조" panose="02020603020101020101" pitchFamily="18" charset="-127"/>
              <a:ea typeface="나눔명조" panose="02020603020101020101" pitchFamily="18" charset="-127"/>
            </a:endParaRPr>
          </a:p>
        </p:txBody>
      </p:sp>
      <p:sp>
        <p:nvSpPr>
          <p:cNvPr id="3" name="Slide Number Placeholder 2"/>
          <p:cNvSpPr>
            <a:spLocks noGrp="1"/>
          </p:cNvSpPr>
          <p:nvPr>
            <p:ph type="sldNum" sz="quarter" idx="12"/>
          </p:nvPr>
        </p:nvSpPr>
        <p:spPr/>
        <p:txBody>
          <a:bodyPr/>
          <a:lstStyle/>
          <a:p>
            <a:fld id="{027CC8FC-DC84-4CE8-AADD-ED05D9A2A54F}" type="slidenum">
              <a:rPr lang="en-US" smtClean="0">
                <a:latin typeface="나눔명조" panose="02020603020101020101" pitchFamily="18" charset="-127"/>
                <a:ea typeface="나눔명조" panose="02020603020101020101" pitchFamily="18" charset="-127"/>
              </a:rPr>
              <a:pPr/>
              <a:t>15</a:t>
            </a:fld>
            <a:endParaRPr lang="en-US">
              <a:latin typeface="나눔명조" panose="02020603020101020101" pitchFamily="18" charset="-127"/>
              <a:ea typeface="나눔명조" panose="02020603020101020101" pitchFamily="18" charset="-127"/>
            </a:endParaRPr>
          </a:p>
        </p:txBody>
      </p:sp>
      <p:sp>
        <p:nvSpPr>
          <p:cNvPr id="5" name="Text Placeholder 4"/>
          <p:cNvSpPr>
            <a:spLocks noGrp="1"/>
          </p:cNvSpPr>
          <p:nvPr>
            <p:ph type="body" sz="quarter" idx="13"/>
          </p:nvPr>
        </p:nvSpPr>
        <p:spPr/>
        <p:txBody>
          <a:bodyPr/>
          <a:lstStyle/>
          <a:p>
            <a:r>
              <a:rPr lang="en-US" altLang="ko-KR" b="1" dirty="0" smtClean="0">
                <a:solidFill>
                  <a:schemeClr val="tx1"/>
                </a:solidFill>
                <a:latin typeface="나눔명조" panose="02020603020101020101" pitchFamily="18" charset="-127"/>
                <a:ea typeface="나눔명조" panose="02020603020101020101" pitchFamily="18" charset="-127"/>
              </a:rPr>
              <a:t>2. </a:t>
            </a:r>
            <a:r>
              <a:rPr lang="ko-KR" altLang="en-US" b="1" smtClean="0">
                <a:solidFill>
                  <a:schemeClr val="tx1"/>
                </a:solidFill>
                <a:latin typeface="나눔명조" panose="02020603020101020101" pitchFamily="18" charset="-127"/>
                <a:ea typeface="나눔명조" panose="02020603020101020101" pitchFamily="18" charset="-127"/>
              </a:rPr>
              <a:t>하드웨어 내역 및 규격</a:t>
            </a:r>
            <a:endParaRPr lang="en-US" b="1" dirty="0">
              <a:solidFill>
                <a:schemeClr val="tx1"/>
              </a:solidFill>
              <a:latin typeface="나눔명조" panose="02020603020101020101" pitchFamily="18" charset="-127"/>
              <a:ea typeface="나눔명조" panose="02020603020101020101" pitchFamily="18" charset="-127"/>
            </a:endParaRPr>
          </a:p>
        </p:txBody>
      </p:sp>
      <p:sp>
        <p:nvSpPr>
          <p:cNvPr id="22" name="Content Placeholder 3"/>
          <p:cNvSpPr>
            <a:spLocks noGrp="1"/>
          </p:cNvSpPr>
          <p:nvPr/>
        </p:nvSpPr>
        <p:spPr>
          <a:xfrm>
            <a:off x="383654" y="1106425"/>
            <a:ext cx="8932624" cy="5162195"/>
          </a:xfrm>
          <a:prstGeom prst="rect">
            <a:avLst/>
          </a:prstGeom>
        </p:spPr>
        <p:txBody>
          <a:bodyPr vert="horz" lIns="60341" tIns="30171" rIns="60341" bIns="30171"/>
          <a:lstStyle>
            <a:lvl1pPr marL="301706" marR="0" indent="-301706" algn="l" defTabSz="957765" rtl="0" eaLnBrk="1" fontAlgn="auto" latinLnBrk="0" hangingPunct="1">
              <a:lnSpc>
                <a:spcPct val="100000"/>
              </a:lnSpc>
              <a:spcBef>
                <a:spcPts val="792"/>
              </a:spcBef>
              <a:spcAft>
                <a:spcPts val="0"/>
              </a:spcAft>
              <a:buClrTx/>
              <a:buSzPct val="80000"/>
              <a:buFont typeface="Arial"/>
              <a:buChar char="•"/>
              <a:tabLst/>
              <a:defRPr sz="1800" b="1" kern="1200" spc="-66">
                <a:solidFill>
                  <a:schemeClr val="tx1"/>
                </a:solidFill>
                <a:latin typeface="+mn-lt"/>
                <a:ea typeface="+mn-ea"/>
                <a:cs typeface="+mn-cs"/>
              </a:defRPr>
            </a:lvl1pPr>
            <a:lvl2pPr marL="301678" marR="0" indent="0" algn="l" defTabSz="957765" rtl="0" eaLnBrk="1" fontAlgn="auto" latinLnBrk="0" hangingPunct="1">
              <a:lnSpc>
                <a:spcPct val="100000"/>
              </a:lnSpc>
              <a:spcBef>
                <a:spcPts val="0"/>
              </a:spcBef>
              <a:spcAft>
                <a:spcPts val="0"/>
              </a:spcAft>
              <a:buClrTx/>
              <a:buSzTx/>
              <a:buFont typeface="Courier New"/>
              <a:buNone/>
              <a:tabLst/>
              <a:defRPr sz="1600" kern="1200" spc="-66">
                <a:solidFill>
                  <a:schemeClr val="tx1"/>
                </a:solidFill>
                <a:latin typeface="+mn-lt"/>
                <a:ea typeface="+mn-ea"/>
                <a:cs typeface="+mn-cs"/>
              </a:defRPr>
            </a:lvl2pPr>
            <a:lvl3pPr marL="835897" marR="0" indent="-186453" algn="l" defTabSz="957765" rtl="0" eaLnBrk="1" fontAlgn="auto" latinLnBrk="0" hangingPunct="1">
              <a:lnSpc>
                <a:spcPct val="100000"/>
              </a:lnSpc>
              <a:spcBef>
                <a:spcPts val="0"/>
              </a:spcBef>
              <a:spcAft>
                <a:spcPts val="0"/>
              </a:spcAft>
              <a:buClr>
                <a:srgbClr val="7F7F7F"/>
              </a:buClr>
              <a:buSzPct val="100000"/>
              <a:buFont typeface="Wingdings" charset="2"/>
              <a:buChar char="ü"/>
              <a:tabLst/>
              <a:defRPr sz="1600" kern="1200" spc="-66">
                <a:solidFill>
                  <a:schemeClr val="tx1"/>
                </a:solidFill>
                <a:latin typeface="+mn-lt"/>
                <a:ea typeface="+mn-ea"/>
                <a:cs typeface="+mn-cs"/>
              </a:defRPr>
            </a:lvl3pPr>
            <a:lvl4pPr marL="1086038" marR="0" indent="-241341" algn="l" defTabSz="957765" rtl="0" eaLnBrk="1" fontAlgn="auto" latinLnBrk="0" hangingPunct="1">
              <a:lnSpc>
                <a:spcPct val="100000"/>
              </a:lnSpc>
              <a:spcBef>
                <a:spcPts val="0"/>
              </a:spcBef>
              <a:spcAft>
                <a:spcPts val="0"/>
              </a:spcAft>
              <a:buClrTx/>
              <a:buSzTx/>
              <a:buFont typeface="Arial" pitchFamily="34" charset="0"/>
              <a:buChar char="–"/>
              <a:tabLst/>
              <a:defRPr sz="1500" kern="1200" spc="-66">
                <a:solidFill>
                  <a:schemeClr val="tx1"/>
                </a:solidFill>
                <a:latin typeface="+mn-lt"/>
                <a:ea typeface="+mn-ea"/>
                <a:cs typeface="+mn-cs"/>
              </a:defRPr>
            </a:lvl4pPr>
            <a:lvl5pPr marL="838662" marR="0" indent="-78436" algn="l" defTabSz="957765" rtl="0" eaLnBrk="1" fontAlgn="auto" latinLnBrk="0" hangingPunct="1">
              <a:lnSpc>
                <a:spcPct val="100000"/>
              </a:lnSpc>
              <a:spcBef>
                <a:spcPts val="0"/>
              </a:spcBef>
              <a:spcAft>
                <a:spcPts val="0"/>
              </a:spcAft>
              <a:buClr>
                <a:srgbClr val="7F7F7F"/>
              </a:buClr>
              <a:buSzTx/>
              <a:buFont typeface="Wingdings 3" pitchFamily="18" charset="2"/>
              <a:buChar char="ê"/>
              <a:tabLst/>
              <a:defRPr sz="1500" kern="1200">
                <a:solidFill>
                  <a:schemeClr val="tx1"/>
                </a:solidFill>
                <a:latin typeface="+mn-lt"/>
                <a:ea typeface="+mn-ea"/>
                <a:cs typeface="+mn-cs"/>
              </a:defRPr>
            </a:lvl5pPr>
            <a:lvl6pPr marL="2633852" indent="-239441" algn="l" defTabSz="957765"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12734" indent="-239441" algn="l" defTabSz="957765"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591617" indent="-239441" algn="l" defTabSz="957765"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70499" indent="-239441" algn="l" defTabSz="957765"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r>
              <a:rPr lang="en-US" altLang="ko-KR" dirty="0" smtClean="0">
                <a:latin typeface="나눔명조" panose="02020603020101020101" pitchFamily="18" charset="-127"/>
                <a:ea typeface="나눔명조" panose="02020603020101020101" pitchFamily="18" charset="-127"/>
              </a:rPr>
              <a:t>Search Head</a:t>
            </a:r>
            <a:r>
              <a:rPr lang="ko-KR" altLang="en-US" dirty="0" smtClean="0">
                <a:latin typeface="나눔명조" panose="02020603020101020101" pitchFamily="18" charset="-127"/>
                <a:ea typeface="나눔명조" panose="02020603020101020101" pitchFamily="18" charset="-127"/>
              </a:rPr>
              <a:t>를</a:t>
            </a:r>
            <a:r>
              <a:rPr lang="en-US" altLang="ko-KR" dirty="0" smtClean="0">
                <a:latin typeface="나눔명조" panose="02020603020101020101" pitchFamily="18" charset="-127"/>
                <a:ea typeface="나눔명조" panose="02020603020101020101" pitchFamily="18" charset="-127"/>
              </a:rPr>
              <a:t> </a:t>
            </a:r>
            <a:r>
              <a:rPr lang="ko-KR" altLang="en-US" dirty="0" smtClean="0">
                <a:latin typeface="나눔명조" panose="02020603020101020101" pitchFamily="18" charset="-127"/>
                <a:ea typeface="나눔명조" panose="02020603020101020101" pitchFamily="18" charset="-127"/>
              </a:rPr>
              <a:t>위한</a:t>
            </a:r>
            <a:r>
              <a:rPr lang="en-US" altLang="ko-KR" dirty="0" smtClean="0">
                <a:latin typeface="나눔명조" panose="02020603020101020101" pitchFamily="18" charset="-127"/>
                <a:ea typeface="나눔명조" panose="02020603020101020101" pitchFamily="18" charset="-127"/>
              </a:rPr>
              <a:t> </a:t>
            </a:r>
            <a:r>
              <a:rPr lang="ko-KR" altLang="en-US" dirty="0" smtClean="0">
                <a:latin typeface="나눔명조" panose="02020603020101020101" pitchFamily="18" charset="-127"/>
                <a:ea typeface="나눔명조" panose="02020603020101020101" pitchFamily="18" charset="-127"/>
              </a:rPr>
              <a:t>최소</a:t>
            </a:r>
            <a:r>
              <a:rPr lang="en-US" altLang="ko-KR" dirty="0" smtClean="0">
                <a:latin typeface="나눔명조" panose="02020603020101020101" pitchFamily="18" charset="-127"/>
                <a:ea typeface="나눔명조" panose="02020603020101020101" pitchFamily="18" charset="-127"/>
              </a:rPr>
              <a:t> H/W </a:t>
            </a:r>
            <a:r>
              <a:rPr lang="ko-KR" altLang="en-US" dirty="0" smtClean="0">
                <a:latin typeface="나눔명조" panose="02020603020101020101" pitchFamily="18" charset="-127"/>
                <a:ea typeface="나눔명조" panose="02020603020101020101" pitchFamily="18" charset="-127"/>
              </a:rPr>
              <a:t>사양</a:t>
            </a:r>
            <a:endParaRPr lang="en-US" altLang="ko-KR" dirty="0" smtClean="0">
              <a:latin typeface="나눔명조" panose="02020603020101020101" pitchFamily="18" charset="-127"/>
              <a:ea typeface="나눔명조" panose="02020603020101020101" pitchFamily="18" charset="-127"/>
            </a:endParaRPr>
          </a:p>
          <a:p>
            <a:pPr marL="587428" lvl="1" indent="-285750">
              <a:buFont typeface="Wingdings" charset="2"/>
              <a:buChar char="ü"/>
            </a:pPr>
            <a:r>
              <a:rPr lang="en-US" altLang="ko-KR" sz="1400" dirty="0" smtClean="0">
                <a:latin typeface="나눔명조" panose="02020603020101020101" pitchFamily="18" charset="-127"/>
                <a:ea typeface="나눔명조" panose="02020603020101020101" pitchFamily="18" charset="-127"/>
              </a:rPr>
              <a:t>Intel </a:t>
            </a:r>
            <a:r>
              <a:rPr lang="en-US" altLang="ko-KR" sz="1400" dirty="0" smtClean="0">
                <a:latin typeface="나눔명조" panose="02020603020101020101" pitchFamily="18" charset="-127"/>
                <a:ea typeface="나눔명조" panose="02020603020101020101" pitchFamily="18" charset="-127"/>
              </a:rPr>
              <a:t>64-bit chip architecture</a:t>
            </a:r>
          </a:p>
          <a:p>
            <a:pPr marL="587428" lvl="1" indent="-285750">
              <a:buFont typeface="Wingdings" charset="2"/>
              <a:buChar char="ü"/>
            </a:pPr>
            <a:r>
              <a:rPr lang="en-US" altLang="ko-KR" sz="1400" dirty="0" smtClean="0">
                <a:latin typeface="나눔명조" panose="02020603020101020101" pitchFamily="18" charset="-127"/>
                <a:ea typeface="나눔명조" panose="02020603020101020101" pitchFamily="18" charset="-127"/>
              </a:rPr>
              <a:t>4 CPUs, 4 cores per CPU, 2.5~3 GHz per core</a:t>
            </a:r>
          </a:p>
          <a:p>
            <a:pPr marL="587428" lvl="1" indent="-285750">
              <a:buFont typeface="Wingdings" charset="2"/>
              <a:buChar char="ü"/>
            </a:pPr>
            <a:r>
              <a:rPr lang="en-US" altLang="ko-KR" sz="1400" dirty="0" smtClean="0">
                <a:latin typeface="나눔명조" panose="02020603020101020101" pitchFamily="18" charset="-127"/>
                <a:ea typeface="나눔명조" panose="02020603020101020101" pitchFamily="18" charset="-127"/>
              </a:rPr>
              <a:t>8 GB RAM</a:t>
            </a:r>
          </a:p>
          <a:p>
            <a:pPr marL="587428" lvl="1" indent="-285750">
              <a:buFont typeface="Wingdings" charset="2"/>
              <a:buChar char="ü"/>
            </a:pPr>
            <a:r>
              <a:rPr lang="en-US" altLang="ko-KR" sz="1400" dirty="0" smtClean="0">
                <a:latin typeface="나눔명조" panose="02020603020101020101" pitchFamily="18" charset="-127"/>
                <a:ea typeface="나눔명조" panose="02020603020101020101" pitchFamily="18" charset="-127"/>
              </a:rPr>
              <a:t>2 x 300 GB, 10,000 RPM SAS hard disks, configured in RAID 0</a:t>
            </a:r>
          </a:p>
          <a:p>
            <a:pPr marL="587428" lvl="1" indent="-285750">
              <a:buFont typeface="Wingdings" charset="2"/>
              <a:buChar char="ü"/>
            </a:pPr>
            <a:r>
              <a:rPr lang="en-US" altLang="ko-KR" sz="1400" dirty="0" smtClean="0">
                <a:latin typeface="나눔명조" panose="02020603020101020101" pitchFamily="18" charset="-127"/>
                <a:ea typeface="나눔명조" panose="02020603020101020101" pitchFamily="18" charset="-127"/>
              </a:rPr>
              <a:t>Standard 1Gb Ethernet NIC, optional 2</a:t>
            </a:r>
            <a:r>
              <a:rPr lang="en-US" altLang="ko-KR" sz="1400" baseline="30000" dirty="0" smtClean="0">
                <a:latin typeface="나눔명조" panose="02020603020101020101" pitchFamily="18" charset="-127"/>
                <a:ea typeface="나눔명조" panose="02020603020101020101" pitchFamily="18" charset="-127"/>
              </a:rPr>
              <a:t>nd</a:t>
            </a:r>
            <a:r>
              <a:rPr lang="en-US" altLang="ko-KR" sz="1400" dirty="0" smtClean="0">
                <a:latin typeface="나눔명조" panose="02020603020101020101" pitchFamily="18" charset="-127"/>
                <a:ea typeface="나눔명조" panose="02020603020101020101" pitchFamily="18" charset="-127"/>
              </a:rPr>
              <a:t> NIC for a management network</a:t>
            </a:r>
          </a:p>
          <a:p>
            <a:pPr marL="587428" lvl="1" indent="-285750">
              <a:buFont typeface="Wingdings" charset="2"/>
              <a:buChar char="ü"/>
            </a:pPr>
            <a:r>
              <a:rPr lang="en-US" altLang="ko-KR" sz="1400" dirty="0" smtClean="0">
                <a:latin typeface="나눔명조" panose="02020603020101020101" pitchFamily="18" charset="-127"/>
                <a:ea typeface="나눔명조" panose="02020603020101020101" pitchFamily="18" charset="-127"/>
              </a:rPr>
              <a:t>Standard 64bit Linux or Windows distribution (Linux recommended)</a:t>
            </a:r>
          </a:p>
          <a:p>
            <a:pPr lvl="0"/>
            <a:endParaRPr lang="en-US" altLang="ko-KR" dirty="0" smtClean="0">
              <a:solidFill>
                <a:prstClr val="black"/>
              </a:solidFill>
              <a:latin typeface="나눔명조" panose="02020603020101020101" pitchFamily="18" charset="-127"/>
              <a:ea typeface="나눔명조" panose="02020603020101020101" pitchFamily="18" charset="-127"/>
            </a:endParaRPr>
          </a:p>
          <a:p>
            <a:pPr lvl="0"/>
            <a:r>
              <a:rPr lang="ko-KR" altLang="en-US" smtClean="0">
                <a:solidFill>
                  <a:prstClr val="black"/>
                </a:solidFill>
                <a:latin typeface="나눔명조" panose="02020603020101020101" pitchFamily="18" charset="-127"/>
                <a:ea typeface="나눔명조" panose="02020603020101020101" pitchFamily="18" charset="-127"/>
              </a:rPr>
              <a:t>권고</a:t>
            </a:r>
            <a:r>
              <a:rPr lang="en-US" altLang="ko-KR" dirty="0" smtClean="0">
                <a:solidFill>
                  <a:prstClr val="black"/>
                </a:solidFill>
                <a:latin typeface="나눔명조" panose="02020603020101020101" pitchFamily="18" charset="-127"/>
                <a:ea typeface="나눔명조" panose="02020603020101020101" pitchFamily="18" charset="-127"/>
              </a:rPr>
              <a:t> </a:t>
            </a:r>
            <a:r>
              <a:rPr lang="ko-KR" altLang="en-US" dirty="0" smtClean="0">
                <a:solidFill>
                  <a:prstClr val="black"/>
                </a:solidFill>
                <a:latin typeface="나눔명조" panose="02020603020101020101" pitchFamily="18" charset="-127"/>
                <a:ea typeface="나눔명조" panose="02020603020101020101" pitchFamily="18" charset="-127"/>
              </a:rPr>
              <a:t>사항</a:t>
            </a:r>
            <a:endParaRPr lang="en-US" altLang="ko-KR" dirty="0">
              <a:latin typeface="나눔명조" panose="02020603020101020101" pitchFamily="18" charset="-127"/>
              <a:ea typeface="나눔명조" panose="02020603020101020101" pitchFamily="18" charset="-127"/>
            </a:endParaRPr>
          </a:p>
          <a:p>
            <a:pPr marL="587428" lvl="1" indent="-285750">
              <a:buFont typeface="Wingdings" charset="2"/>
              <a:buChar char="ü"/>
            </a:pPr>
            <a:r>
              <a:rPr lang="ko-KR" altLang="en-US" sz="1400" dirty="0" smtClean="0">
                <a:latin typeface="나눔명조" panose="02020603020101020101" pitchFamily="18" charset="-127"/>
                <a:ea typeface="나눔명조" panose="02020603020101020101" pitchFamily="18" charset="-127"/>
              </a:rPr>
              <a:t>위에</a:t>
            </a:r>
            <a:r>
              <a:rPr lang="en-US" altLang="ko-KR" sz="1400" dirty="0" smtClean="0">
                <a:latin typeface="나눔명조" panose="02020603020101020101" pitchFamily="18" charset="-127"/>
                <a:ea typeface="나눔명조" panose="02020603020101020101" pitchFamily="18" charset="-127"/>
              </a:rPr>
              <a:t> </a:t>
            </a:r>
            <a:r>
              <a:rPr lang="ko-KR" altLang="en-US" sz="1400" dirty="0" smtClean="0">
                <a:latin typeface="나눔명조" panose="02020603020101020101" pitchFamily="18" charset="-127"/>
                <a:ea typeface="나눔명조" panose="02020603020101020101" pitchFamily="18" charset="-127"/>
              </a:rPr>
              <a:t>예시한</a:t>
            </a:r>
            <a:r>
              <a:rPr lang="en-US" altLang="ko-KR" sz="1400" dirty="0" smtClean="0">
                <a:latin typeface="나눔명조" panose="02020603020101020101" pitchFamily="18" charset="-127"/>
                <a:ea typeface="나눔명조" panose="02020603020101020101" pitchFamily="18" charset="-127"/>
              </a:rPr>
              <a:t> H/W</a:t>
            </a:r>
            <a:r>
              <a:rPr lang="ko-KR" altLang="en-US" sz="1400" dirty="0" smtClean="0">
                <a:latin typeface="나눔명조" panose="02020603020101020101" pitchFamily="18" charset="-127"/>
                <a:ea typeface="나눔명조" panose="02020603020101020101" pitchFamily="18" charset="-127"/>
              </a:rPr>
              <a:t>는</a:t>
            </a:r>
            <a:r>
              <a:rPr lang="en-US" altLang="ko-KR" sz="1400" dirty="0" smtClean="0">
                <a:latin typeface="나눔명조" panose="02020603020101020101" pitchFamily="18" charset="-127"/>
                <a:ea typeface="나눔명조" panose="02020603020101020101" pitchFamily="18" charset="-127"/>
              </a:rPr>
              <a:t> </a:t>
            </a:r>
            <a:r>
              <a:rPr lang="ko-KR" altLang="en-US" sz="1400" dirty="0" smtClean="0">
                <a:latin typeface="나눔명조" panose="02020603020101020101" pitchFamily="18" charset="-127"/>
                <a:ea typeface="나눔명조" panose="02020603020101020101" pitchFamily="18" charset="-127"/>
              </a:rPr>
              <a:t>최소</a:t>
            </a:r>
            <a:r>
              <a:rPr lang="en-US" altLang="ko-KR" sz="1400" dirty="0" smtClean="0">
                <a:latin typeface="나눔명조" panose="02020603020101020101" pitchFamily="18" charset="-127"/>
                <a:ea typeface="나눔명조" panose="02020603020101020101" pitchFamily="18" charset="-127"/>
              </a:rPr>
              <a:t> </a:t>
            </a:r>
            <a:r>
              <a:rPr lang="ko-KR" altLang="en-US" sz="1400" dirty="0" smtClean="0">
                <a:latin typeface="나눔명조" panose="02020603020101020101" pitchFamily="18" charset="-127"/>
                <a:ea typeface="나눔명조" panose="02020603020101020101" pitchFamily="18" charset="-127"/>
              </a:rPr>
              <a:t>사양으로</a:t>
            </a:r>
            <a:r>
              <a:rPr lang="en-US" altLang="ko-KR" sz="1400" dirty="0" smtClean="0">
                <a:latin typeface="나눔명조" panose="02020603020101020101" pitchFamily="18" charset="-127"/>
                <a:ea typeface="나눔명조" panose="02020603020101020101" pitchFamily="18" charset="-127"/>
              </a:rPr>
              <a:t>, </a:t>
            </a:r>
            <a:r>
              <a:rPr lang="ko-KR" altLang="en-US" sz="1400" dirty="0" smtClean="0">
                <a:latin typeface="나눔명조" panose="02020603020101020101" pitchFamily="18" charset="-127"/>
                <a:ea typeface="나눔명조" panose="02020603020101020101" pitchFamily="18" charset="-127"/>
              </a:rPr>
              <a:t>충분한</a:t>
            </a:r>
            <a:r>
              <a:rPr lang="en-US" altLang="ko-KR" sz="1400" dirty="0" smtClean="0">
                <a:latin typeface="나눔명조" panose="02020603020101020101" pitchFamily="18" charset="-127"/>
                <a:ea typeface="나눔명조" panose="02020603020101020101" pitchFamily="18" charset="-127"/>
              </a:rPr>
              <a:t> </a:t>
            </a:r>
            <a:r>
              <a:rPr lang="ko-KR" altLang="en-US" sz="1400" dirty="0" smtClean="0">
                <a:latin typeface="나눔명조" panose="02020603020101020101" pitchFamily="18" charset="-127"/>
                <a:ea typeface="나눔명조" panose="02020603020101020101" pitchFamily="18" charset="-127"/>
              </a:rPr>
              <a:t>성능을</a:t>
            </a:r>
            <a:r>
              <a:rPr lang="en-US" altLang="ko-KR" sz="1400" dirty="0" smtClean="0">
                <a:latin typeface="나눔명조" panose="02020603020101020101" pitchFamily="18" charset="-127"/>
                <a:ea typeface="나눔명조" panose="02020603020101020101" pitchFamily="18" charset="-127"/>
              </a:rPr>
              <a:t> </a:t>
            </a:r>
            <a:r>
              <a:rPr lang="ko-KR" altLang="en-US" sz="1400" dirty="0" smtClean="0">
                <a:latin typeface="나눔명조" panose="02020603020101020101" pitchFamily="18" charset="-127"/>
                <a:ea typeface="나눔명조" panose="02020603020101020101" pitchFamily="18" charset="-127"/>
              </a:rPr>
              <a:t>위해서는</a:t>
            </a:r>
            <a:r>
              <a:rPr lang="en-US" altLang="ko-KR" sz="1400" dirty="0" smtClean="0">
                <a:latin typeface="나눔명조" panose="02020603020101020101" pitchFamily="18" charset="-127"/>
                <a:ea typeface="나눔명조" panose="02020603020101020101" pitchFamily="18" charset="-127"/>
              </a:rPr>
              <a:t> </a:t>
            </a:r>
            <a:r>
              <a:rPr lang="ko-KR" altLang="en-US" sz="1400" dirty="0" smtClean="0">
                <a:latin typeface="나눔명조" panose="02020603020101020101" pitchFamily="18" charset="-127"/>
                <a:ea typeface="나눔명조" panose="02020603020101020101" pitchFamily="18" charset="-127"/>
              </a:rPr>
              <a:t>상기</a:t>
            </a:r>
            <a:r>
              <a:rPr lang="en-US" altLang="ko-KR" sz="1400" dirty="0" smtClean="0">
                <a:latin typeface="나눔명조" panose="02020603020101020101" pitchFamily="18" charset="-127"/>
                <a:ea typeface="나눔명조" panose="02020603020101020101" pitchFamily="18" charset="-127"/>
              </a:rPr>
              <a:t> System</a:t>
            </a:r>
            <a:r>
              <a:rPr lang="ko-KR" altLang="en-US" sz="1400" dirty="0" smtClean="0">
                <a:latin typeface="나눔명조" panose="02020603020101020101" pitchFamily="18" charset="-127"/>
                <a:ea typeface="나눔명조" panose="02020603020101020101" pitchFamily="18" charset="-127"/>
              </a:rPr>
              <a:t>보다</a:t>
            </a:r>
            <a:r>
              <a:rPr lang="en-US" altLang="ko-KR" sz="1400" dirty="0" smtClean="0">
                <a:latin typeface="나눔명조" panose="02020603020101020101" pitchFamily="18" charset="-127"/>
                <a:ea typeface="나눔명조" panose="02020603020101020101" pitchFamily="18" charset="-127"/>
              </a:rPr>
              <a:t> </a:t>
            </a:r>
            <a:r>
              <a:rPr lang="ko-KR" altLang="en-US" sz="1400" dirty="0" smtClean="0">
                <a:latin typeface="나눔명조" panose="02020603020101020101" pitchFamily="18" charset="-127"/>
                <a:ea typeface="나눔명조" panose="02020603020101020101" pitchFamily="18" charset="-127"/>
              </a:rPr>
              <a:t>고사양</a:t>
            </a:r>
            <a:r>
              <a:rPr lang="en-US" altLang="ko-KR" sz="1400" dirty="0" smtClean="0">
                <a:latin typeface="나눔명조" panose="02020603020101020101" pitchFamily="18" charset="-127"/>
                <a:ea typeface="나눔명조" panose="02020603020101020101" pitchFamily="18" charset="-127"/>
              </a:rPr>
              <a:t> </a:t>
            </a:r>
            <a:r>
              <a:rPr lang="ko-KR" altLang="en-US" sz="1400" smtClean="0">
                <a:latin typeface="나눔명조" panose="02020603020101020101" pitchFamily="18" charset="-127"/>
                <a:ea typeface="나눔명조" panose="02020603020101020101" pitchFamily="18" charset="-127"/>
              </a:rPr>
              <a:t>장비가</a:t>
            </a:r>
            <a:r>
              <a:rPr lang="en-US" altLang="ko-KR" sz="1400" dirty="0" smtClean="0">
                <a:latin typeface="나눔명조" panose="02020603020101020101" pitchFamily="18" charset="-127"/>
                <a:ea typeface="나눔명조" panose="02020603020101020101" pitchFamily="18" charset="-127"/>
              </a:rPr>
              <a:t> </a:t>
            </a:r>
            <a:r>
              <a:rPr lang="ko-KR" altLang="en-US" sz="1400" smtClean="0">
                <a:latin typeface="나눔명조" panose="02020603020101020101" pitchFamily="18" charset="-127"/>
                <a:ea typeface="나눔명조" panose="02020603020101020101" pitchFamily="18" charset="-127"/>
              </a:rPr>
              <a:t>필요</a:t>
            </a:r>
            <a:r>
              <a:rPr lang="en-US" altLang="ko-KR" sz="1400" dirty="0" smtClean="0">
                <a:latin typeface="나눔명조" panose="02020603020101020101" pitchFamily="18" charset="-127"/>
                <a:ea typeface="나눔명조" panose="02020603020101020101" pitchFamily="18" charset="-127"/>
              </a:rPr>
              <a:t>. </a:t>
            </a:r>
            <a:endParaRPr lang="en-US" altLang="ko-KR" sz="1400" dirty="0" smtClean="0">
              <a:latin typeface="나눔명조" panose="02020603020101020101" pitchFamily="18" charset="-127"/>
              <a:ea typeface="나눔명조" panose="02020603020101020101" pitchFamily="18" charset="-127"/>
            </a:endParaRPr>
          </a:p>
          <a:p>
            <a:pPr marL="587428" lvl="1" indent="-285750">
              <a:buFont typeface="Wingdings" charset="2"/>
              <a:buChar char="ü"/>
            </a:pPr>
            <a:r>
              <a:rPr lang="ko-KR" altLang="en-US" sz="1400" dirty="0" smtClean="0">
                <a:latin typeface="나눔명조" panose="02020603020101020101" pitchFamily="18" charset="-127"/>
                <a:ea typeface="나눔명조" panose="02020603020101020101" pitchFamily="18" charset="-127"/>
              </a:rPr>
              <a:t>특정</a:t>
            </a:r>
            <a:r>
              <a:rPr lang="en-US" altLang="ko-KR" sz="1400" dirty="0" smtClean="0">
                <a:latin typeface="나눔명조" panose="02020603020101020101" pitchFamily="18" charset="-127"/>
                <a:ea typeface="나눔명조" panose="02020603020101020101" pitchFamily="18" charset="-127"/>
              </a:rPr>
              <a:t> </a:t>
            </a:r>
            <a:r>
              <a:rPr lang="ko-KR" altLang="en-US" sz="1400" dirty="0" smtClean="0">
                <a:latin typeface="나눔명조" panose="02020603020101020101" pitchFamily="18" charset="-127"/>
                <a:ea typeface="나눔명조" panose="02020603020101020101" pitchFamily="18" charset="-127"/>
              </a:rPr>
              <a:t>시점에</a:t>
            </a:r>
            <a:r>
              <a:rPr lang="en-US" altLang="ko-KR" sz="1400" dirty="0" smtClean="0">
                <a:latin typeface="나눔명조" panose="02020603020101020101" pitchFamily="18" charset="-127"/>
                <a:ea typeface="나눔명조" panose="02020603020101020101" pitchFamily="18" charset="-127"/>
              </a:rPr>
              <a:t> </a:t>
            </a:r>
            <a:r>
              <a:rPr lang="ko-KR" altLang="en-US" sz="1400" dirty="0" smtClean="0">
                <a:latin typeface="나눔명조" panose="02020603020101020101" pitchFamily="18" charset="-127"/>
                <a:ea typeface="나눔명조" panose="02020603020101020101" pitchFamily="18" charset="-127"/>
              </a:rPr>
              <a:t>검색을</a:t>
            </a:r>
            <a:r>
              <a:rPr lang="en-US" altLang="ko-KR" sz="1400" dirty="0" smtClean="0">
                <a:latin typeface="나눔명조" panose="02020603020101020101" pitchFamily="18" charset="-127"/>
                <a:ea typeface="나눔명조" panose="02020603020101020101" pitchFamily="18" charset="-127"/>
              </a:rPr>
              <a:t> </a:t>
            </a:r>
            <a:r>
              <a:rPr lang="ko-KR" altLang="en-US" sz="1400" dirty="0" smtClean="0">
                <a:latin typeface="나눔명조" panose="02020603020101020101" pitchFamily="18" charset="-127"/>
                <a:ea typeface="나눔명조" panose="02020603020101020101" pitchFamily="18" charset="-127"/>
              </a:rPr>
              <a:t>수행하는</a:t>
            </a:r>
            <a:r>
              <a:rPr lang="en-US" altLang="ko-KR" sz="1400" dirty="0" smtClean="0">
                <a:latin typeface="나눔명조" panose="02020603020101020101" pitchFamily="18" charset="-127"/>
                <a:ea typeface="나눔명조" panose="02020603020101020101" pitchFamily="18" charset="-127"/>
              </a:rPr>
              <a:t> 1</a:t>
            </a:r>
            <a:r>
              <a:rPr lang="ko-KR" altLang="en-US" sz="1400" dirty="0" smtClean="0">
                <a:latin typeface="나눔명조" panose="02020603020101020101" pitchFamily="18" charset="-127"/>
                <a:ea typeface="나눔명조" panose="02020603020101020101" pitchFamily="18" charset="-127"/>
              </a:rPr>
              <a:t>명의</a:t>
            </a:r>
            <a:r>
              <a:rPr lang="en-US" altLang="ko-KR" sz="1400" dirty="0" smtClean="0">
                <a:latin typeface="나눔명조" panose="02020603020101020101" pitchFamily="18" charset="-127"/>
                <a:ea typeface="나눔명조" panose="02020603020101020101" pitchFamily="18" charset="-127"/>
              </a:rPr>
              <a:t> active user </a:t>
            </a:r>
            <a:r>
              <a:rPr lang="ko-KR" altLang="en-US" sz="1400" dirty="0" smtClean="0">
                <a:latin typeface="나눔명조" panose="02020603020101020101" pitchFamily="18" charset="-127"/>
                <a:ea typeface="나눔명조" panose="02020603020101020101" pitchFamily="18" charset="-127"/>
              </a:rPr>
              <a:t>당</a:t>
            </a:r>
            <a:r>
              <a:rPr lang="en-US" altLang="ko-KR" sz="1400" dirty="0" smtClean="0">
                <a:latin typeface="나눔명조" panose="02020603020101020101" pitchFamily="18" charset="-127"/>
                <a:ea typeface="나눔명조" panose="02020603020101020101" pitchFamily="18" charset="-127"/>
              </a:rPr>
              <a:t> </a:t>
            </a:r>
            <a:r>
              <a:rPr lang="ko-KR" altLang="en-US" sz="1400" dirty="0" smtClean="0">
                <a:latin typeface="나눔명조" panose="02020603020101020101" pitchFamily="18" charset="-127"/>
                <a:ea typeface="나눔명조" panose="02020603020101020101" pitchFamily="18" charset="-127"/>
              </a:rPr>
              <a:t>최소</a:t>
            </a:r>
            <a:r>
              <a:rPr lang="en-US" altLang="ko-KR" sz="1400" dirty="0" smtClean="0">
                <a:latin typeface="나눔명조" panose="02020603020101020101" pitchFamily="18" charset="-127"/>
                <a:ea typeface="나눔명조" panose="02020603020101020101" pitchFamily="18" charset="-127"/>
              </a:rPr>
              <a:t> 1</a:t>
            </a:r>
            <a:r>
              <a:rPr lang="ko-KR" altLang="en-US" sz="1400" dirty="0" smtClean="0">
                <a:latin typeface="나눔명조" panose="02020603020101020101" pitchFamily="18" charset="-127"/>
                <a:ea typeface="나눔명조" panose="02020603020101020101" pitchFamily="18" charset="-127"/>
              </a:rPr>
              <a:t>개의</a:t>
            </a:r>
            <a:r>
              <a:rPr lang="en-US" altLang="ko-KR" sz="1400" dirty="0" smtClean="0">
                <a:latin typeface="나눔명조" panose="02020603020101020101" pitchFamily="18" charset="-127"/>
                <a:ea typeface="나눔명조" panose="02020603020101020101" pitchFamily="18" charset="-127"/>
              </a:rPr>
              <a:t> core</a:t>
            </a:r>
            <a:r>
              <a:rPr lang="ko-KR" altLang="en-US" sz="1400" dirty="0" smtClean="0">
                <a:latin typeface="나눔명조" panose="02020603020101020101" pitchFamily="18" charset="-127"/>
                <a:ea typeface="나눔명조" panose="02020603020101020101" pitchFamily="18" charset="-127"/>
              </a:rPr>
              <a:t>가</a:t>
            </a:r>
            <a:r>
              <a:rPr lang="en-US" altLang="ko-KR" sz="1400" dirty="0" smtClean="0">
                <a:latin typeface="나눔명조" panose="02020603020101020101" pitchFamily="18" charset="-127"/>
                <a:ea typeface="나눔명조" panose="02020603020101020101" pitchFamily="18" charset="-127"/>
              </a:rPr>
              <a:t> </a:t>
            </a:r>
            <a:r>
              <a:rPr lang="ko-KR" altLang="en-US" sz="1400" dirty="0" smtClean="0">
                <a:latin typeface="나눔명조" panose="02020603020101020101" pitchFamily="18" charset="-127"/>
                <a:ea typeface="나눔명조" panose="02020603020101020101" pitchFamily="18" charset="-127"/>
              </a:rPr>
              <a:t>할당</a:t>
            </a:r>
            <a:r>
              <a:rPr lang="en-US" altLang="ko-KR" sz="1400" dirty="0" smtClean="0">
                <a:latin typeface="나눔명조" panose="02020603020101020101" pitchFamily="18" charset="-127"/>
                <a:ea typeface="나눔명조" panose="02020603020101020101" pitchFamily="18" charset="-127"/>
              </a:rPr>
              <a:t> </a:t>
            </a:r>
            <a:r>
              <a:rPr lang="ko-KR" altLang="en-US" sz="1400" smtClean="0">
                <a:latin typeface="나눔명조" panose="02020603020101020101" pitchFamily="18" charset="-127"/>
                <a:ea typeface="나눔명조" panose="02020603020101020101" pitchFamily="18" charset="-127"/>
              </a:rPr>
              <a:t>가능하도록</a:t>
            </a:r>
            <a:r>
              <a:rPr lang="en-US" altLang="ko-KR" sz="1400" dirty="0" smtClean="0">
                <a:latin typeface="나눔명조" panose="02020603020101020101" pitchFamily="18" charset="-127"/>
                <a:ea typeface="나눔명조" panose="02020603020101020101" pitchFamily="18" charset="-127"/>
              </a:rPr>
              <a:t> </a:t>
            </a:r>
            <a:r>
              <a:rPr lang="ko-KR" altLang="en-US" sz="1400" smtClean="0">
                <a:latin typeface="나눔명조" panose="02020603020101020101" pitchFamily="18" charset="-127"/>
                <a:ea typeface="나눔명조" panose="02020603020101020101" pitchFamily="18" charset="-127"/>
              </a:rPr>
              <a:t>권고</a:t>
            </a:r>
            <a:r>
              <a:rPr lang="en-US" altLang="ko-KR" sz="1400" dirty="0" smtClean="0">
                <a:latin typeface="나눔명조" panose="02020603020101020101" pitchFamily="18" charset="-127"/>
                <a:ea typeface="나눔명조" panose="02020603020101020101" pitchFamily="18" charset="-127"/>
              </a:rPr>
              <a:t>.</a:t>
            </a:r>
            <a:endParaRPr lang="en-US" altLang="ko-KR" sz="1400" dirty="0" smtClean="0">
              <a:latin typeface="나눔명조" panose="02020603020101020101" pitchFamily="18" charset="-127"/>
              <a:ea typeface="나눔명조" panose="02020603020101020101" pitchFamily="18" charset="-127"/>
            </a:endParaRPr>
          </a:p>
          <a:p>
            <a:pPr marL="587428" lvl="1" indent="-285750">
              <a:buFont typeface="Wingdings" charset="2"/>
              <a:buChar char="ü"/>
            </a:pPr>
            <a:r>
              <a:rPr lang="en-US" altLang="ko-KR" sz="1400" dirty="0" smtClean="0">
                <a:latin typeface="나눔명조" panose="02020603020101020101" pitchFamily="18" charset="-127"/>
                <a:ea typeface="나눔명조" panose="02020603020101020101" pitchFamily="18" charset="-127"/>
              </a:rPr>
              <a:t>Saved Search</a:t>
            </a:r>
            <a:r>
              <a:rPr lang="ko-KR" altLang="en-US" sz="1400" dirty="0" smtClean="0">
                <a:latin typeface="나눔명조" panose="02020603020101020101" pitchFamily="18" charset="-127"/>
                <a:ea typeface="나눔명조" panose="02020603020101020101" pitchFamily="18" charset="-127"/>
              </a:rPr>
              <a:t>의</a:t>
            </a:r>
            <a:r>
              <a:rPr lang="en-US" altLang="ko-KR" sz="1400" dirty="0" smtClean="0">
                <a:latin typeface="나눔명조" panose="02020603020101020101" pitchFamily="18" charset="-127"/>
                <a:ea typeface="나눔명조" panose="02020603020101020101" pitchFamily="18" charset="-127"/>
              </a:rPr>
              <a:t> </a:t>
            </a:r>
            <a:r>
              <a:rPr lang="ko-KR" altLang="en-US" sz="1400" dirty="0" smtClean="0">
                <a:latin typeface="나눔명조" panose="02020603020101020101" pitchFamily="18" charset="-127"/>
                <a:ea typeface="나눔명조" panose="02020603020101020101" pitchFamily="18" charset="-127"/>
              </a:rPr>
              <a:t>수행</a:t>
            </a:r>
            <a:r>
              <a:rPr lang="en-US" altLang="ko-KR" sz="1400" dirty="0">
                <a:latin typeface="나눔명조" panose="02020603020101020101" pitchFamily="18" charset="-127"/>
                <a:ea typeface="나눔명조" panose="02020603020101020101" pitchFamily="18" charset="-127"/>
              </a:rPr>
              <a:t> </a:t>
            </a:r>
            <a:r>
              <a:rPr lang="ko-KR" altLang="en-US" sz="1400" dirty="0" smtClean="0">
                <a:latin typeface="나눔명조" panose="02020603020101020101" pitchFamily="18" charset="-127"/>
                <a:ea typeface="나눔명조" panose="02020603020101020101" pitchFamily="18" charset="-127"/>
              </a:rPr>
              <a:t>또한</a:t>
            </a:r>
            <a:r>
              <a:rPr lang="en-US" altLang="ko-KR" sz="1400" dirty="0" smtClean="0">
                <a:latin typeface="나눔명조" panose="02020603020101020101" pitchFamily="18" charset="-127"/>
                <a:ea typeface="나눔명조" panose="02020603020101020101" pitchFamily="18" charset="-127"/>
              </a:rPr>
              <a:t> active user</a:t>
            </a:r>
            <a:r>
              <a:rPr lang="ko-KR" altLang="en-US" sz="1400" dirty="0" smtClean="0">
                <a:latin typeface="나눔명조" panose="02020603020101020101" pitchFamily="18" charset="-127"/>
                <a:ea typeface="나눔명조" panose="02020603020101020101" pitchFamily="18" charset="-127"/>
              </a:rPr>
              <a:t>와</a:t>
            </a:r>
            <a:r>
              <a:rPr lang="en-US" altLang="ko-KR" sz="1400" dirty="0" smtClean="0">
                <a:latin typeface="나눔명조" panose="02020603020101020101" pitchFamily="18" charset="-127"/>
                <a:ea typeface="나눔명조" panose="02020603020101020101" pitchFamily="18" charset="-127"/>
              </a:rPr>
              <a:t> </a:t>
            </a:r>
            <a:r>
              <a:rPr lang="ko-KR" altLang="en-US" sz="1400" dirty="0" smtClean="0">
                <a:latin typeface="나눔명조" panose="02020603020101020101" pitchFamily="18" charset="-127"/>
                <a:ea typeface="나눔명조" panose="02020603020101020101" pitchFamily="18" charset="-127"/>
              </a:rPr>
              <a:t>마찬가지로</a:t>
            </a:r>
            <a:r>
              <a:rPr lang="en-US" altLang="ko-KR" sz="1400" dirty="0" smtClean="0">
                <a:latin typeface="나눔명조" panose="02020603020101020101" pitchFamily="18" charset="-127"/>
                <a:ea typeface="나눔명조" panose="02020603020101020101" pitchFamily="18" charset="-127"/>
              </a:rPr>
              <a:t> </a:t>
            </a:r>
            <a:r>
              <a:rPr lang="ko-KR" altLang="en-US" sz="1400" dirty="0" smtClean="0">
                <a:latin typeface="나눔명조" panose="02020603020101020101" pitchFamily="18" charset="-127"/>
                <a:ea typeface="나눔명조" panose="02020603020101020101" pitchFamily="18" charset="-127"/>
              </a:rPr>
              <a:t>특정</a:t>
            </a:r>
            <a:r>
              <a:rPr lang="en-US" altLang="ko-KR" sz="1400" dirty="0" smtClean="0">
                <a:latin typeface="나눔명조" panose="02020603020101020101" pitchFamily="18" charset="-127"/>
                <a:ea typeface="나눔명조" panose="02020603020101020101" pitchFamily="18" charset="-127"/>
              </a:rPr>
              <a:t> </a:t>
            </a:r>
            <a:r>
              <a:rPr lang="ko-KR" altLang="en-US" sz="1400" dirty="0" smtClean="0">
                <a:latin typeface="나눔명조" panose="02020603020101020101" pitchFamily="18" charset="-127"/>
                <a:ea typeface="나눔명조" panose="02020603020101020101" pitchFamily="18" charset="-127"/>
              </a:rPr>
              <a:t>시점에</a:t>
            </a:r>
            <a:r>
              <a:rPr lang="en-US" altLang="ko-KR" sz="1400" dirty="0" smtClean="0">
                <a:latin typeface="나눔명조" panose="02020603020101020101" pitchFamily="18" charset="-127"/>
                <a:ea typeface="나눔명조" panose="02020603020101020101" pitchFamily="18" charset="-127"/>
              </a:rPr>
              <a:t> 1</a:t>
            </a:r>
            <a:r>
              <a:rPr lang="ko-KR" altLang="en-US" sz="1400" dirty="0" smtClean="0">
                <a:latin typeface="나눔명조" panose="02020603020101020101" pitchFamily="18" charset="-127"/>
                <a:ea typeface="나눔명조" panose="02020603020101020101" pitchFamily="18" charset="-127"/>
              </a:rPr>
              <a:t>개의</a:t>
            </a:r>
            <a:r>
              <a:rPr lang="en-US" altLang="ko-KR" sz="1400" dirty="0" smtClean="0">
                <a:latin typeface="나눔명조" panose="02020603020101020101" pitchFamily="18" charset="-127"/>
                <a:ea typeface="나눔명조" panose="02020603020101020101" pitchFamily="18" charset="-127"/>
              </a:rPr>
              <a:t> core</a:t>
            </a:r>
            <a:r>
              <a:rPr lang="ko-KR" altLang="en-US" sz="1400" dirty="0" smtClean="0">
                <a:latin typeface="나눔명조" panose="02020603020101020101" pitchFamily="18" charset="-127"/>
                <a:ea typeface="나눔명조" panose="02020603020101020101" pitchFamily="18" charset="-127"/>
              </a:rPr>
              <a:t>를</a:t>
            </a:r>
            <a:r>
              <a:rPr lang="en-US" altLang="ko-KR" sz="1400" dirty="0" smtClean="0">
                <a:latin typeface="나눔명조" panose="02020603020101020101" pitchFamily="18" charset="-127"/>
                <a:ea typeface="나눔명조" panose="02020603020101020101" pitchFamily="18" charset="-127"/>
              </a:rPr>
              <a:t> </a:t>
            </a:r>
            <a:r>
              <a:rPr lang="ko-KR" altLang="en-US" sz="1400" dirty="0" smtClean="0">
                <a:latin typeface="나눔명조" panose="02020603020101020101" pitchFamily="18" charset="-127"/>
                <a:ea typeface="나눔명조" panose="02020603020101020101" pitchFamily="18" charset="-127"/>
              </a:rPr>
              <a:t>점유할</a:t>
            </a:r>
            <a:r>
              <a:rPr lang="en-US" altLang="ko-KR" sz="1400" dirty="0" smtClean="0">
                <a:latin typeface="나눔명조" panose="02020603020101020101" pitchFamily="18" charset="-127"/>
                <a:ea typeface="나눔명조" panose="02020603020101020101" pitchFamily="18" charset="-127"/>
              </a:rPr>
              <a:t> </a:t>
            </a:r>
            <a:r>
              <a:rPr lang="ko-KR" altLang="en-US" sz="1400" dirty="0" smtClean="0">
                <a:latin typeface="나눔명조" panose="02020603020101020101" pitchFamily="18" charset="-127"/>
                <a:ea typeface="나눔명조" panose="02020603020101020101" pitchFamily="18" charset="-127"/>
              </a:rPr>
              <a:t>수</a:t>
            </a:r>
            <a:r>
              <a:rPr lang="en-US" altLang="ko-KR" sz="1400" dirty="0" smtClean="0">
                <a:latin typeface="나눔명조" panose="02020603020101020101" pitchFamily="18" charset="-127"/>
                <a:ea typeface="나눔명조" panose="02020603020101020101" pitchFamily="18" charset="-127"/>
              </a:rPr>
              <a:t> </a:t>
            </a:r>
            <a:r>
              <a:rPr lang="ko-KR" altLang="en-US" sz="1400" smtClean="0">
                <a:latin typeface="나눔명조" panose="02020603020101020101" pitchFamily="18" charset="-127"/>
                <a:ea typeface="나눔명조" panose="02020603020101020101" pitchFamily="18" charset="-127"/>
              </a:rPr>
              <a:t>있도록</a:t>
            </a:r>
            <a:r>
              <a:rPr lang="en-US" altLang="ko-KR" sz="1400" dirty="0" smtClean="0">
                <a:latin typeface="나눔명조" panose="02020603020101020101" pitchFamily="18" charset="-127"/>
                <a:ea typeface="나눔명조" panose="02020603020101020101" pitchFamily="18" charset="-127"/>
              </a:rPr>
              <a:t> </a:t>
            </a:r>
            <a:r>
              <a:rPr lang="ko-KR" altLang="en-US" sz="1400" smtClean="0">
                <a:latin typeface="나눔명조" panose="02020603020101020101" pitchFamily="18" charset="-127"/>
                <a:ea typeface="나눔명조" panose="02020603020101020101" pitchFamily="18" charset="-127"/>
              </a:rPr>
              <a:t>권고</a:t>
            </a:r>
            <a:r>
              <a:rPr lang="en-US" altLang="ko-KR" sz="1400" dirty="0" smtClean="0">
                <a:latin typeface="나눔명조" panose="02020603020101020101" pitchFamily="18" charset="-127"/>
                <a:ea typeface="나눔명조" panose="02020603020101020101" pitchFamily="18" charset="-127"/>
              </a:rPr>
              <a:t>.</a:t>
            </a:r>
            <a:endParaRPr lang="en-US" altLang="ko-KR" sz="1400" dirty="0" smtClean="0">
              <a:latin typeface="나눔명조" panose="02020603020101020101" pitchFamily="18" charset="-127"/>
              <a:ea typeface="나눔명조" panose="02020603020101020101" pitchFamily="18" charset="-127"/>
            </a:endParaRPr>
          </a:p>
          <a:p>
            <a:pPr marL="587428" lvl="1" indent="-285750">
              <a:buFont typeface="Wingdings" charset="2"/>
              <a:buChar char="ü"/>
            </a:pPr>
            <a:r>
              <a:rPr lang="en-US" altLang="ko-KR" sz="1400" dirty="0" smtClean="0">
                <a:latin typeface="나눔명조" panose="02020603020101020101" pitchFamily="18" charset="-127"/>
                <a:ea typeface="나눔명조" panose="02020603020101020101" pitchFamily="18" charset="-127"/>
              </a:rPr>
              <a:t>Search Head</a:t>
            </a:r>
            <a:r>
              <a:rPr lang="ko-KR" altLang="en-US" sz="1400" dirty="0" smtClean="0">
                <a:latin typeface="나눔명조" panose="02020603020101020101" pitchFamily="18" charset="-127"/>
                <a:ea typeface="나눔명조" panose="02020603020101020101" pitchFamily="18" charset="-127"/>
              </a:rPr>
              <a:t>는</a:t>
            </a:r>
            <a:r>
              <a:rPr lang="en-US" altLang="ko-KR" sz="1400" dirty="0" smtClean="0">
                <a:latin typeface="나눔명조" panose="02020603020101020101" pitchFamily="18" charset="-127"/>
                <a:ea typeface="나눔명조" panose="02020603020101020101" pitchFamily="18" charset="-127"/>
              </a:rPr>
              <a:t> CPU</a:t>
            </a:r>
            <a:r>
              <a:rPr lang="ko-KR" altLang="en-US" sz="1400" dirty="0" smtClean="0">
                <a:latin typeface="나눔명조" panose="02020603020101020101" pitchFamily="18" charset="-127"/>
                <a:ea typeface="나눔명조" panose="02020603020101020101" pitchFamily="18" charset="-127"/>
              </a:rPr>
              <a:t>를</a:t>
            </a:r>
            <a:r>
              <a:rPr lang="en-US" altLang="ko-KR" sz="1400" dirty="0" smtClean="0">
                <a:latin typeface="나눔명조" panose="02020603020101020101" pitchFamily="18" charset="-127"/>
                <a:ea typeface="나눔명조" panose="02020603020101020101" pitchFamily="18" charset="-127"/>
              </a:rPr>
              <a:t> </a:t>
            </a:r>
            <a:r>
              <a:rPr lang="ko-KR" altLang="en-US" sz="1400" dirty="0" smtClean="0">
                <a:latin typeface="나눔명조" panose="02020603020101020101" pitchFamily="18" charset="-127"/>
                <a:ea typeface="나눔명조" panose="02020603020101020101" pitchFamily="18" charset="-127"/>
              </a:rPr>
              <a:t>많이</a:t>
            </a:r>
            <a:r>
              <a:rPr lang="en-US" altLang="ko-KR" sz="1400" dirty="0" smtClean="0">
                <a:latin typeface="나눔명조" panose="02020603020101020101" pitchFamily="18" charset="-127"/>
                <a:ea typeface="나눔명조" panose="02020603020101020101" pitchFamily="18" charset="-127"/>
              </a:rPr>
              <a:t> </a:t>
            </a:r>
            <a:r>
              <a:rPr lang="ko-KR" altLang="en-US" sz="1400" dirty="0" smtClean="0">
                <a:latin typeface="나눔명조" panose="02020603020101020101" pitchFamily="18" charset="-127"/>
                <a:ea typeface="나눔명조" panose="02020603020101020101" pitchFamily="18" charset="-127"/>
              </a:rPr>
              <a:t>사용하는</a:t>
            </a:r>
            <a:r>
              <a:rPr lang="en-US" altLang="ko-KR" sz="1400" dirty="0" smtClean="0">
                <a:latin typeface="나눔명조" panose="02020603020101020101" pitchFamily="18" charset="-127"/>
                <a:ea typeface="나눔명조" panose="02020603020101020101" pitchFamily="18" charset="-127"/>
              </a:rPr>
              <a:t> </a:t>
            </a:r>
            <a:r>
              <a:rPr lang="ko-KR" altLang="en-US" sz="1400" dirty="0" smtClean="0">
                <a:latin typeface="나눔명조" panose="02020603020101020101" pitchFamily="18" charset="-127"/>
                <a:ea typeface="나눔명조" panose="02020603020101020101" pitchFamily="18" charset="-127"/>
              </a:rPr>
              <a:t>노드</a:t>
            </a:r>
            <a:r>
              <a:rPr lang="en-US" altLang="ko-KR" sz="1400" dirty="0" smtClean="0">
                <a:latin typeface="나눔명조" panose="02020603020101020101" pitchFamily="18" charset="-127"/>
                <a:ea typeface="나눔명조" panose="02020603020101020101" pitchFamily="18" charset="-127"/>
              </a:rPr>
              <a:t> </a:t>
            </a:r>
            <a:r>
              <a:rPr lang="ko-KR" altLang="en-US" sz="1400" dirty="0" smtClean="0">
                <a:latin typeface="나눔명조" panose="02020603020101020101" pitchFamily="18" charset="-127"/>
                <a:ea typeface="나눔명조" panose="02020603020101020101" pitchFamily="18" charset="-127"/>
              </a:rPr>
              <a:t>이므로</a:t>
            </a:r>
            <a:r>
              <a:rPr lang="en-US" altLang="ko-KR" sz="1400" dirty="0" smtClean="0">
                <a:latin typeface="나눔명조" panose="02020603020101020101" pitchFamily="18" charset="-127"/>
                <a:ea typeface="나눔명조" panose="02020603020101020101" pitchFamily="18" charset="-127"/>
              </a:rPr>
              <a:t> </a:t>
            </a:r>
            <a:r>
              <a:rPr lang="ko-KR" altLang="en-US" sz="1400" dirty="0" smtClean="0">
                <a:latin typeface="나눔명조" panose="02020603020101020101" pitchFamily="18" charset="-127"/>
                <a:ea typeface="나눔명조" panose="02020603020101020101" pitchFamily="18" charset="-127"/>
              </a:rPr>
              <a:t>위</a:t>
            </a:r>
            <a:r>
              <a:rPr lang="en-US" altLang="ko-KR" sz="1400" dirty="0" smtClean="0">
                <a:latin typeface="나눔명조" panose="02020603020101020101" pitchFamily="18" charset="-127"/>
                <a:ea typeface="나눔명조" panose="02020603020101020101" pitchFamily="18" charset="-127"/>
              </a:rPr>
              <a:t> </a:t>
            </a:r>
            <a:r>
              <a:rPr lang="ko-KR" altLang="en-US" sz="1400" dirty="0" smtClean="0">
                <a:latin typeface="나눔명조" panose="02020603020101020101" pitchFamily="18" charset="-127"/>
                <a:ea typeface="나눔명조" panose="02020603020101020101" pitchFamily="18" charset="-127"/>
              </a:rPr>
              <a:t>최소</a:t>
            </a:r>
            <a:r>
              <a:rPr lang="en-US" altLang="ko-KR" sz="1400" dirty="0" smtClean="0">
                <a:latin typeface="나눔명조" panose="02020603020101020101" pitchFamily="18" charset="-127"/>
                <a:ea typeface="나눔명조" panose="02020603020101020101" pitchFamily="18" charset="-127"/>
              </a:rPr>
              <a:t> </a:t>
            </a:r>
            <a:r>
              <a:rPr lang="ko-KR" altLang="en-US" sz="1400" dirty="0" smtClean="0">
                <a:latin typeface="나눔명조" panose="02020603020101020101" pitchFamily="18" charset="-127"/>
                <a:ea typeface="나눔명조" panose="02020603020101020101" pitchFamily="18" charset="-127"/>
              </a:rPr>
              <a:t>권고</a:t>
            </a:r>
            <a:r>
              <a:rPr lang="en-US" altLang="ko-KR" sz="1400" dirty="0" smtClean="0">
                <a:latin typeface="나눔명조" panose="02020603020101020101" pitchFamily="18" charset="-127"/>
                <a:ea typeface="나눔명조" panose="02020603020101020101" pitchFamily="18" charset="-127"/>
              </a:rPr>
              <a:t> </a:t>
            </a:r>
            <a:r>
              <a:rPr lang="ko-KR" altLang="en-US" sz="1400" dirty="0" smtClean="0">
                <a:latin typeface="나눔명조" panose="02020603020101020101" pitchFamily="18" charset="-127"/>
                <a:ea typeface="나눔명조" panose="02020603020101020101" pitchFamily="18" charset="-127"/>
              </a:rPr>
              <a:t>사항보다</a:t>
            </a:r>
            <a:r>
              <a:rPr lang="en-US" altLang="ko-KR" sz="1400" dirty="0" smtClean="0">
                <a:latin typeface="나눔명조" panose="02020603020101020101" pitchFamily="18" charset="-127"/>
                <a:ea typeface="나눔명조" panose="02020603020101020101" pitchFamily="18" charset="-127"/>
              </a:rPr>
              <a:t> </a:t>
            </a:r>
            <a:r>
              <a:rPr lang="ko-KR" altLang="en-US" sz="1400" dirty="0" smtClean="0">
                <a:latin typeface="나눔명조" panose="02020603020101020101" pitchFamily="18" charset="-127"/>
                <a:ea typeface="나눔명조" panose="02020603020101020101" pitchFamily="18" charset="-127"/>
              </a:rPr>
              <a:t>충분히</a:t>
            </a:r>
            <a:r>
              <a:rPr lang="en-US" altLang="ko-KR" sz="1400" dirty="0" smtClean="0">
                <a:latin typeface="나눔명조" panose="02020603020101020101" pitchFamily="18" charset="-127"/>
                <a:ea typeface="나눔명조" panose="02020603020101020101" pitchFamily="18" charset="-127"/>
              </a:rPr>
              <a:t> </a:t>
            </a:r>
            <a:r>
              <a:rPr lang="ko-KR" altLang="en-US" sz="1400" dirty="0" smtClean="0">
                <a:latin typeface="나눔명조" panose="02020603020101020101" pitchFamily="18" charset="-127"/>
                <a:ea typeface="나눔명조" panose="02020603020101020101" pitchFamily="18" charset="-127"/>
              </a:rPr>
              <a:t>많은</a:t>
            </a:r>
            <a:r>
              <a:rPr lang="en-US" altLang="ko-KR" sz="1400" dirty="0" smtClean="0">
                <a:latin typeface="나눔명조" panose="02020603020101020101" pitchFamily="18" charset="-127"/>
                <a:ea typeface="나눔명조" panose="02020603020101020101" pitchFamily="18" charset="-127"/>
              </a:rPr>
              <a:t> CPU core</a:t>
            </a:r>
            <a:r>
              <a:rPr lang="ko-KR" altLang="en-US" sz="1400" dirty="0" smtClean="0">
                <a:latin typeface="나눔명조" panose="02020603020101020101" pitchFamily="18" charset="-127"/>
                <a:ea typeface="나눔명조" panose="02020603020101020101" pitchFamily="18" charset="-127"/>
              </a:rPr>
              <a:t>가</a:t>
            </a:r>
            <a:r>
              <a:rPr lang="en-US" altLang="ko-KR" sz="1400" dirty="0" smtClean="0">
                <a:latin typeface="나눔명조" panose="02020603020101020101" pitchFamily="18" charset="-127"/>
                <a:ea typeface="나눔명조" panose="02020603020101020101" pitchFamily="18" charset="-127"/>
              </a:rPr>
              <a:t> </a:t>
            </a:r>
            <a:r>
              <a:rPr lang="ko-KR" altLang="en-US" sz="1400" smtClean="0">
                <a:latin typeface="나눔명조" panose="02020603020101020101" pitchFamily="18" charset="-127"/>
                <a:ea typeface="나눔명조" panose="02020603020101020101" pitchFamily="18" charset="-127"/>
              </a:rPr>
              <a:t>확보</a:t>
            </a:r>
            <a:r>
              <a:rPr lang="en-US" altLang="ko-KR" sz="1400" dirty="0" smtClean="0">
                <a:latin typeface="나눔명조" panose="02020603020101020101" pitchFamily="18" charset="-127"/>
                <a:ea typeface="나눔명조" panose="02020603020101020101" pitchFamily="18" charset="-127"/>
              </a:rPr>
              <a:t> </a:t>
            </a:r>
            <a:r>
              <a:rPr lang="ko-KR" altLang="en-US" sz="1400" smtClean="0">
                <a:latin typeface="나눔명조" panose="02020603020101020101" pitchFamily="18" charset="-127"/>
                <a:ea typeface="나눔명조" panose="02020603020101020101" pitchFamily="18" charset="-127"/>
              </a:rPr>
              <a:t>필요</a:t>
            </a:r>
            <a:r>
              <a:rPr lang="en-US" altLang="ko-KR" sz="1400" dirty="0" smtClean="0">
                <a:latin typeface="나눔명조" panose="02020603020101020101" pitchFamily="18" charset="-127"/>
                <a:ea typeface="나눔명조" panose="02020603020101020101" pitchFamily="18" charset="-127"/>
              </a:rPr>
              <a:t>. </a:t>
            </a:r>
            <a:endParaRPr lang="en-US" altLang="ko-KR" sz="1400" dirty="0" smtClean="0">
              <a:latin typeface="나눔명조" panose="02020603020101020101" pitchFamily="18" charset="-127"/>
              <a:ea typeface="나눔명조" panose="02020603020101020101" pitchFamily="18" charset="-127"/>
            </a:endParaRPr>
          </a:p>
          <a:p>
            <a:pPr marL="587428" lvl="1" indent="-285750">
              <a:buFont typeface="Wingdings" charset="2"/>
              <a:buChar char="ü"/>
            </a:pPr>
            <a:r>
              <a:rPr lang="en-US" altLang="ko-KR" sz="1400" dirty="0" smtClean="0">
                <a:latin typeface="나눔명조" panose="02020603020101020101" pitchFamily="18" charset="-127"/>
                <a:ea typeface="나눔명조" panose="02020603020101020101" pitchFamily="18" charset="-127"/>
              </a:rPr>
              <a:t>Search Type</a:t>
            </a:r>
            <a:r>
              <a:rPr lang="ko-KR" altLang="en-US" sz="1400" dirty="0" smtClean="0">
                <a:latin typeface="나눔명조" panose="02020603020101020101" pitchFamily="18" charset="-127"/>
                <a:ea typeface="나눔명조" panose="02020603020101020101" pitchFamily="18" charset="-127"/>
              </a:rPr>
              <a:t>에</a:t>
            </a:r>
            <a:r>
              <a:rPr lang="en-US" altLang="ko-KR" sz="1400" dirty="0" smtClean="0">
                <a:latin typeface="나눔명조" panose="02020603020101020101" pitchFamily="18" charset="-127"/>
                <a:ea typeface="나눔명조" panose="02020603020101020101" pitchFamily="18" charset="-127"/>
              </a:rPr>
              <a:t> </a:t>
            </a:r>
            <a:r>
              <a:rPr lang="ko-KR" altLang="en-US" sz="1400" dirty="0" smtClean="0">
                <a:latin typeface="나눔명조" panose="02020603020101020101" pitchFamily="18" charset="-127"/>
                <a:ea typeface="나눔명조" panose="02020603020101020101" pitchFamily="18" charset="-127"/>
              </a:rPr>
              <a:t>따라</a:t>
            </a:r>
            <a:r>
              <a:rPr lang="en-US" altLang="ko-KR" sz="1400" dirty="0" smtClean="0">
                <a:latin typeface="나눔명조" panose="02020603020101020101" pitchFamily="18" charset="-127"/>
                <a:ea typeface="나눔명조" panose="02020603020101020101" pitchFamily="18" charset="-127"/>
              </a:rPr>
              <a:t> </a:t>
            </a:r>
            <a:r>
              <a:rPr lang="ko-KR" altLang="en-US" sz="1400" dirty="0" smtClean="0">
                <a:latin typeface="나눔명조" panose="02020603020101020101" pitchFamily="18" charset="-127"/>
                <a:ea typeface="나눔명조" panose="02020603020101020101" pitchFamily="18" charset="-127"/>
              </a:rPr>
              <a:t>추가적인</a:t>
            </a:r>
            <a:r>
              <a:rPr lang="en-US" altLang="ko-KR" sz="1400" dirty="0" smtClean="0">
                <a:latin typeface="나눔명조" panose="02020603020101020101" pitchFamily="18" charset="-127"/>
                <a:ea typeface="나눔명조" panose="02020603020101020101" pitchFamily="18" charset="-127"/>
              </a:rPr>
              <a:t> </a:t>
            </a:r>
            <a:r>
              <a:rPr lang="ko-KR" altLang="en-US" sz="1400" dirty="0" smtClean="0">
                <a:latin typeface="나눔명조" panose="02020603020101020101" pitchFamily="18" charset="-127"/>
                <a:ea typeface="나눔명조" panose="02020603020101020101" pitchFamily="18" charset="-127"/>
              </a:rPr>
              <a:t>리소스</a:t>
            </a:r>
            <a:r>
              <a:rPr lang="en-US" altLang="ko-KR" sz="1400" dirty="0" smtClean="0">
                <a:latin typeface="나눔명조" panose="02020603020101020101" pitchFamily="18" charset="-127"/>
                <a:ea typeface="나눔명조" panose="02020603020101020101" pitchFamily="18" charset="-127"/>
              </a:rPr>
              <a:t> </a:t>
            </a:r>
            <a:r>
              <a:rPr lang="ko-KR" altLang="en-US" sz="1400" dirty="0" smtClean="0">
                <a:latin typeface="나눔명조" panose="02020603020101020101" pitchFamily="18" charset="-127"/>
                <a:ea typeface="나눔명조" panose="02020603020101020101" pitchFamily="18" charset="-127"/>
              </a:rPr>
              <a:t>확보가</a:t>
            </a:r>
            <a:r>
              <a:rPr lang="en-US" altLang="ko-KR" sz="1400" dirty="0" smtClean="0">
                <a:latin typeface="나눔명조" panose="02020603020101020101" pitchFamily="18" charset="-127"/>
                <a:ea typeface="나눔명조" panose="02020603020101020101" pitchFamily="18" charset="-127"/>
              </a:rPr>
              <a:t> </a:t>
            </a:r>
            <a:r>
              <a:rPr lang="ko-KR" altLang="en-US" sz="1400" dirty="0" smtClean="0">
                <a:latin typeface="나눔명조" panose="02020603020101020101" pitchFamily="18" charset="-127"/>
                <a:ea typeface="나눔명조" panose="02020603020101020101" pitchFamily="18" charset="-127"/>
              </a:rPr>
              <a:t>필요한</a:t>
            </a:r>
            <a:r>
              <a:rPr lang="en-US" altLang="ko-KR" sz="1400" dirty="0" smtClean="0">
                <a:latin typeface="나눔명조" panose="02020603020101020101" pitchFamily="18" charset="-127"/>
                <a:ea typeface="나눔명조" panose="02020603020101020101" pitchFamily="18" charset="-127"/>
              </a:rPr>
              <a:t> </a:t>
            </a:r>
            <a:r>
              <a:rPr lang="ko-KR" altLang="en-US" sz="1400" smtClean="0">
                <a:latin typeface="나눔명조" panose="02020603020101020101" pitchFamily="18" charset="-127"/>
                <a:ea typeface="나눔명조" panose="02020603020101020101" pitchFamily="18" charset="-127"/>
              </a:rPr>
              <a:t>경우가</a:t>
            </a:r>
            <a:r>
              <a:rPr lang="en-US" altLang="ko-KR" sz="1400" dirty="0" smtClean="0">
                <a:latin typeface="나눔명조" panose="02020603020101020101" pitchFamily="18" charset="-127"/>
                <a:ea typeface="나눔명조" panose="02020603020101020101" pitchFamily="18" charset="-127"/>
              </a:rPr>
              <a:t> </a:t>
            </a:r>
            <a:r>
              <a:rPr lang="ko-KR" altLang="en-US" sz="1400" smtClean="0">
                <a:latin typeface="나눔명조" panose="02020603020101020101" pitchFamily="18" charset="-127"/>
                <a:ea typeface="나눔명조" panose="02020603020101020101" pitchFamily="18" charset="-127"/>
              </a:rPr>
              <a:t>존재함</a:t>
            </a:r>
            <a:r>
              <a:rPr lang="en-US" altLang="ko-KR" sz="1400" dirty="0" smtClean="0">
                <a:latin typeface="나눔명조" panose="02020603020101020101" pitchFamily="18" charset="-127"/>
                <a:ea typeface="나눔명조" panose="02020603020101020101" pitchFamily="18" charset="-127"/>
              </a:rPr>
              <a:t>. </a:t>
            </a:r>
            <a:endParaRPr lang="en-US" altLang="ko-KR" sz="1400" dirty="0" smtClean="0">
              <a:latin typeface="나눔명조" panose="02020603020101020101" pitchFamily="18" charset="-127"/>
              <a:ea typeface="나눔명조" panose="02020603020101020101" pitchFamily="18" charset="-127"/>
            </a:endParaRPr>
          </a:p>
          <a:p>
            <a:pPr lvl="1"/>
            <a:endParaRPr lang="en-US" altLang="ko-KR" dirty="0" smtClean="0">
              <a:latin typeface="나눔명조" panose="02020603020101020101" pitchFamily="18" charset="-127"/>
              <a:ea typeface="나눔명조" panose="02020603020101020101" pitchFamily="18" charset="-127"/>
            </a:endParaRPr>
          </a:p>
          <a:p>
            <a:pPr marL="587428" lvl="1" indent="-285750">
              <a:buFont typeface="Wingdings" charset="2"/>
              <a:buChar char="ü"/>
            </a:pPr>
            <a:endParaRPr lang="en-US" altLang="ko-KR" dirty="0" smtClean="0">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9006749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altLang="ko-KR" dirty="0" smtClean="0">
                <a:latin typeface="나눔명조" panose="02020603020101020101" pitchFamily="18" charset="-127"/>
                <a:ea typeface="나눔명조" panose="02020603020101020101" pitchFamily="18" charset="-127"/>
              </a:rPr>
              <a:t>Splunk S/W </a:t>
            </a:r>
            <a:r>
              <a:rPr lang="ko-KR" altLang="en-US" smtClean="0">
                <a:latin typeface="나눔명조" panose="02020603020101020101" pitchFamily="18" charset="-127"/>
                <a:ea typeface="나눔명조" panose="02020603020101020101" pitchFamily="18" charset="-127"/>
              </a:rPr>
              <a:t>구성</a:t>
            </a:r>
            <a:endParaRPr lang="en-US" dirty="0">
              <a:latin typeface="나눔명조" panose="02020603020101020101" pitchFamily="18" charset="-127"/>
              <a:ea typeface="나눔명조" panose="02020603020101020101" pitchFamily="18" charset="-127"/>
            </a:endParaRPr>
          </a:p>
        </p:txBody>
      </p:sp>
      <p:sp>
        <p:nvSpPr>
          <p:cNvPr id="3" name="Slide Number Placeholder 2"/>
          <p:cNvSpPr>
            <a:spLocks noGrp="1"/>
          </p:cNvSpPr>
          <p:nvPr>
            <p:ph type="sldNum" sz="quarter" idx="12"/>
          </p:nvPr>
        </p:nvSpPr>
        <p:spPr/>
        <p:txBody>
          <a:bodyPr/>
          <a:lstStyle/>
          <a:p>
            <a:fld id="{027CC8FC-DC84-4CE8-AADD-ED05D9A2A54F}" type="slidenum">
              <a:rPr lang="en-US" smtClean="0">
                <a:latin typeface="나눔명조" panose="02020603020101020101" pitchFamily="18" charset="-127"/>
                <a:ea typeface="나눔명조" panose="02020603020101020101" pitchFamily="18" charset="-127"/>
              </a:rPr>
              <a:pPr/>
              <a:t>16</a:t>
            </a:fld>
            <a:endParaRPr lang="en-US">
              <a:latin typeface="나눔명조" panose="02020603020101020101" pitchFamily="18" charset="-127"/>
              <a:ea typeface="나눔명조" panose="02020603020101020101" pitchFamily="18" charset="-127"/>
            </a:endParaRPr>
          </a:p>
        </p:txBody>
      </p:sp>
      <p:sp>
        <p:nvSpPr>
          <p:cNvPr id="5" name="Text Placeholder 4"/>
          <p:cNvSpPr>
            <a:spLocks noGrp="1"/>
          </p:cNvSpPr>
          <p:nvPr>
            <p:ph type="body" sz="quarter" idx="13"/>
          </p:nvPr>
        </p:nvSpPr>
        <p:spPr/>
        <p:txBody>
          <a:bodyPr/>
          <a:lstStyle/>
          <a:p>
            <a:r>
              <a:rPr lang="en-US" altLang="ko-KR" b="1" dirty="0" smtClean="0">
                <a:solidFill>
                  <a:schemeClr val="tx1"/>
                </a:solidFill>
                <a:latin typeface="나눔명조" panose="02020603020101020101" pitchFamily="18" charset="-127"/>
                <a:ea typeface="나눔명조" panose="02020603020101020101" pitchFamily="18" charset="-127"/>
              </a:rPr>
              <a:t>2. </a:t>
            </a:r>
            <a:r>
              <a:rPr lang="ko-KR" altLang="en-US" b="1" smtClean="0">
                <a:solidFill>
                  <a:schemeClr val="tx1"/>
                </a:solidFill>
                <a:latin typeface="나눔명조" panose="02020603020101020101" pitchFamily="18" charset="-127"/>
                <a:ea typeface="나눔명조" panose="02020603020101020101" pitchFamily="18" charset="-127"/>
              </a:rPr>
              <a:t>하드웨어 내역 및 규격</a:t>
            </a:r>
            <a:endParaRPr lang="en-US" b="1" dirty="0">
              <a:solidFill>
                <a:schemeClr val="tx1"/>
              </a:solidFill>
              <a:latin typeface="나눔명조" panose="02020603020101020101" pitchFamily="18" charset="-127"/>
              <a:ea typeface="나눔명조" panose="02020603020101020101" pitchFamily="18" charset="-127"/>
            </a:endParaRPr>
          </a:p>
        </p:txBody>
      </p:sp>
      <p:sp>
        <p:nvSpPr>
          <p:cNvPr id="22" name="Content Placeholder 3"/>
          <p:cNvSpPr>
            <a:spLocks noGrp="1"/>
          </p:cNvSpPr>
          <p:nvPr/>
        </p:nvSpPr>
        <p:spPr>
          <a:xfrm>
            <a:off x="383654" y="1106425"/>
            <a:ext cx="8932624" cy="5162195"/>
          </a:xfrm>
          <a:prstGeom prst="rect">
            <a:avLst/>
          </a:prstGeom>
        </p:spPr>
        <p:txBody>
          <a:bodyPr vert="horz" lIns="60341" tIns="30171" rIns="60341" bIns="30171"/>
          <a:lstStyle>
            <a:lvl1pPr marL="301706" marR="0" indent="-301706" algn="l" defTabSz="957765" rtl="0" eaLnBrk="1" fontAlgn="auto" latinLnBrk="0" hangingPunct="1">
              <a:lnSpc>
                <a:spcPct val="100000"/>
              </a:lnSpc>
              <a:spcBef>
                <a:spcPts val="792"/>
              </a:spcBef>
              <a:spcAft>
                <a:spcPts val="0"/>
              </a:spcAft>
              <a:buClrTx/>
              <a:buSzPct val="80000"/>
              <a:buFont typeface="Arial"/>
              <a:buChar char="•"/>
              <a:tabLst/>
              <a:defRPr sz="1800" b="1" kern="1200" spc="-66">
                <a:solidFill>
                  <a:schemeClr val="tx1"/>
                </a:solidFill>
                <a:latin typeface="+mn-lt"/>
                <a:ea typeface="+mn-ea"/>
                <a:cs typeface="+mn-cs"/>
              </a:defRPr>
            </a:lvl1pPr>
            <a:lvl2pPr marL="301678" marR="0" indent="0" algn="l" defTabSz="957765" rtl="0" eaLnBrk="1" fontAlgn="auto" latinLnBrk="0" hangingPunct="1">
              <a:lnSpc>
                <a:spcPct val="100000"/>
              </a:lnSpc>
              <a:spcBef>
                <a:spcPts val="0"/>
              </a:spcBef>
              <a:spcAft>
                <a:spcPts val="0"/>
              </a:spcAft>
              <a:buClrTx/>
              <a:buSzTx/>
              <a:buFont typeface="Courier New"/>
              <a:buNone/>
              <a:tabLst/>
              <a:defRPr sz="1600" kern="1200" spc="-66">
                <a:solidFill>
                  <a:schemeClr val="tx1"/>
                </a:solidFill>
                <a:latin typeface="+mn-lt"/>
                <a:ea typeface="+mn-ea"/>
                <a:cs typeface="+mn-cs"/>
              </a:defRPr>
            </a:lvl2pPr>
            <a:lvl3pPr marL="835897" marR="0" indent="-186453" algn="l" defTabSz="957765" rtl="0" eaLnBrk="1" fontAlgn="auto" latinLnBrk="0" hangingPunct="1">
              <a:lnSpc>
                <a:spcPct val="100000"/>
              </a:lnSpc>
              <a:spcBef>
                <a:spcPts val="0"/>
              </a:spcBef>
              <a:spcAft>
                <a:spcPts val="0"/>
              </a:spcAft>
              <a:buClr>
                <a:srgbClr val="7F7F7F"/>
              </a:buClr>
              <a:buSzPct val="100000"/>
              <a:buFont typeface="Wingdings" charset="2"/>
              <a:buChar char="ü"/>
              <a:tabLst/>
              <a:defRPr sz="1600" kern="1200" spc="-66">
                <a:solidFill>
                  <a:schemeClr val="tx1"/>
                </a:solidFill>
                <a:latin typeface="+mn-lt"/>
                <a:ea typeface="+mn-ea"/>
                <a:cs typeface="+mn-cs"/>
              </a:defRPr>
            </a:lvl3pPr>
            <a:lvl4pPr marL="1086038" marR="0" indent="-241341" algn="l" defTabSz="957765" rtl="0" eaLnBrk="1" fontAlgn="auto" latinLnBrk="0" hangingPunct="1">
              <a:lnSpc>
                <a:spcPct val="100000"/>
              </a:lnSpc>
              <a:spcBef>
                <a:spcPts val="0"/>
              </a:spcBef>
              <a:spcAft>
                <a:spcPts val="0"/>
              </a:spcAft>
              <a:buClrTx/>
              <a:buSzTx/>
              <a:buFont typeface="Arial" pitchFamily="34" charset="0"/>
              <a:buChar char="–"/>
              <a:tabLst/>
              <a:defRPr sz="1500" kern="1200" spc="-66">
                <a:solidFill>
                  <a:schemeClr val="tx1"/>
                </a:solidFill>
                <a:latin typeface="+mn-lt"/>
                <a:ea typeface="+mn-ea"/>
                <a:cs typeface="+mn-cs"/>
              </a:defRPr>
            </a:lvl4pPr>
            <a:lvl5pPr marL="838662" marR="0" indent="-78436" algn="l" defTabSz="957765" rtl="0" eaLnBrk="1" fontAlgn="auto" latinLnBrk="0" hangingPunct="1">
              <a:lnSpc>
                <a:spcPct val="100000"/>
              </a:lnSpc>
              <a:spcBef>
                <a:spcPts val="0"/>
              </a:spcBef>
              <a:spcAft>
                <a:spcPts val="0"/>
              </a:spcAft>
              <a:buClr>
                <a:srgbClr val="7F7F7F"/>
              </a:buClr>
              <a:buSzTx/>
              <a:buFont typeface="Wingdings 3" pitchFamily="18" charset="2"/>
              <a:buChar char="ê"/>
              <a:tabLst/>
              <a:defRPr sz="1500" kern="1200">
                <a:solidFill>
                  <a:schemeClr val="tx1"/>
                </a:solidFill>
                <a:latin typeface="+mn-lt"/>
                <a:ea typeface="+mn-ea"/>
                <a:cs typeface="+mn-cs"/>
              </a:defRPr>
            </a:lvl5pPr>
            <a:lvl6pPr marL="2633852" indent="-239441" algn="l" defTabSz="957765"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12734" indent="-239441" algn="l" defTabSz="957765"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591617" indent="-239441" algn="l" defTabSz="957765"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70499" indent="-239441" algn="l" defTabSz="957765"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r>
              <a:rPr lang="en-US" altLang="ko-KR" dirty="0">
                <a:latin typeface="나눔명조" panose="02020603020101020101" pitchFamily="18" charset="-127"/>
                <a:ea typeface="나눔명조" panose="02020603020101020101" pitchFamily="18" charset="-127"/>
              </a:rPr>
              <a:t>Indexer</a:t>
            </a:r>
            <a:r>
              <a:rPr lang="ko-KR" altLang="en-US">
                <a:latin typeface="나눔명조" panose="02020603020101020101" pitchFamily="18" charset="-127"/>
                <a:ea typeface="나눔명조" panose="02020603020101020101" pitchFamily="18" charset="-127"/>
              </a:rPr>
              <a:t>를</a:t>
            </a:r>
            <a:r>
              <a:rPr lang="en-US" altLang="ko-KR" dirty="0">
                <a:latin typeface="나눔명조" panose="02020603020101020101" pitchFamily="18" charset="-127"/>
                <a:ea typeface="나눔명조" panose="02020603020101020101" pitchFamily="18" charset="-127"/>
              </a:rPr>
              <a:t> </a:t>
            </a:r>
            <a:r>
              <a:rPr lang="ko-KR" altLang="en-US">
                <a:latin typeface="나눔명조" panose="02020603020101020101" pitchFamily="18" charset="-127"/>
                <a:ea typeface="나눔명조" panose="02020603020101020101" pitchFamily="18" charset="-127"/>
              </a:rPr>
              <a:t>위한</a:t>
            </a:r>
            <a:r>
              <a:rPr lang="en-US" altLang="ko-KR" dirty="0">
                <a:latin typeface="나눔명조" panose="02020603020101020101" pitchFamily="18" charset="-127"/>
                <a:ea typeface="나눔명조" panose="02020603020101020101" pitchFamily="18" charset="-127"/>
              </a:rPr>
              <a:t> </a:t>
            </a:r>
            <a:r>
              <a:rPr lang="ko-KR" altLang="en-US">
                <a:latin typeface="나눔명조" panose="02020603020101020101" pitchFamily="18" charset="-127"/>
                <a:ea typeface="나눔명조" panose="02020603020101020101" pitchFamily="18" charset="-127"/>
              </a:rPr>
              <a:t>최소</a:t>
            </a:r>
            <a:r>
              <a:rPr lang="en-US" altLang="ko-KR" dirty="0">
                <a:latin typeface="나눔명조" panose="02020603020101020101" pitchFamily="18" charset="-127"/>
                <a:ea typeface="나눔명조" panose="02020603020101020101" pitchFamily="18" charset="-127"/>
              </a:rPr>
              <a:t> H/W </a:t>
            </a:r>
            <a:r>
              <a:rPr lang="ko-KR" altLang="en-US">
                <a:latin typeface="나눔명조" panose="02020603020101020101" pitchFamily="18" charset="-127"/>
                <a:ea typeface="나눔명조" panose="02020603020101020101" pitchFamily="18" charset="-127"/>
              </a:rPr>
              <a:t>사양</a:t>
            </a:r>
            <a:endParaRPr lang="en-US" altLang="ko-KR" dirty="0">
              <a:latin typeface="나눔명조" panose="02020603020101020101" pitchFamily="18" charset="-127"/>
              <a:ea typeface="나눔명조" panose="02020603020101020101" pitchFamily="18" charset="-127"/>
            </a:endParaRPr>
          </a:p>
          <a:p>
            <a:pPr marL="587428" lvl="1" indent="-285750">
              <a:buFont typeface="Wingdings" charset="2"/>
              <a:buChar char="ü"/>
            </a:pPr>
            <a:r>
              <a:rPr lang="en-US" altLang="ko-KR" sz="1400" dirty="0" smtClean="0">
                <a:latin typeface="나눔명조" panose="02020603020101020101" pitchFamily="18" charset="-127"/>
                <a:ea typeface="나눔명조" panose="02020603020101020101" pitchFamily="18" charset="-127"/>
              </a:rPr>
              <a:t>Intel </a:t>
            </a:r>
            <a:r>
              <a:rPr lang="en-US" altLang="ko-KR" sz="1400" dirty="0">
                <a:latin typeface="나눔명조" panose="02020603020101020101" pitchFamily="18" charset="-127"/>
                <a:ea typeface="나눔명조" panose="02020603020101020101" pitchFamily="18" charset="-127"/>
              </a:rPr>
              <a:t>64-bit chip architecture</a:t>
            </a:r>
          </a:p>
          <a:p>
            <a:pPr marL="587428" lvl="1" indent="-285750">
              <a:buFont typeface="Wingdings" charset="2"/>
              <a:buChar char="ü"/>
            </a:pPr>
            <a:r>
              <a:rPr lang="en-US" altLang="ko-KR" sz="1400" dirty="0">
                <a:latin typeface="나눔명조" panose="02020603020101020101" pitchFamily="18" charset="-127"/>
                <a:ea typeface="나눔명조" panose="02020603020101020101" pitchFamily="18" charset="-127"/>
              </a:rPr>
              <a:t>2 CPUs, 4 cores per CPU, 2.5~3 GHz per core</a:t>
            </a:r>
          </a:p>
          <a:p>
            <a:pPr marL="587428" lvl="1" indent="-285750">
              <a:buFont typeface="Wingdings" charset="2"/>
              <a:buChar char="ü"/>
            </a:pPr>
            <a:r>
              <a:rPr lang="en-US" altLang="ko-KR" sz="1400" dirty="0">
                <a:latin typeface="나눔명조" panose="02020603020101020101" pitchFamily="18" charset="-127"/>
                <a:ea typeface="나눔명조" panose="02020603020101020101" pitchFamily="18" charset="-127"/>
              </a:rPr>
              <a:t>8 GB RAM</a:t>
            </a:r>
          </a:p>
          <a:p>
            <a:pPr marL="587428" lvl="1" indent="-285750">
              <a:buFont typeface="Wingdings" charset="2"/>
              <a:buChar char="ü"/>
            </a:pPr>
            <a:r>
              <a:rPr lang="ko-KR" altLang="en-US" sz="1400" dirty="0">
                <a:latin typeface="나눔명조" panose="02020603020101020101" pitchFamily="18" charset="-127"/>
                <a:ea typeface="나눔명조" panose="02020603020101020101" pitchFamily="18" charset="-127"/>
              </a:rPr>
              <a:t>최소</a:t>
            </a:r>
            <a:r>
              <a:rPr lang="en-US" altLang="ko-KR" sz="1400" dirty="0">
                <a:latin typeface="나눔명조" panose="02020603020101020101" pitchFamily="18" charset="-127"/>
                <a:ea typeface="나눔명조" panose="02020603020101020101" pitchFamily="18" charset="-127"/>
              </a:rPr>
              <a:t> 1,200 IOPS </a:t>
            </a:r>
            <a:r>
              <a:rPr lang="ko-KR" altLang="en-US" sz="1400">
                <a:latin typeface="나눔명조" panose="02020603020101020101" pitchFamily="18" charset="-127"/>
                <a:ea typeface="나눔명조" panose="02020603020101020101" pitchFamily="18" charset="-127"/>
              </a:rPr>
              <a:t>이상의</a:t>
            </a:r>
            <a:r>
              <a:rPr lang="en-US" altLang="ko-KR" sz="1400" dirty="0">
                <a:latin typeface="나눔명조" panose="02020603020101020101" pitchFamily="18" charset="-127"/>
                <a:ea typeface="나눔명조" panose="02020603020101020101" pitchFamily="18" charset="-127"/>
              </a:rPr>
              <a:t> Disk Subsystem (</a:t>
            </a:r>
            <a:r>
              <a:rPr lang="ko-KR" altLang="en-US" sz="1400">
                <a:latin typeface="나눔명조" panose="02020603020101020101" pitchFamily="18" charset="-127"/>
                <a:ea typeface="나눔명조" panose="02020603020101020101" pitchFamily="18" charset="-127"/>
              </a:rPr>
              <a:t>예를</a:t>
            </a:r>
            <a:r>
              <a:rPr lang="en-US" altLang="ko-KR" sz="1400" dirty="0">
                <a:latin typeface="나눔명조" panose="02020603020101020101" pitchFamily="18" charset="-127"/>
                <a:ea typeface="나눔명조" panose="02020603020101020101" pitchFamily="18" charset="-127"/>
              </a:rPr>
              <a:t> </a:t>
            </a:r>
            <a:r>
              <a:rPr lang="ko-KR" altLang="en-US" sz="1400">
                <a:latin typeface="나눔명조" panose="02020603020101020101" pitchFamily="18" charset="-127"/>
                <a:ea typeface="나눔명조" panose="02020603020101020101" pitchFamily="18" charset="-127"/>
              </a:rPr>
              <a:t>들어</a:t>
            </a:r>
            <a:r>
              <a:rPr lang="en-US" altLang="ko-KR" sz="1400" dirty="0">
                <a:latin typeface="나눔명조" panose="02020603020101020101" pitchFamily="18" charset="-127"/>
                <a:ea typeface="나눔명조" panose="02020603020101020101" pitchFamily="18" charset="-127"/>
              </a:rPr>
              <a:t> 12x300GB, 15,000RPM SAS hard disk, RAID 1+0 )</a:t>
            </a:r>
          </a:p>
          <a:p>
            <a:pPr marL="587428" lvl="1" indent="-285750">
              <a:buFont typeface="Wingdings" charset="2"/>
              <a:buChar char="ü"/>
            </a:pPr>
            <a:r>
              <a:rPr lang="en-US" altLang="ko-KR" sz="1400" dirty="0">
                <a:latin typeface="나눔명조" panose="02020603020101020101" pitchFamily="18" charset="-127"/>
                <a:ea typeface="나눔명조" panose="02020603020101020101" pitchFamily="18" charset="-127"/>
              </a:rPr>
              <a:t>Standard 1Gb Ethernet NIC, optional 2</a:t>
            </a:r>
            <a:r>
              <a:rPr lang="en-US" altLang="ko-KR" sz="1400" baseline="30000" dirty="0">
                <a:latin typeface="나눔명조" panose="02020603020101020101" pitchFamily="18" charset="-127"/>
                <a:ea typeface="나눔명조" panose="02020603020101020101" pitchFamily="18" charset="-127"/>
              </a:rPr>
              <a:t>nd</a:t>
            </a:r>
            <a:r>
              <a:rPr lang="en-US" altLang="ko-KR" sz="1400" dirty="0">
                <a:latin typeface="나눔명조" panose="02020603020101020101" pitchFamily="18" charset="-127"/>
                <a:ea typeface="나눔명조" panose="02020603020101020101" pitchFamily="18" charset="-127"/>
              </a:rPr>
              <a:t> NIC for a management network</a:t>
            </a:r>
          </a:p>
          <a:p>
            <a:pPr marL="587428" lvl="1" indent="-285750">
              <a:buFont typeface="Wingdings" charset="2"/>
              <a:buChar char="ü"/>
            </a:pPr>
            <a:r>
              <a:rPr lang="en-US" altLang="ko-KR" sz="1400" dirty="0">
                <a:latin typeface="나눔명조" panose="02020603020101020101" pitchFamily="18" charset="-127"/>
                <a:ea typeface="나눔명조" panose="02020603020101020101" pitchFamily="18" charset="-127"/>
              </a:rPr>
              <a:t>Standard 64bit Linux or Windows distribution (Linux recommended)</a:t>
            </a:r>
          </a:p>
          <a:p>
            <a:pPr marL="587456" indent="-285750">
              <a:buFont typeface="Wingdings" charset="2"/>
              <a:buChar char="ü"/>
            </a:pPr>
            <a:endParaRPr lang="en-US" altLang="ko-KR" dirty="0">
              <a:latin typeface="나눔명조" panose="02020603020101020101" pitchFamily="18" charset="-127"/>
              <a:ea typeface="나눔명조" panose="02020603020101020101" pitchFamily="18" charset="-127"/>
            </a:endParaRPr>
          </a:p>
          <a:p>
            <a:pPr lvl="0"/>
            <a:r>
              <a:rPr lang="ko-KR" altLang="en-US" dirty="0">
                <a:solidFill>
                  <a:prstClr val="black"/>
                </a:solidFill>
                <a:latin typeface="나눔명조" panose="02020603020101020101" pitchFamily="18" charset="-127"/>
                <a:ea typeface="나눔명조" panose="02020603020101020101" pitchFamily="18" charset="-127"/>
              </a:rPr>
              <a:t>권고</a:t>
            </a:r>
            <a:r>
              <a:rPr lang="en-US" altLang="ko-KR" dirty="0">
                <a:solidFill>
                  <a:prstClr val="black"/>
                </a:solidFill>
                <a:latin typeface="나눔명조" panose="02020603020101020101" pitchFamily="18" charset="-127"/>
                <a:ea typeface="나눔명조" panose="02020603020101020101" pitchFamily="18" charset="-127"/>
              </a:rPr>
              <a:t> </a:t>
            </a:r>
            <a:r>
              <a:rPr lang="ko-KR" altLang="en-US">
                <a:solidFill>
                  <a:prstClr val="black"/>
                </a:solidFill>
                <a:latin typeface="나눔명조" panose="02020603020101020101" pitchFamily="18" charset="-127"/>
                <a:ea typeface="나눔명조" panose="02020603020101020101" pitchFamily="18" charset="-127"/>
              </a:rPr>
              <a:t>사항</a:t>
            </a:r>
            <a:endParaRPr lang="en-US" altLang="ko-KR" dirty="0">
              <a:latin typeface="나눔명조" panose="02020603020101020101" pitchFamily="18" charset="-127"/>
              <a:ea typeface="나눔명조" panose="02020603020101020101" pitchFamily="18" charset="-127"/>
            </a:endParaRPr>
          </a:p>
          <a:p>
            <a:pPr marL="587428" lvl="1" indent="-285750">
              <a:buFont typeface="Wingdings" charset="2"/>
              <a:buChar char="ü"/>
            </a:pPr>
            <a:r>
              <a:rPr lang="ko-KR" altLang="en-US" sz="1400" dirty="0" smtClean="0">
                <a:latin typeface="나눔명조" panose="02020603020101020101" pitchFamily="18" charset="-127"/>
                <a:ea typeface="나눔명조" panose="02020603020101020101" pitchFamily="18" charset="-127"/>
              </a:rPr>
              <a:t>위에 </a:t>
            </a:r>
            <a:r>
              <a:rPr lang="ko-KR" altLang="en-US" sz="1400" dirty="0">
                <a:latin typeface="나눔명조" panose="02020603020101020101" pitchFamily="18" charset="-127"/>
                <a:ea typeface="나눔명조" panose="02020603020101020101" pitchFamily="18" charset="-127"/>
              </a:rPr>
              <a:t>예시한 </a:t>
            </a:r>
            <a:r>
              <a:rPr lang="en-US" altLang="ko-KR" sz="1400" dirty="0">
                <a:latin typeface="나눔명조" panose="02020603020101020101" pitchFamily="18" charset="-127"/>
                <a:ea typeface="나눔명조" panose="02020603020101020101" pitchFamily="18" charset="-127"/>
              </a:rPr>
              <a:t>H/W</a:t>
            </a:r>
            <a:r>
              <a:rPr lang="ko-KR" altLang="en-US" sz="1400">
                <a:latin typeface="나눔명조" panose="02020603020101020101" pitchFamily="18" charset="-127"/>
                <a:ea typeface="나눔명조" panose="02020603020101020101" pitchFamily="18" charset="-127"/>
              </a:rPr>
              <a:t>는 최소 사양으로</a:t>
            </a:r>
            <a:r>
              <a:rPr lang="en-US" altLang="ko-KR" sz="1400" dirty="0">
                <a:latin typeface="나눔명조" panose="02020603020101020101" pitchFamily="18" charset="-127"/>
                <a:ea typeface="나눔명조" panose="02020603020101020101" pitchFamily="18" charset="-127"/>
              </a:rPr>
              <a:t>, </a:t>
            </a:r>
            <a:r>
              <a:rPr lang="ko-KR" altLang="en-US" sz="1400">
                <a:latin typeface="나눔명조" panose="02020603020101020101" pitchFamily="18" charset="-127"/>
                <a:ea typeface="나눔명조" panose="02020603020101020101" pitchFamily="18" charset="-127"/>
              </a:rPr>
              <a:t>충분한 성능을 위해서는 상기 </a:t>
            </a:r>
            <a:r>
              <a:rPr lang="en-US" altLang="ko-KR" sz="1400" dirty="0">
                <a:latin typeface="나눔명조" panose="02020603020101020101" pitchFamily="18" charset="-127"/>
                <a:ea typeface="나눔명조" panose="02020603020101020101" pitchFamily="18" charset="-127"/>
              </a:rPr>
              <a:t>System</a:t>
            </a:r>
            <a:r>
              <a:rPr lang="ko-KR" altLang="en-US" sz="1400">
                <a:latin typeface="나눔명조" panose="02020603020101020101" pitchFamily="18" charset="-127"/>
                <a:ea typeface="나눔명조" panose="02020603020101020101" pitchFamily="18" charset="-127"/>
              </a:rPr>
              <a:t>보다 고사양 </a:t>
            </a:r>
            <a:r>
              <a:rPr lang="ko-KR" altLang="en-US" sz="1400">
                <a:latin typeface="나눔명조" panose="02020603020101020101" pitchFamily="18" charset="-127"/>
                <a:ea typeface="나눔명조" panose="02020603020101020101" pitchFamily="18" charset="-127"/>
              </a:rPr>
              <a:t>장비가 </a:t>
            </a:r>
            <a:r>
              <a:rPr lang="ko-KR" altLang="en-US" sz="1400" smtClean="0">
                <a:latin typeface="나눔명조" panose="02020603020101020101" pitchFamily="18" charset="-127"/>
                <a:ea typeface="나눔명조" panose="02020603020101020101" pitchFamily="18" charset="-127"/>
              </a:rPr>
              <a:t>필요</a:t>
            </a:r>
            <a:r>
              <a:rPr lang="en-US" altLang="ko-KR" sz="1400" dirty="0" smtClean="0">
                <a:latin typeface="나눔명조" panose="02020603020101020101" pitchFamily="18" charset="-127"/>
                <a:ea typeface="나눔명조" panose="02020603020101020101" pitchFamily="18" charset="-127"/>
              </a:rPr>
              <a:t>. </a:t>
            </a:r>
            <a:endParaRPr lang="en-US" altLang="ko-KR" sz="1400" dirty="0">
              <a:latin typeface="나눔명조" panose="02020603020101020101" pitchFamily="18" charset="-127"/>
              <a:ea typeface="나눔명조" panose="02020603020101020101" pitchFamily="18" charset="-127"/>
            </a:endParaRPr>
          </a:p>
          <a:p>
            <a:pPr marL="587428" lvl="1" indent="-285750">
              <a:buFont typeface="Wingdings" charset="2"/>
              <a:buChar char="ü"/>
            </a:pPr>
            <a:r>
              <a:rPr lang="en-US" altLang="ko-KR" sz="1400" dirty="0">
                <a:latin typeface="나눔명조" panose="02020603020101020101" pitchFamily="18" charset="-127"/>
                <a:ea typeface="나눔명조" panose="02020603020101020101" pitchFamily="18" charset="-127"/>
              </a:rPr>
              <a:t>local disk</a:t>
            </a:r>
            <a:r>
              <a:rPr lang="ko-KR" altLang="en-US" sz="1400">
                <a:latin typeface="나눔명조" panose="02020603020101020101" pitchFamily="18" charset="-127"/>
                <a:ea typeface="나눔명조" panose="02020603020101020101" pitchFamily="18" charset="-127"/>
              </a:rPr>
              <a:t>로는</a:t>
            </a:r>
            <a:r>
              <a:rPr lang="en-US" altLang="ko-KR" sz="1400" dirty="0">
                <a:latin typeface="나눔명조" panose="02020603020101020101" pitchFamily="18" charset="-127"/>
                <a:ea typeface="나눔명조" panose="02020603020101020101" pitchFamily="18" charset="-127"/>
              </a:rPr>
              <a:t> cover</a:t>
            </a:r>
            <a:r>
              <a:rPr lang="ko-KR" altLang="en-US" sz="1400">
                <a:latin typeface="나눔명조" panose="02020603020101020101" pitchFamily="18" charset="-127"/>
                <a:ea typeface="나눔명조" panose="02020603020101020101" pitchFamily="18" charset="-127"/>
              </a:rPr>
              <a:t>할</a:t>
            </a:r>
            <a:r>
              <a:rPr lang="en-US" altLang="ko-KR" sz="1400" dirty="0">
                <a:latin typeface="나눔명조" panose="02020603020101020101" pitchFamily="18" charset="-127"/>
                <a:ea typeface="나눔명조" panose="02020603020101020101" pitchFamily="18" charset="-127"/>
              </a:rPr>
              <a:t> </a:t>
            </a:r>
            <a:r>
              <a:rPr lang="ko-KR" altLang="en-US" sz="1400">
                <a:latin typeface="나눔명조" panose="02020603020101020101" pitchFamily="18" charset="-127"/>
                <a:ea typeface="나눔명조" panose="02020603020101020101" pitchFamily="18" charset="-127"/>
              </a:rPr>
              <a:t>수</a:t>
            </a:r>
            <a:r>
              <a:rPr lang="en-US" altLang="ko-KR" sz="1400" dirty="0">
                <a:latin typeface="나눔명조" panose="02020603020101020101" pitchFamily="18" charset="-127"/>
                <a:ea typeface="나눔명조" panose="02020603020101020101" pitchFamily="18" charset="-127"/>
              </a:rPr>
              <a:t> </a:t>
            </a:r>
            <a:r>
              <a:rPr lang="ko-KR" altLang="en-US" sz="1400">
                <a:latin typeface="나눔명조" panose="02020603020101020101" pitchFamily="18" charset="-127"/>
                <a:ea typeface="나눔명조" panose="02020603020101020101" pitchFamily="18" charset="-127"/>
              </a:rPr>
              <a:t>없는</a:t>
            </a:r>
            <a:r>
              <a:rPr lang="en-US" altLang="ko-KR" sz="1400" dirty="0">
                <a:latin typeface="나눔명조" panose="02020603020101020101" pitchFamily="18" charset="-127"/>
                <a:ea typeface="나눔명조" panose="02020603020101020101" pitchFamily="18" charset="-127"/>
              </a:rPr>
              <a:t> </a:t>
            </a:r>
            <a:r>
              <a:rPr lang="ko-KR" altLang="en-US" sz="1400">
                <a:latin typeface="나눔명조" panose="02020603020101020101" pitchFamily="18" charset="-127"/>
                <a:ea typeface="나눔명조" panose="02020603020101020101" pitchFamily="18" charset="-127"/>
              </a:rPr>
              <a:t>많은</a:t>
            </a:r>
            <a:r>
              <a:rPr lang="en-US" altLang="ko-KR" sz="1400" dirty="0">
                <a:latin typeface="나눔명조" panose="02020603020101020101" pitchFamily="18" charset="-127"/>
                <a:ea typeface="나눔명조" panose="02020603020101020101" pitchFamily="18" charset="-127"/>
              </a:rPr>
              <a:t> </a:t>
            </a:r>
            <a:r>
              <a:rPr lang="ko-KR" altLang="en-US" sz="1400">
                <a:latin typeface="나눔명조" panose="02020603020101020101" pitchFamily="18" charset="-127"/>
                <a:ea typeface="나눔명조" panose="02020603020101020101" pitchFamily="18" charset="-127"/>
              </a:rPr>
              <a:t>용량의</a:t>
            </a:r>
            <a:r>
              <a:rPr lang="en-US" altLang="ko-KR" sz="1400" dirty="0">
                <a:latin typeface="나눔명조" panose="02020603020101020101" pitchFamily="18" charset="-127"/>
                <a:ea typeface="나눔명조" panose="02020603020101020101" pitchFamily="18" charset="-127"/>
              </a:rPr>
              <a:t> </a:t>
            </a:r>
            <a:r>
              <a:rPr lang="ko-KR" altLang="en-US" sz="1400">
                <a:latin typeface="나눔명조" panose="02020603020101020101" pitchFamily="18" charset="-127"/>
                <a:ea typeface="나눔명조" panose="02020603020101020101" pitchFamily="18" charset="-127"/>
              </a:rPr>
              <a:t>데이터에</a:t>
            </a:r>
            <a:r>
              <a:rPr lang="en-US" altLang="ko-KR" sz="1400" dirty="0">
                <a:latin typeface="나눔명조" panose="02020603020101020101" pitchFamily="18" charset="-127"/>
                <a:ea typeface="나눔명조" panose="02020603020101020101" pitchFamily="18" charset="-127"/>
              </a:rPr>
              <a:t> </a:t>
            </a:r>
            <a:r>
              <a:rPr lang="ko-KR" altLang="en-US" sz="1400">
                <a:latin typeface="나눔명조" panose="02020603020101020101" pitchFamily="18" charset="-127"/>
                <a:ea typeface="나눔명조" panose="02020603020101020101" pitchFamily="18" charset="-127"/>
              </a:rPr>
              <a:t>대한</a:t>
            </a:r>
            <a:r>
              <a:rPr lang="en-US" altLang="ko-KR" sz="1400" dirty="0">
                <a:latin typeface="나눔명조" panose="02020603020101020101" pitchFamily="18" charset="-127"/>
                <a:ea typeface="나눔명조" panose="02020603020101020101" pitchFamily="18" charset="-127"/>
              </a:rPr>
              <a:t> </a:t>
            </a:r>
            <a:r>
              <a:rPr lang="ko-KR" altLang="en-US" sz="1400">
                <a:latin typeface="나눔명조" panose="02020603020101020101" pitchFamily="18" charset="-127"/>
                <a:ea typeface="나눔명조" panose="02020603020101020101" pitchFamily="18" charset="-127"/>
              </a:rPr>
              <a:t>빠른</a:t>
            </a:r>
            <a:r>
              <a:rPr lang="en-US" altLang="ko-KR" sz="1400" dirty="0">
                <a:latin typeface="나눔명조" panose="02020603020101020101" pitchFamily="18" charset="-127"/>
                <a:ea typeface="나눔명조" panose="02020603020101020101" pitchFamily="18" charset="-127"/>
              </a:rPr>
              <a:t> </a:t>
            </a:r>
            <a:r>
              <a:rPr lang="ko-KR" altLang="en-US" sz="1400">
                <a:latin typeface="나눔명조" panose="02020603020101020101" pitchFamily="18" charset="-127"/>
                <a:ea typeface="나눔명조" panose="02020603020101020101" pitchFamily="18" charset="-127"/>
              </a:rPr>
              <a:t>검색</a:t>
            </a:r>
            <a:r>
              <a:rPr lang="en-US" altLang="ko-KR" sz="1400" dirty="0">
                <a:latin typeface="나눔명조" panose="02020603020101020101" pitchFamily="18" charset="-127"/>
                <a:ea typeface="나눔명조" panose="02020603020101020101" pitchFamily="18" charset="-127"/>
              </a:rPr>
              <a:t> </a:t>
            </a:r>
            <a:r>
              <a:rPr lang="ko-KR" altLang="en-US" sz="1400">
                <a:latin typeface="나눔명조" panose="02020603020101020101" pitchFamily="18" charset="-127"/>
                <a:ea typeface="나눔명조" panose="02020603020101020101" pitchFamily="18" charset="-127"/>
              </a:rPr>
              <a:t>성능이</a:t>
            </a:r>
            <a:r>
              <a:rPr lang="en-US" altLang="ko-KR" sz="1400" dirty="0">
                <a:latin typeface="나눔명조" panose="02020603020101020101" pitchFamily="18" charset="-127"/>
                <a:ea typeface="나눔명조" panose="02020603020101020101" pitchFamily="18" charset="-127"/>
              </a:rPr>
              <a:t> </a:t>
            </a:r>
            <a:r>
              <a:rPr lang="ko-KR" altLang="en-US" sz="1400">
                <a:latin typeface="나눔명조" panose="02020603020101020101" pitchFamily="18" charset="-127"/>
                <a:ea typeface="나눔명조" panose="02020603020101020101" pitchFamily="18" charset="-127"/>
              </a:rPr>
              <a:t>요구되는</a:t>
            </a:r>
            <a:r>
              <a:rPr lang="en-US" altLang="ko-KR" sz="1400" dirty="0">
                <a:latin typeface="나눔명조" panose="02020603020101020101" pitchFamily="18" charset="-127"/>
                <a:ea typeface="나눔명조" panose="02020603020101020101" pitchFamily="18" charset="-127"/>
              </a:rPr>
              <a:t> </a:t>
            </a:r>
            <a:r>
              <a:rPr lang="ko-KR" altLang="en-US" sz="1400">
                <a:latin typeface="나눔명조" panose="02020603020101020101" pitchFamily="18" charset="-127"/>
                <a:ea typeface="나눔명조" panose="02020603020101020101" pitchFamily="18" charset="-127"/>
              </a:rPr>
              <a:t>경우</a:t>
            </a:r>
            <a:r>
              <a:rPr lang="en-US" altLang="ko-KR" sz="1400" dirty="0">
                <a:latin typeface="나눔명조" panose="02020603020101020101" pitchFamily="18" charset="-127"/>
                <a:ea typeface="나눔명조" panose="02020603020101020101" pitchFamily="18" charset="-127"/>
              </a:rPr>
              <a:t> SAN over fiber</a:t>
            </a:r>
            <a:r>
              <a:rPr lang="ko-KR" altLang="en-US" sz="1400">
                <a:latin typeface="나눔명조" panose="02020603020101020101" pitchFamily="18" charset="-127"/>
                <a:ea typeface="나눔명조" panose="02020603020101020101" pitchFamily="18" charset="-127"/>
              </a:rPr>
              <a:t>를</a:t>
            </a:r>
            <a:r>
              <a:rPr lang="en-US" altLang="ko-KR" sz="1400" dirty="0">
                <a:latin typeface="나눔명조" panose="02020603020101020101" pitchFamily="18" charset="-127"/>
                <a:ea typeface="나눔명조" panose="02020603020101020101" pitchFamily="18" charset="-127"/>
              </a:rPr>
              <a:t> </a:t>
            </a:r>
            <a:r>
              <a:rPr lang="ko-KR" altLang="en-US" sz="1400" smtClean="0">
                <a:latin typeface="나눔명조" panose="02020603020101020101" pitchFamily="18" charset="-127"/>
                <a:ea typeface="나눔명조" panose="02020603020101020101" pitchFamily="18" charset="-127"/>
              </a:rPr>
              <a:t>적용</a:t>
            </a:r>
            <a:r>
              <a:rPr lang="en-US" altLang="ko-KR" sz="1400" dirty="0" smtClean="0">
                <a:latin typeface="나눔명조" panose="02020603020101020101" pitchFamily="18" charset="-127"/>
                <a:ea typeface="나눔명조" panose="02020603020101020101" pitchFamily="18" charset="-127"/>
              </a:rPr>
              <a:t> </a:t>
            </a:r>
            <a:r>
              <a:rPr lang="ko-KR" altLang="en-US" sz="1400" smtClean="0">
                <a:latin typeface="나눔명조" panose="02020603020101020101" pitchFamily="18" charset="-127"/>
                <a:ea typeface="나눔명조" panose="02020603020101020101" pitchFamily="18" charset="-127"/>
              </a:rPr>
              <a:t>권고</a:t>
            </a:r>
            <a:r>
              <a:rPr lang="en-US" altLang="ko-KR" sz="1400" dirty="0" smtClean="0">
                <a:latin typeface="나눔명조" panose="02020603020101020101" pitchFamily="18" charset="-127"/>
                <a:ea typeface="나눔명조" panose="02020603020101020101" pitchFamily="18" charset="-127"/>
              </a:rPr>
              <a:t>. </a:t>
            </a:r>
            <a:endParaRPr lang="en-US" altLang="ko-KR" sz="1400" dirty="0">
              <a:latin typeface="나눔명조" panose="02020603020101020101" pitchFamily="18" charset="-127"/>
              <a:ea typeface="나눔명조" panose="02020603020101020101" pitchFamily="18" charset="-127"/>
            </a:endParaRPr>
          </a:p>
          <a:p>
            <a:pPr marL="587428" lvl="1" indent="-285750">
              <a:buFont typeface="Wingdings" charset="2"/>
              <a:buChar char="ü"/>
            </a:pPr>
            <a:r>
              <a:rPr lang="ko-KR" altLang="en-US" sz="1400" dirty="0">
                <a:latin typeface="나눔명조" panose="02020603020101020101" pitchFamily="18" charset="-127"/>
                <a:ea typeface="나눔명조" panose="02020603020101020101" pitchFamily="18" charset="-127"/>
              </a:rPr>
              <a:t>일반적으로</a:t>
            </a:r>
            <a:r>
              <a:rPr lang="en-US" altLang="ko-KR" sz="1400" dirty="0">
                <a:latin typeface="나눔명조" panose="02020603020101020101" pitchFamily="18" charset="-127"/>
                <a:ea typeface="나눔명조" panose="02020603020101020101" pitchFamily="18" charset="-127"/>
              </a:rPr>
              <a:t> Indexer </a:t>
            </a:r>
            <a:r>
              <a:rPr lang="ko-KR" altLang="en-US" sz="1400">
                <a:latin typeface="나눔명조" panose="02020603020101020101" pitchFamily="18" charset="-127"/>
                <a:ea typeface="나눔명조" panose="02020603020101020101" pitchFamily="18" charset="-127"/>
              </a:rPr>
              <a:t>노드는</a:t>
            </a:r>
            <a:r>
              <a:rPr lang="en-US" altLang="ko-KR" sz="1400" dirty="0">
                <a:latin typeface="나눔명조" panose="02020603020101020101" pitchFamily="18" charset="-127"/>
                <a:ea typeface="나눔명조" panose="02020603020101020101" pitchFamily="18" charset="-127"/>
              </a:rPr>
              <a:t> bulk read</a:t>
            </a:r>
            <a:r>
              <a:rPr lang="ko-KR" altLang="en-US" sz="1400">
                <a:latin typeface="나눔명조" panose="02020603020101020101" pitchFamily="18" charset="-127"/>
                <a:ea typeface="나눔명조" panose="02020603020101020101" pitchFamily="18" charset="-127"/>
              </a:rPr>
              <a:t>와</a:t>
            </a:r>
            <a:r>
              <a:rPr lang="en-US" altLang="ko-KR" sz="1400" dirty="0">
                <a:latin typeface="나눔명조" panose="02020603020101020101" pitchFamily="18" charset="-127"/>
                <a:ea typeface="나눔명조" panose="02020603020101020101" pitchFamily="18" charset="-127"/>
              </a:rPr>
              <a:t> disk seek</a:t>
            </a:r>
            <a:r>
              <a:rPr lang="ko-KR" altLang="en-US" sz="1400">
                <a:latin typeface="나눔명조" panose="02020603020101020101" pitchFamily="18" charset="-127"/>
                <a:ea typeface="나눔명조" panose="02020603020101020101" pitchFamily="18" charset="-127"/>
              </a:rPr>
              <a:t>작업이</a:t>
            </a:r>
            <a:r>
              <a:rPr lang="en-US" altLang="ko-KR" sz="1400" dirty="0">
                <a:latin typeface="나눔명조" panose="02020603020101020101" pitchFamily="18" charset="-127"/>
                <a:ea typeface="나눔명조" panose="02020603020101020101" pitchFamily="18" charset="-127"/>
              </a:rPr>
              <a:t> </a:t>
            </a:r>
            <a:r>
              <a:rPr lang="ko-KR" altLang="en-US" sz="1400">
                <a:latin typeface="나눔명조" panose="02020603020101020101" pitchFamily="18" charset="-127"/>
                <a:ea typeface="나눔명조" panose="02020603020101020101" pitchFamily="18" charset="-127"/>
              </a:rPr>
              <a:t>주로</a:t>
            </a:r>
            <a:r>
              <a:rPr lang="en-US" altLang="ko-KR" sz="1400" dirty="0">
                <a:latin typeface="나눔명조" panose="02020603020101020101" pitchFamily="18" charset="-127"/>
                <a:ea typeface="나눔명조" panose="02020603020101020101" pitchFamily="18" charset="-127"/>
              </a:rPr>
              <a:t> </a:t>
            </a:r>
            <a:r>
              <a:rPr lang="ko-KR" altLang="en-US" sz="1400">
                <a:latin typeface="나눔명조" panose="02020603020101020101" pitchFamily="18" charset="-127"/>
                <a:ea typeface="나눔명조" panose="02020603020101020101" pitchFamily="18" charset="-127"/>
              </a:rPr>
              <a:t>많습니다</a:t>
            </a:r>
            <a:r>
              <a:rPr lang="en-US" altLang="ko-KR" sz="1400" dirty="0">
                <a:latin typeface="나눔명조" panose="02020603020101020101" pitchFamily="18" charset="-127"/>
                <a:ea typeface="나눔명조" panose="02020603020101020101" pitchFamily="18" charset="-127"/>
              </a:rPr>
              <a:t>. </a:t>
            </a:r>
            <a:r>
              <a:rPr lang="ko-KR" altLang="en-US" sz="1400">
                <a:latin typeface="나눔명조" panose="02020603020101020101" pitchFamily="18" charset="-127"/>
                <a:ea typeface="나눔명조" panose="02020603020101020101" pitchFamily="18" charset="-127"/>
              </a:rPr>
              <a:t>그러므로</a:t>
            </a:r>
            <a:r>
              <a:rPr lang="en-US" altLang="ko-KR" sz="1400" dirty="0">
                <a:latin typeface="나눔명조" panose="02020603020101020101" pitchFamily="18" charset="-127"/>
                <a:ea typeface="나눔명조" panose="02020603020101020101" pitchFamily="18" charset="-127"/>
              </a:rPr>
              <a:t> </a:t>
            </a:r>
            <a:r>
              <a:rPr lang="ko-KR" altLang="en-US" sz="1400">
                <a:latin typeface="나눔명조" panose="02020603020101020101" pitchFamily="18" charset="-127"/>
                <a:ea typeface="나눔명조" panose="02020603020101020101" pitchFamily="18" charset="-127"/>
              </a:rPr>
              <a:t>더</a:t>
            </a:r>
            <a:r>
              <a:rPr lang="en-US" altLang="ko-KR" sz="1400" dirty="0">
                <a:latin typeface="나눔명조" panose="02020603020101020101" pitchFamily="18" charset="-127"/>
                <a:ea typeface="나눔명조" panose="02020603020101020101" pitchFamily="18" charset="-127"/>
              </a:rPr>
              <a:t> </a:t>
            </a:r>
            <a:r>
              <a:rPr lang="ko-KR" altLang="en-US" sz="1400">
                <a:latin typeface="나눔명조" panose="02020603020101020101" pitchFamily="18" charset="-127"/>
                <a:ea typeface="나눔명조" panose="02020603020101020101" pitchFamily="18" charset="-127"/>
              </a:rPr>
              <a:t>많은</a:t>
            </a:r>
            <a:r>
              <a:rPr lang="en-US" altLang="ko-KR" sz="1400" dirty="0">
                <a:latin typeface="나눔명조" panose="02020603020101020101" pitchFamily="18" charset="-127"/>
                <a:ea typeface="나눔명조" panose="02020603020101020101" pitchFamily="18" charset="-127"/>
              </a:rPr>
              <a:t> disk (more spindles)</a:t>
            </a:r>
            <a:r>
              <a:rPr lang="ko-KR" altLang="en-US" sz="1400">
                <a:latin typeface="나눔명조" panose="02020603020101020101" pitchFamily="18" charset="-127"/>
                <a:ea typeface="나눔명조" panose="02020603020101020101" pitchFamily="18" charset="-127"/>
              </a:rPr>
              <a:t>를</a:t>
            </a:r>
            <a:r>
              <a:rPr lang="en-US" altLang="ko-KR" sz="1400" dirty="0">
                <a:latin typeface="나눔명조" panose="02020603020101020101" pitchFamily="18" charset="-127"/>
                <a:ea typeface="나눔명조" panose="02020603020101020101" pitchFamily="18" charset="-127"/>
              </a:rPr>
              <a:t> </a:t>
            </a:r>
            <a:r>
              <a:rPr lang="ko-KR" altLang="en-US" sz="1400">
                <a:latin typeface="나눔명조" panose="02020603020101020101" pitchFamily="18" charset="-127"/>
                <a:ea typeface="나눔명조" panose="02020603020101020101" pitchFamily="18" charset="-127"/>
              </a:rPr>
              <a:t>적용하는것이</a:t>
            </a:r>
            <a:r>
              <a:rPr lang="en-US" altLang="ko-KR" sz="1400" dirty="0">
                <a:latin typeface="나눔명조" panose="02020603020101020101" pitchFamily="18" charset="-127"/>
                <a:ea typeface="나눔명조" panose="02020603020101020101" pitchFamily="18" charset="-127"/>
              </a:rPr>
              <a:t> </a:t>
            </a:r>
            <a:r>
              <a:rPr lang="ko-KR" altLang="en-US" sz="1400">
                <a:latin typeface="나눔명조" panose="02020603020101020101" pitchFamily="18" charset="-127"/>
                <a:ea typeface="나눔명조" panose="02020603020101020101" pitchFamily="18" charset="-127"/>
              </a:rPr>
              <a:t>더</a:t>
            </a:r>
            <a:r>
              <a:rPr lang="en-US" altLang="ko-KR" sz="1400" dirty="0">
                <a:latin typeface="나눔명조" panose="02020603020101020101" pitchFamily="18" charset="-127"/>
                <a:ea typeface="나눔명조" panose="02020603020101020101" pitchFamily="18" charset="-127"/>
              </a:rPr>
              <a:t> </a:t>
            </a:r>
            <a:r>
              <a:rPr lang="ko-KR" altLang="en-US" sz="1400">
                <a:latin typeface="나눔명조" panose="02020603020101020101" pitchFamily="18" charset="-127"/>
                <a:ea typeface="나눔명조" panose="02020603020101020101" pitchFamily="18" charset="-127"/>
              </a:rPr>
              <a:t>좋은</a:t>
            </a:r>
            <a:r>
              <a:rPr lang="en-US" altLang="ko-KR" sz="1400" dirty="0">
                <a:latin typeface="나눔명조" panose="02020603020101020101" pitchFamily="18" charset="-127"/>
                <a:ea typeface="나눔명조" panose="02020603020101020101" pitchFamily="18" charset="-127"/>
              </a:rPr>
              <a:t> indexing performance</a:t>
            </a:r>
            <a:r>
              <a:rPr lang="ko-KR" altLang="en-US" sz="1400">
                <a:latin typeface="나눔명조" panose="02020603020101020101" pitchFamily="18" charset="-127"/>
                <a:ea typeface="나눔명조" panose="02020603020101020101" pitchFamily="18" charset="-127"/>
              </a:rPr>
              <a:t>에</a:t>
            </a:r>
            <a:r>
              <a:rPr lang="en-US" altLang="ko-KR" sz="1400" dirty="0">
                <a:latin typeface="나눔명조" panose="02020603020101020101" pitchFamily="18" charset="-127"/>
                <a:ea typeface="나눔명조" panose="02020603020101020101" pitchFamily="18" charset="-127"/>
              </a:rPr>
              <a:t> </a:t>
            </a:r>
            <a:r>
              <a:rPr lang="ko-KR" altLang="en-US" sz="1400" smtClean="0">
                <a:latin typeface="나눔명조" panose="02020603020101020101" pitchFamily="18" charset="-127"/>
                <a:ea typeface="나눔명조" panose="02020603020101020101" pitchFamily="18" charset="-127"/>
              </a:rPr>
              <a:t>효과적</a:t>
            </a:r>
            <a:endParaRPr lang="en-US" altLang="ko-KR" sz="1400" dirty="0">
              <a:latin typeface="나눔명조" panose="02020603020101020101" pitchFamily="18" charset="-127"/>
              <a:ea typeface="나눔명조" panose="02020603020101020101" pitchFamily="18" charset="-127"/>
            </a:endParaRPr>
          </a:p>
          <a:p>
            <a:pPr marL="587428" lvl="1" indent="-285750">
              <a:buFont typeface="Wingdings" charset="2"/>
              <a:buChar char="ü"/>
            </a:pPr>
            <a:r>
              <a:rPr lang="en-US" altLang="ko-KR" sz="1400" dirty="0">
                <a:latin typeface="나눔명조" panose="02020603020101020101" pitchFamily="18" charset="-127"/>
                <a:ea typeface="나눔명조" panose="02020603020101020101" pitchFamily="18" charset="-127"/>
              </a:rPr>
              <a:t>ratio of disks to disk controllers : database server</a:t>
            </a:r>
            <a:r>
              <a:rPr lang="ko-KR" altLang="en-US" sz="1400">
                <a:latin typeface="나눔명조" panose="02020603020101020101" pitchFamily="18" charset="-127"/>
                <a:ea typeface="나눔명조" panose="02020603020101020101" pitchFamily="18" charset="-127"/>
              </a:rPr>
              <a:t>를</a:t>
            </a:r>
            <a:r>
              <a:rPr lang="en-US" altLang="ko-KR" sz="1400" dirty="0">
                <a:latin typeface="나눔명조" panose="02020603020101020101" pitchFamily="18" charset="-127"/>
                <a:ea typeface="나눔명조" panose="02020603020101020101" pitchFamily="18" charset="-127"/>
              </a:rPr>
              <a:t> </a:t>
            </a:r>
            <a:r>
              <a:rPr lang="ko-KR" altLang="en-US" sz="1400">
                <a:latin typeface="나눔명조" panose="02020603020101020101" pitchFamily="18" charset="-127"/>
                <a:ea typeface="나눔명조" panose="02020603020101020101" pitchFamily="18" charset="-127"/>
              </a:rPr>
              <a:t>구성하는</a:t>
            </a:r>
            <a:r>
              <a:rPr lang="en-US" altLang="ko-KR" sz="1400" dirty="0">
                <a:latin typeface="나눔명조" panose="02020603020101020101" pitchFamily="18" charset="-127"/>
                <a:ea typeface="나눔명조" panose="02020603020101020101" pitchFamily="18" charset="-127"/>
              </a:rPr>
              <a:t> </a:t>
            </a:r>
            <a:r>
              <a:rPr lang="ko-KR" altLang="en-US" sz="1400">
                <a:latin typeface="나눔명조" panose="02020603020101020101" pitchFamily="18" charset="-127"/>
                <a:ea typeface="나눔명조" panose="02020603020101020101" pitchFamily="18" charset="-127"/>
              </a:rPr>
              <a:t>것과</a:t>
            </a:r>
            <a:r>
              <a:rPr lang="en-US" altLang="ko-KR" sz="1400" dirty="0">
                <a:latin typeface="나눔명조" panose="02020603020101020101" pitchFamily="18" charset="-127"/>
                <a:ea typeface="나눔명조" panose="02020603020101020101" pitchFamily="18" charset="-127"/>
              </a:rPr>
              <a:t> </a:t>
            </a:r>
            <a:r>
              <a:rPr lang="ko-KR" altLang="en-US" sz="1400">
                <a:latin typeface="나눔명조" panose="02020603020101020101" pitchFamily="18" charset="-127"/>
                <a:ea typeface="나눔명조" panose="02020603020101020101" pitchFamily="18" charset="-127"/>
              </a:rPr>
              <a:t>마찬가지로</a:t>
            </a:r>
            <a:r>
              <a:rPr lang="en-US" altLang="ko-KR" sz="1400" dirty="0">
                <a:latin typeface="나눔명조" panose="02020603020101020101" pitchFamily="18" charset="-127"/>
                <a:ea typeface="나눔명조" panose="02020603020101020101" pitchFamily="18" charset="-127"/>
              </a:rPr>
              <a:t> </a:t>
            </a:r>
            <a:r>
              <a:rPr lang="ko-KR" altLang="en-US" sz="1400">
                <a:latin typeface="나눔명조" panose="02020603020101020101" pitchFamily="18" charset="-127"/>
                <a:ea typeface="나눔명조" panose="02020603020101020101" pitchFamily="18" charset="-127"/>
              </a:rPr>
              <a:t>높을수록</a:t>
            </a:r>
            <a:r>
              <a:rPr lang="en-US" altLang="ko-KR" sz="1400" dirty="0">
                <a:latin typeface="나눔명조" panose="02020603020101020101" pitchFamily="18" charset="-127"/>
                <a:ea typeface="나눔명조" panose="02020603020101020101" pitchFamily="18" charset="-127"/>
              </a:rPr>
              <a:t> </a:t>
            </a:r>
            <a:r>
              <a:rPr lang="ko-KR" altLang="en-US" sz="1400" smtClean="0">
                <a:latin typeface="나눔명조" panose="02020603020101020101" pitchFamily="18" charset="-127"/>
                <a:ea typeface="나눔명조" panose="02020603020101020101" pitchFamily="18" charset="-127"/>
              </a:rPr>
              <a:t>좋</a:t>
            </a:r>
            <a:r>
              <a:rPr lang="ko-KR" altLang="en-US" sz="1400">
                <a:latin typeface="나눔명조" panose="02020603020101020101" pitchFamily="18" charset="-127"/>
                <a:ea typeface="나눔명조" panose="02020603020101020101" pitchFamily="18" charset="-127"/>
              </a:rPr>
              <a:t>음</a:t>
            </a:r>
            <a:r>
              <a:rPr lang="en-US" altLang="ko-KR" sz="1400" dirty="0" smtClean="0">
                <a:latin typeface="나눔명조" panose="02020603020101020101" pitchFamily="18" charset="-127"/>
                <a:ea typeface="나눔명조" panose="02020603020101020101" pitchFamily="18" charset="-127"/>
              </a:rPr>
              <a:t>.</a:t>
            </a:r>
            <a:endParaRPr lang="en-US" altLang="ko-KR" sz="1400" dirty="0">
              <a:latin typeface="나눔명조" panose="02020603020101020101" pitchFamily="18" charset="-127"/>
              <a:ea typeface="나눔명조" panose="02020603020101020101" pitchFamily="18" charset="-127"/>
            </a:endParaRPr>
          </a:p>
          <a:p>
            <a:pPr lvl="1"/>
            <a:endParaRPr lang="en-US" altLang="ko-KR" dirty="0" smtClean="0">
              <a:latin typeface="나눔명조" panose="02020603020101020101" pitchFamily="18" charset="-127"/>
              <a:ea typeface="나눔명조" panose="02020603020101020101" pitchFamily="18" charset="-127"/>
            </a:endParaRPr>
          </a:p>
          <a:p>
            <a:pPr marL="587428" lvl="1" indent="-285750">
              <a:buFont typeface="Wingdings" charset="2"/>
              <a:buChar char="ü"/>
            </a:pPr>
            <a:endParaRPr lang="en-US" altLang="ko-KR" dirty="0" smtClean="0">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35657543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ko-KR" altLang="en-US" dirty="0" smtClean="0">
                <a:latin typeface="나눔명조" panose="02020603020101020101" pitchFamily="18" charset="-127"/>
                <a:ea typeface="나눔명조" panose="02020603020101020101" pitchFamily="18" charset="-127"/>
              </a:rPr>
              <a:t>도입 </a:t>
            </a:r>
            <a:r>
              <a:rPr lang="en-US" altLang="ko-KR" dirty="0" smtClean="0">
                <a:latin typeface="나눔명조" panose="02020603020101020101" pitchFamily="18" charset="-127"/>
                <a:ea typeface="나눔명조" panose="02020603020101020101" pitchFamily="18" charset="-127"/>
              </a:rPr>
              <a:t>H/W, S/W </a:t>
            </a:r>
            <a:r>
              <a:rPr lang="ko-KR" altLang="en-US" smtClean="0">
                <a:latin typeface="나눔명조" panose="02020603020101020101" pitchFamily="18" charset="-127"/>
                <a:ea typeface="나눔명조" panose="02020603020101020101" pitchFamily="18" charset="-127"/>
              </a:rPr>
              <a:t>내역 </a:t>
            </a:r>
            <a:r>
              <a:rPr lang="ko-KR" altLang="en-US" smtClean="0">
                <a:latin typeface="나눔명조" panose="02020603020101020101" pitchFamily="18" charset="-127"/>
                <a:ea typeface="나눔명조" panose="02020603020101020101" pitchFamily="18" charset="-127"/>
              </a:rPr>
              <a:t>및 상세규격 제시</a:t>
            </a:r>
            <a:endParaRPr lang="en-US" dirty="0">
              <a:latin typeface="나눔명조" panose="02020603020101020101" pitchFamily="18" charset="-127"/>
              <a:ea typeface="나눔명조" panose="02020603020101020101" pitchFamily="18" charset="-127"/>
            </a:endParaRPr>
          </a:p>
        </p:txBody>
      </p:sp>
      <p:sp>
        <p:nvSpPr>
          <p:cNvPr id="3" name="Slide Number Placeholder 2"/>
          <p:cNvSpPr>
            <a:spLocks noGrp="1"/>
          </p:cNvSpPr>
          <p:nvPr>
            <p:ph type="sldNum" sz="quarter" idx="12"/>
          </p:nvPr>
        </p:nvSpPr>
        <p:spPr/>
        <p:txBody>
          <a:bodyPr/>
          <a:lstStyle/>
          <a:p>
            <a:fld id="{027CC8FC-DC84-4CE8-AADD-ED05D9A2A54F}" type="slidenum">
              <a:rPr lang="en-US" smtClean="0">
                <a:latin typeface="나눔명조" panose="02020603020101020101" pitchFamily="18" charset="-127"/>
                <a:ea typeface="나눔명조" panose="02020603020101020101" pitchFamily="18" charset="-127"/>
              </a:rPr>
              <a:pPr/>
              <a:t>17</a:t>
            </a:fld>
            <a:endParaRPr lang="en-US">
              <a:latin typeface="나눔명조" panose="02020603020101020101" pitchFamily="18" charset="-127"/>
              <a:ea typeface="나눔명조" panose="02020603020101020101" pitchFamily="18" charset="-127"/>
            </a:endParaRPr>
          </a:p>
        </p:txBody>
      </p:sp>
      <p:sp>
        <p:nvSpPr>
          <p:cNvPr id="5" name="Text Placeholder 4"/>
          <p:cNvSpPr>
            <a:spLocks noGrp="1"/>
          </p:cNvSpPr>
          <p:nvPr>
            <p:ph type="body" sz="quarter" idx="13"/>
          </p:nvPr>
        </p:nvSpPr>
        <p:spPr/>
        <p:txBody>
          <a:bodyPr/>
          <a:lstStyle/>
          <a:p>
            <a:r>
              <a:rPr lang="en-US" altLang="ko-KR" b="1" dirty="0" smtClean="0">
                <a:solidFill>
                  <a:schemeClr val="tx1"/>
                </a:solidFill>
                <a:latin typeface="나눔명조" panose="02020603020101020101" pitchFamily="18" charset="-127"/>
                <a:ea typeface="나눔명조" panose="02020603020101020101" pitchFamily="18" charset="-127"/>
              </a:rPr>
              <a:t>2. </a:t>
            </a:r>
            <a:r>
              <a:rPr lang="ko-KR" altLang="en-US" b="1" smtClean="0">
                <a:solidFill>
                  <a:schemeClr val="tx1"/>
                </a:solidFill>
                <a:latin typeface="나눔명조" panose="02020603020101020101" pitchFamily="18" charset="-127"/>
                <a:ea typeface="나눔명조" panose="02020603020101020101" pitchFamily="18" charset="-127"/>
              </a:rPr>
              <a:t>하드웨어 내역 및 규격</a:t>
            </a:r>
            <a:endParaRPr lang="en-US" b="1" dirty="0">
              <a:solidFill>
                <a:schemeClr val="tx1"/>
              </a:solidFill>
              <a:latin typeface="나눔명조" panose="02020603020101020101" pitchFamily="18" charset="-127"/>
              <a:ea typeface="나눔명조" panose="02020603020101020101" pitchFamily="18" charset="-127"/>
            </a:endParaRPr>
          </a:p>
        </p:txBody>
      </p:sp>
      <p:graphicFrame>
        <p:nvGraphicFramePr>
          <p:cNvPr id="7" name="표 6"/>
          <p:cNvGraphicFramePr>
            <a:graphicFrameLocks noGrp="1"/>
          </p:cNvGraphicFramePr>
          <p:nvPr>
            <p:extLst>
              <p:ext uri="{D42A27DB-BD31-4B8C-83A1-F6EECF244321}">
                <p14:modId xmlns:p14="http://schemas.microsoft.com/office/powerpoint/2010/main" val="2812500636"/>
              </p:ext>
            </p:extLst>
          </p:nvPr>
        </p:nvGraphicFramePr>
        <p:xfrm>
          <a:off x="963023" y="3195802"/>
          <a:ext cx="3589912" cy="1478280"/>
        </p:xfrm>
        <a:graphic>
          <a:graphicData uri="http://schemas.openxmlformats.org/drawingml/2006/table">
            <a:tbl>
              <a:tblPr>
                <a:tableStyleId>{5C22544A-7EE6-4342-B048-85BDC9FD1C3A}</a:tableStyleId>
              </a:tblPr>
              <a:tblGrid>
                <a:gridCol w="535305"/>
                <a:gridCol w="1346517"/>
                <a:gridCol w="1708090"/>
              </a:tblGrid>
              <a:tr h="155343">
                <a:tc gridSpan="3">
                  <a:txBody>
                    <a:bodyPr/>
                    <a:lstStyle/>
                    <a:p>
                      <a:pPr algn="ctr" latinLnBrk="1"/>
                      <a:r>
                        <a:rPr lang="en-US" altLang="ko-KR" sz="1100" b="1" dirty="0" smtClean="0">
                          <a:latin typeface="나눔명조" panose="02020603020101020101" pitchFamily="18" charset="-127"/>
                          <a:ea typeface="나눔명조" panose="02020603020101020101" pitchFamily="18" charset="-127"/>
                        </a:rPr>
                        <a:t>Big</a:t>
                      </a:r>
                      <a:r>
                        <a:rPr lang="ko-KR" altLang="en-US" sz="1100" b="1" smtClean="0">
                          <a:latin typeface="나눔명조" panose="02020603020101020101" pitchFamily="18" charset="-127"/>
                          <a:ea typeface="나눔명조" panose="02020603020101020101" pitchFamily="18" charset="-127"/>
                        </a:rPr>
                        <a:t> </a:t>
                      </a:r>
                      <a:r>
                        <a:rPr lang="en-US" altLang="ko-KR" sz="1100" b="1" dirty="0" smtClean="0">
                          <a:latin typeface="나눔명조" panose="02020603020101020101" pitchFamily="18" charset="-127"/>
                          <a:ea typeface="나눔명조" panose="02020603020101020101" pitchFamily="18" charset="-127"/>
                        </a:rPr>
                        <a:t>data </a:t>
                      </a:r>
                      <a:r>
                        <a:rPr lang="ko-KR" altLang="en-US" sz="1100" b="1" smtClean="0">
                          <a:latin typeface="나눔명조" panose="02020603020101020101" pitchFamily="18" charset="-127"/>
                          <a:ea typeface="나눔명조" panose="02020603020101020101" pitchFamily="18" charset="-127"/>
                        </a:rPr>
                        <a:t>서버 </a:t>
                      </a:r>
                      <a:r>
                        <a:rPr lang="en-US" altLang="ko-KR" sz="1100" b="1" dirty="0" smtClean="0">
                          <a:latin typeface="나눔명조" panose="02020603020101020101" pitchFamily="18" charset="-127"/>
                          <a:ea typeface="나눔명조" panose="02020603020101020101" pitchFamily="18" charset="-127"/>
                        </a:rPr>
                        <a:t>(Splunk Indexer/Header) 1</a:t>
                      </a:r>
                      <a:r>
                        <a:rPr lang="ko-KR" altLang="en-US" sz="1100" b="1" smtClean="0">
                          <a:latin typeface="나눔명조" panose="02020603020101020101" pitchFamily="18" charset="-127"/>
                          <a:ea typeface="나눔명조" panose="02020603020101020101" pitchFamily="18" charset="-127"/>
                        </a:rPr>
                        <a:t>대</a:t>
                      </a:r>
                      <a:endParaRPr lang="ko-KR" altLang="en-US" sz="1100" b="1"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60000"/>
                        <a:lumOff val="40000"/>
                      </a:schemeClr>
                    </a:solidFill>
                  </a:tcPr>
                </a:tc>
                <a:tc hMerge="1">
                  <a:txBody>
                    <a:bodyPr/>
                    <a:lstStyle/>
                    <a:p>
                      <a:pPr latinLnBrk="1"/>
                      <a:endParaRPr lang="ko-KR" altLang="en-US" sz="11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hMerge="1">
                  <a:txBody>
                    <a:bodyPr/>
                    <a:lstStyle/>
                    <a:p>
                      <a:pPr latinLnBrk="1"/>
                      <a:endParaRPr lang="ko-KR" altLang="en-US" sz="11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r>
              <a:tr h="155343">
                <a:tc>
                  <a:txBody>
                    <a:bodyPr/>
                    <a:lstStyle/>
                    <a:p>
                      <a:pPr algn="ctr" latinLnBrk="1"/>
                      <a:r>
                        <a:rPr lang="en-US" altLang="ko-KR" sz="1000" dirty="0" smtClean="0">
                          <a:latin typeface="나눔명조" panose="02020603020101020101" pitchFamily="18" charset="-127"/>
                          <a:ea typeface="나눔명조" panose="02020603020101020101" pitchFamily="18" charset="-127"/>
                        </a:rPr>
                        <a:t>CPU</a:t>
                      </a:r>
                      <a:endParaRPr lang="ko-KR" altLang="en-US" sz="10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latinLnBrk="1"/>
                      <a:r>
                        <a:rPr lang="en-US" altLang="ko-KR" sz="1000" dirty="0" smtClean="0">
                          <a:latin typeface="나눔명조" panose="02020603020101020101" pitchFamily="18" charset="-127"/>
                          <a:ea typeface="나눔명조" panose="02020603020101020101" pitchFamily="18" charset="-127"/>
                        </a:rPr>
                        <a:t>Intel 2.5GHz 2P12C</a:t>
                      </a:r>
                      <a:endParaRPr lang="ko-KR" altLang="en-US" sz="10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latinLnBrk="1"/>
                      <a:endParaRPr lang="ko-KR" altLang="en-US" sz="10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r>
              <a:tr h="155343">
                <a:tc>
                  <a:txBody>
                    <a:bodyPr/>
                    <a:lstStyle/>
                    <a:p>
                      <a:pPr algn="ctr" latinLnBrk="1"/>
                      <a:r>
                        <a:rPr lang="en-US" altLang="ko-KR" sz="1000" dirty="0" smtClean="0">
                          <a:latin typeface="나눔명조" panose="02020603020101020101" pitchFamily="18" charset="-127"/>
                          <a:ea typeface="나눔명조" panose="02020603020101020101" pitchFamily="18" charset="-127"/>
                        </a:rPr>
                        <a:t>RAM</a:t>
                      </a:r>
                      <a:endParaRPr lang="ko-KR" altLang="en-US" sz="10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latinLnBrk="1"/>
                      <a:r>
                        <a:rPr lang="en-US" altLang="ko-KR" sz="1000" dirty="0" smtClean="0">
                          <a:latin typeface="나눔명조" panose="02020603020101020101" pitchFamily="18" charset="-127"/>
                          <a:ea typeface="나눔명조" panose="02020603020101020101" pitchFamily="18" charset="-127"/>
                        </a:rPr>
                        <a:t>32GB</a:t>
                      </a:r>
                      <a:endParaRPr lang="ko-KR" altLang="en-US" sz="10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latinLnBrk="1"/>
                      <a:endParaRPr lang="ko-KR" altLang="en-US" sz="10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r>
              <a:tr h="155343">
                <a:tc rowSpan="3">
                  <a:txBody>
                    <a:bodyPr/>
                    <a:lstStyle/>
                    <a:p>
                      <a:pPr algn="ctr" latinLnBrk="1"/>
                      <a:r>
                        <a:rPr lang="en-US" altLang="ko-KR" sz="1000" dirty="0" smtClean="0">
                          <a:latin typeface="나눔명조" panose="02020603020101020101" pitchFamily="18" charset="-127"/>
                          <a:ea typeface="나눔명조" panose="02020603020101020101" pitchFamily="18" charset="-127"/>
                        </a:rPr>
                        <a:t>HDD</a:t>
                      </a:r>
                      <a:endParaRPr lang="ko-KR" altLang="en-US" sz="10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latinLnBrk="1"/>
                      <a:r>
                        <a:rPr lang="ko-KR" altLang="en-US" sz="1000" dirty="0" smtClean="0">
                          <a:latin typeface="나눔명조" panose="02020603020101020101" pitchFamily="18" charset="-127"/>
                          <a:ea typeface="나눔명조" panose="02020603020101020101" pitchFamily="18" charset="-127"/>
                        </a:rPr>
                        <a:t>용량</a:t>
                      </a:r>
                      <a:endParaRPr lang="ko-KR" altLang="en-US" sz="10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latinLnBrk="1"/>
                      <a:r>
                        <a:rPr lang="en-US" altLang="ko-KR" sz="1000" dirty="0" smtClean="0">
                          <a:latin typeface="나눔명조" panose="02020603020101020101" pitchFamily="18" charset="-127"/>
                          <a:ea typeface="나눔명조" panose="02020603020101020101" pitchFamily="18" charset="-127"/>
                        </a:rPr>
                        <a:t>SAS 900GB * 10</a:t>
                      </a:r>
                      <a:endParaRPr lang="ko-KR" altLang="en-US" sz="10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r>
              <a:tr h="155343">
                <a:tc vMerge="1">
                  <a:txBody>
                    <a:bodyPr/>
                    <a:lstStyle/>
                    <a:p>
                      <a:pPr algn="ctr" latinLnBrk="1"/>
                      <a:endParaRPr lang="ko-KR" altLang="en-US" sz="10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latinLnBrk="1"/>
                      <a:r>
                        <a:rPr lang="ko-KR" altLang="en-US" sz="1000" dirty="0" smtClean="0">
                          <a:latin typeface="나눔명조" panose="02020603020101020101" pitchFamily="18" charset="-127"/>
                          <a:ea typeface="나눔명조" panose="02020603020101020101" pitchFamily="18" charset="-127"/>
                        </a:rPr>
                        <a:t>속도</a:t>
                      </a:r>
                      <a:endParaRPr lang="ko-KR" altLang="en-US" sz="10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latinLnBrk="1"/>
                      <a:r>
                        <a:rPr lang="en-US" altLang="ko-KR" sz="1000" dirty="0" smtClean="0">
                          <a:latin typeface="나눔명조" panose="02020603020101020101" pitchFamily="18" charset="-127"/>
                          <a:ea typeface="나눔명조" panose="02020603020101020101" pitchFamily="18" charset="-127"/>
                        </a:rPr>
                        <a:t>15000 RPM</a:t>
                      </a:r>
                      <a:endParaRPr lang="ko-KR" altLang="en-US" sz="10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r>
              <a:tr h="155343">
                <a:tc vMerge="1">
                  <a:txBody>
                    <a:bodyPr/>
                    <a:lstStyle/>
                    <a:p>
                      <a:pPr algn="ctr" latinLnBrk="1"/>
                      <a:endParaRPr lang="ko-KR" altLang="en-US" sz="10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latinLnBrk="1"/>
                      <a:r>
                        <a:rPr lang="en-US" altLang="ko-KR" sz="1000" dirty="0" smtClean="0">
                          <a:latin typeface="나눔명조" panose="02020603020101020101" pitchFamily="18" charset="-127"/>
                          <a:ea typeface="나눔명조" panose="02020603020101020101" pitchFamily="18" charset="-127"/>
                        </a:rPr>
                        <a:t>RAID</a:t>
                      </a:r>
                      <a:endParaRPr lang="ko-KR" altLang="en-US" sz="10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latinLnBrk="1"/>
                      <a:r>
                        <a:rPr lang="en-US" altLang="ko-KR" sz="1000" dirty="0" smtClean="0">
                          <a:latin typeface="나눔명조" panose="02020603020101020101" pitchFamily="18" charset="-127"/>
                          <a:ea typeface="나눔명조" panose="02020603020101020101" pitchFamily="18" charset="-127"/>
                        </a:rPr>
                        <a:t>RAID1 4.5TB x 2EA</a:t>
                      </a:r>
                      <a:endParaRPr lang="ko-KR" altLang="en-US" sz="10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r>
            </a:tbl>
          </a:graphicData>
        </a:graphic>
      </p:graphicFrame>
      <p:graphicFrame>
        <p:nvGraphicFramePr>
          <p:cNvPr id="9" name="표 8"/>
          <p:cNvGraphicFramePr>
            <a:graphicFrameLocks noGrp="1"/>
          </p:cNvGraphicFramePr>
          <p:nvPr>
            <p:extLst>
              <p:ext uri="{D42A27DB-BD31-4B8C-83A1-F6EECF244321}">
                <p14:modId xmlns:p14="http://schemas.microsoft.com/office/powerpoint/2010/main" val="2882789917"/>
              </p:ext>
            </p:extLst>
          </p:nvPr>
        </p:nvGraphicFramePr>
        <p:xfrm>
          <a:off x="4990737" y="3191448"/>
          <a:ext cx="3589912" cy="1478280"/>
        </p:xfrm>
        <a:graphic>
          <a:graphicData uri="http://schemas.openxmlformats.org/drawingml/2006/table">
            <a:tbl>
              <a:tblPr>
                <a:tableStyleId>{5C22544A-7EE6-4342-B048-85BDC9FD1C3A}</a:tableStyleId>
              </a:tblPr>
              <a:tblGrid>
                <a:gridCol w="535305"/>
                <a:gridCol w="1346517"/>
                <a:gridCol w="1708090"/>
              </a:tblGrid>
              <a:tr h="155343">
                <a:tc gridSpan="3">
                  <a:txBody>
                    <a:bodyPr/>
                    <a:lstStyle/>
                    <a:p>
                      <a:pPr algn="ctr" latinLnBrk="1"/>
                      <a:r>
                        <a:rPr lang="ko-KR" altLang="en-US" sz="1100" b="1" dirty="0" smtClean="0">
                          <a:latin typeface="나눔명조" panose="02020603020101020101" pitchFamily="18" charset="-127"/>
                          <a:ea typeface="나눔명조" panose="02020603020101020101" pitchFamily="18" charset="-127"/>
                        </a:rPr>
                        <a:t>통합관제 서버 </a:t>
                      </a:r>
                      <a:r>
                        <a:rPr lang="en-US" altLang="ko-KR" sz="1100" b="1" dirty="0" smtClean="0">
                          <a:latin typeface="나눔명조" panose="02020603020101020101" pitchFamily="18" charset="-127"/>
                          <a:ea typeface="나눔명조" panose="02020603020101020101" pitchFamily="18" charset="-127"/>
                        </a:rPr>
                        <a:t>1</a:t>
                      </a:r>
                      <a:r>
                        <a:rPr lang="ko-KR" altLang="en-US" sz="1100" b="1" smtClean="0">
                          <a:latin typeface="나눔명조" panose="02020603020101020101" pitchFamily="18" charset="-127"/>
                          <a:ea typeface="나눔명조" panose="02020603020101020101" pitchFamily="18" charset="-127"/>
                        </a:rPr>
                        <a:t>대</a:t>
                      </a:r>
                      <a:endParaRPr lang="ko-KR" altLang="en-US" sz="1100" b="1"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60000"/>
                        <a:lumOff val="40000"/>
                      </a:schemeClr>
                    </a:solidFill>
                  </a:tcPr>
                </a:tc>
                <a:tc hMerge="1">
                  <a:txBody>
                    <a:bodyPr/>
                    <a:lstStyle/>
                    <a:p>
                      <a:pPr latinLnBrk="1"/>
                      <a:endParaRPr lang="ko-KR" altLang="en-US" sz="11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hMerge="1">
                  <a:txBody>
                    <a:bodyPr/>
                    <a:lstStyle/>
                    <a:p>
                      <a:pPr latinLnBrk="1"/>
                      <a:endParaRPr lang="ko-KR" altLang="en-US" sz="11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r>
              <a:tr h="155343">
                <a:tc>
                  <a:txBody>
                    <a:bodyPr/>
                    <a:lstStyle/>
                    <a:p>
                      <a:pPr algn="ctr" latinLnBrk="1"/>
                      <a:r>
                        <a:rPr lang="en-US" altLang="ko-KR" sz="1000" dirty="0" smtClean="0">
                          <a:latin typeface="나눔명조" panose="02020603020101020101" pitchFamily="18" charset="-127"/>
                          <a:ea typeface="나눔명조" panose="02020603020101020101" pitchFamily="18" charset="-127"/>
                        </a:rPr>
                        <a:t>CPU</a:t>
                      </a:r>
                      <a:endParaRPr lang="ko-KR" altLang="en-US" sz="10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latinLnBrk="1"/>
                      <a:r>
                        <a:rPr lang="en-US" altLang="ko-KR" sz="1000" dirty="0" smtClean="0">
                          <a:latin typeface="나눔명조" panose="02020603020101020101" pitchFamily="18" charset="-127"/>
                          <a:ea typeface="나눔명조" panose="02020603020101020101" pitchFamily="18" charset="-127"/>
                        </a:rPr>
                        <a:t>Intel 2.5GHz 2P12C</a:t>
                      </a:r>
                      <a:endParaRPr lang="ko-KR" altLang="en-US" sz="10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latinLnBrk="1"/>
                      <a:endParaRPr lang="ko-KR" altLang="en-US" sz="10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r>
              <a:tr h="155343">
                <a:tc>
                  <a:txBody>
                    <a:bodyPr/>
                    <a:lstStyle/>
                    <a:p>
                      <a:pPr algn="ctr" latinLnBrk="1"/>
                      <a:r>
                        <a:rPr lang="en-US" altLang="ko-KR" sz="1000" dirty="0" smtClean="0">
                          <a:latin typeface="나눔명조" panose="02020603020101020101" pitchFamily="18" charset="-127"/>
                          <a:ea typeface="나눔명조" panose="02020603020101020101" pitchFamily="18" charset="-127"/>
                        </a:rPr>
                        <a:t>RAM</a:t>
                      </a:r>
                      <a:endParaRPr lang="ko-KR" altLang="en-US" sz="10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latinLnBrk="1"/>
                      <a:r>
                        <a:rPr lang="en-US" altLang="ko-KR" sz="1000" dirty="0" smtClean="0">
                          <a:latin typeface="나눔명조" panose="02020603020101020101" pitchFamily="18" charset="-127"/>
                          <a:ea typeface="나눔명조" panose="02020603020101020101" pitchFamily="18" charset="-127"/>
                        </a:rPr>
                        <a:t>32GB</a:t>
                      </a:r>
                      <a:endParaRPr lang="ko-KR" altLang="en-US" sz="10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latinLnBrk="1"/>
                      <a:endParaRPr lang="ko-KR" altLang="en-US" sz="10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r>
              <a:tr h="155343">
                <a:tc rowSpan="3">
                  <a:txBody>
                    <a:bodyPr/>
                    <a:lstStyle/>
                    <a:p>
                      <a:pPr algn="ctr" latinLnBrk="1"/>
                      <a:r>
                        <a:rPr lang="en-US" altLang="ko-KR" sz="1000" dirty="0" smtClean="0">
                          <a:latin typeface="나눔명조" panose="02020603020101020101" pitchFamily="18" charset="-127"/>
                          <a:ea typeface="나눔명조" panose="02020603020101020101" pitchFamily="18" charset="-127"/>
                        </a:rPr>
                        <a:t>HDD</a:t>
                      </a:r>
                      <a:endParaRPr lang="ko-KR" altLang="en-US" sz="10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latinLnBrk="1"/>
                      <a:r>
                        <a:rPr lang="ko-KR" altLang="en-US" sz="1000" dirty="0" smtClean="0">
                          <a:latin typeface="나눔명조" panose="02020603020101020101" pitchFamily="18" charset="-127"/>
                          <a:ea typeface="나눔명조" panose="02020603020101020101" pitchFamily="18" charset="-127"/>
                        </a:rPr>
                        <a:t>용량</a:t>
                      </a:r>
                      <a:endParaRPr lang="ko-KR" altLang="en-US" sz="10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latinLnBrk="1"/>
                      <a:r>
                        <a:rPr lang="en-US" altLang="ko-KR" sz="1000" dirty="0" smtClean="0">
                          <a:latin typeface="나눔명조" panose="02020603020101020101" pitchFamily="18" charset="-127"/>
                          <a:ea typeface="나눔명조" panose="02020603020101020101" pitchFamily="18" charset="-127"/>
                        </a:rPr>
                        <a:t>SAS </a:t>
                      </a:r>
                      <a:r>
                        <a:rPr lang="en-US" altLang="ko-KR" sz="1000" dirty="0" smtClean="0">
                          <a:latin typeface="나눔명조" panose="02020603020101020101" pitchFamily="18" charset="-127"/>
                          <a:ea typeface="나눔명조" panose="02020603020101020101" pitchFamily="18" charset="-127"/>
                        </a:rPr>
                        <a:t>900GB </a:t>
                      </a:r>
                      <a:r>
                        <a:rPr lang="en-US" altLang="ko-KR" sz="1000" dirty="0" smtClean="0">
                          <a:latin typeface="나눔명조" panose="02020603020101020101" pitchFamily="18" charset="-127"/>
                          <a:ea typeface="나눔명조" panose="02020603020101020101" pitchFamily="18" charset="-127"/>
                        </a:rPr>
                        <a:t>* </a:t>
                      </a:r>
                      <a:r>
                        <a:rPr lang="en-US" altLang="ko-KR" sz="1000" dirty="0" smtClean="0">
                          <a:latin typeface="나눔명조" panose="02020603020101020101" pitchFamily="18" charset="-127"/>
                          <a:ea typeface="나눔명조" panose="02020603020101020101" pitchFamily="18" charset="-127"/>
                        </a:rPr>
                        <a:t>10</a:t>
                      </a:r>
                      <a:endParaRPr lang="ko-KR" altLang="en-US" sz="10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r>
              <a:tr h="155343">
                <a:tc vMerge="1">
                  <a:txBody>
                    <a:bodyPr/>
                    <a:lstStyle/>
                    <a:p>
                      <a:pPr algn="ctr" latinLnBrk="1"/>
                      <a:endParaRPr lang="ko-KR" altLang="en-US" sz="10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latinLnBrk="1"/>
                      <a:r>
                        <a:rPr lang="ko-KR" altLang="en-US" sz="1000" dirty="0" smtClean="0">
                          <a:latin typeface="나눔명조" panose="02020603020101020101" pitchFamily="18" charset="-127"/>
                          <a:ea typeface="나눔명조" panose="02020603020101020101" pitchFamily="18" charset="-127"/>
                        </a:rPr>
                        <a:t>속도</a:t>
                      </a:r>
                      <a:endParaRPr lang="ko-KR" altLang="en-US" sz="10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latinLnBrk="1"/>
                      <a:r>
                        <a:rPr lang="en-US" altLang="ko-KR" sz="1000" dirty="0" smtClean="0">
                          <a:latin typeface="나눔명조" panose="02020603020101020101" pitchFamily="18" charset="-127"/>
                          <a:ea typeface="나눔명조" panose="02020603020101020101" pitchFamily="18" charset="-127"/>
                        </a:rPr>
                        <a:t>15000 RPM</a:t>
                      </a:r>
                      <a:endParaRPr lang="ko-KR" altLang="en-US" sz="10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r>
              <a:tr h="155343">
                <a:tc vMerge="1">
                  <a:txBody>
                    <a:bodyPr/>
                    <a:lstStyle/>
                    <a:p>
                      <a:pPr algn="ctr" latinLnBrk="1"/>
                      <a:endParaRPr lang="ko-KR" altLang="en-US" sz="10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latinLnBrk="1"/>
                      <a:r>
                        <a:rPr lang="en-US" altLang="ko-KR" sz="1000" dirty="0" smtClean="0">
                          <a:latin typeface="나눔명조" panose="02020603020101020101" pitchFamily="18" charset="-127"/>
                          <a:ea typeface="나눔명조" panose="02020603020101020101" pitchFamily="18" charset="-127"/>
                        </a:rPr>
                        <a:t>RAID</a:t>
                      </a:r>
                      <a:endParaRPr lang="ko-KR" altLang="en-US" sz="10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latinLnBrk="1"/>
                      <a:r>
                        <a:rPr lang="en-US" altLang="ko-KR" sz="1000" dirty="0" smtClean="0">
                          <a:latin typeface="나눔명조" panose="02020603020101020101" pitchFamily="18" charset="-127"/>
                          <a:ea typeface="나눔명조" panose="02020603020101020101" pitchFamily="18" charset="-127"/>
                        </a:rPr>
                        <a:t>RAID1 </a:t>
                      </a:r>
                      <a:r>
                        <a:rPr lang="en-US" altLang="ko-KR" sz="1000" dirty="0" smtClean="0">
                          <a:latin typeface="나눔명조" panose="02020603020101020101" pitchFamily="18" charset="-127"/>
                          <a:ea typeface="나눔명조" panose="02020603020101020101" pitchFamily="18" charset="-127"/>
                        </a:rPr>
                        <a:t>4.5TB </a:t>
                      </a:r>
                      <a:r>
                        <a:rPr lang="en-US" altLang="ko-KR" sz="1000" dirty="0" smtClean="0">
                          <a:latin typeface="나눔명조" panose="02020603020101020101" pitchFamily="18" charset="-127"/>
                          <a:ea typeface="나눔명조" panose="02020603020101020101" pitchFamily="18" charset="-127"/>
                        </a:rPr>
                        <a:t>x 2EA</a:t>
                      </a:r>
                      <a:endParaRPr lang="ko-KR" altLang="en-US" sz="10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r>
            </a:tbl>
          </a:graphicData>
        </a:graphic>
      </p:graphicFrame>
      <p:graphicFrame>
        <p:nvGraphicFramePr>
          <p:cNvPr id="10" name="표 9"/>
          <p:cNvGraphicFramePr>
            <a:graphicFrameLocks noGrp="1"/>
          </p:cNvGraphicFramePr>
          <p:nvPr>
            <p:extLst>
              <p:ext uri="{D42A27DB-BD31-4B8C-83A1-F6EECF244321}">
                <p14:modId xmlns:p14="http://schemas.microsoft.com/office/powerpoint/2010/main" val="1059604553"/>
              </p:ext>
            </p:extLst>
          </p:nvPr>
        </p:nvGraphicFramePr>
        <p:xfrm>
          <a:off x="967377" y="4811242"/>
          <a:ext cx="3648650" cy="990600"/>
        </p:xfrm>
        <a:graphic>
          <a:graphicData uri="http://schemas.openxmlformats.org/drawingml/2006/table">
            <a:tbl>
              <a:tblPr>
                <a:tableStyleId>{5C22544A-7EE6-4342-B048-85BDC9FD1C3A}</a:tableStyleId>
              </a:tblPr>
              <a:tblGrid>
                <a:gridCol w="948509"/>
                <a:gridCol w="2700141"/>
              </a:tblGrid>
              <a:tr h="155343">
                <a:tc gridSpan="2">
                  <a:txBody>
                    <a:bodyPr/>
                    <a:lstStyle/>
                    <a:p>
                      <a:pPr algn="ctr" latinLnBrk="1"/>
                      <a:r>
                        <a:rPr lang="en-US" altLang="ko-KR" sz="1100" b="1" dirty="0" smtClean="0">
                          <a:latin typeface="나눔명조" panose="02020603020101020101" pitchFamily="18" charset="-127"/>
                          <a:ea typeface="나눔명조" panose="02020603020101020101" pitchFamily="18" charset="-127"/>
                        </a:rPr>
                        <a:t>Big</a:t>
                      </a:r>
                      <a:r>
                        <a:rPr lang="ko-KR" altLang="en-US" sz="1100" b="1" smtClean="0">
                          <a:latin typeface="나눔명조" panose="02020603020101020101" pitchFamily="18" charset="-127"/>
                          <a:ea typeface="나눔명조" panose="02020603020101020101" pitchFamily="18" charset="-127"/>
                        </a:rPr>
                        <a:t> </a:t>
                      </a:r>
                      <a:r>
                        <a:rPr lang="en-US" altLang="ko-KR" sz="1100" b="1" dirty="0" smtClean="0">
                          <a:latin typeface="나눔명조" panose="02020603020101020101" pitchFamily="18" charset="-127"/>
                          <a:ea typeface="나눔명조" panose="02020603020101020101" pitchFamily="18" charset="-127"/>
                        </a:rPr>
                        <a:t>data </a:t>
                      </a:r>
                      <a:r>
                        <a:rPr lang="ko-KR" altLang="en-US" sz="1100" b="1" smtClean="0">
                          <a:latin typeface="나눔명조" panose="02020603020101020101" pitchFamily="18" charset="-127"/>
                          <a:ea typeface="나눔명조" panose="02020603020101020101" pitchFamily="18" charset="-127"/>
                        </a:rPr>
                        <a:t>서버 </a:t>
                      </a:r>
                      <a:r>
                        <a:rPr lang="en-US" altLang="ko-KR" sz="1100" b="1" dirty="0" smtClean="0">
                          <a:latin typeface="나눔명조" panose="02020603020101020101" pitchFamily="18" charset="-127"/>
                          <a:ea typeface="나눔명조" panose="02020603020101020101" pitchFamily="18" charset="-127"/>
                        </a:rPr>
                        <a:t>(Splunk Indexer/Header)</a:t>
                      </a:r>
                      <a:endParaRPr lang="ko-KR" altLang="en-US" sz="1100" b="1"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60000"/>
                        <a:lumOff val="40000"/>
                      </a:schemeClr>
                    </a:solidFill>
                  </a:tcPr>
                </a:tc>
                <a:tc hMerge="1">
                  <a:txBody>
                    <a:bodyPr/>
                    <a:lstStyle/>
                    <a:p>
                      <a:pPr latinLnBrk="1"/>
                      <a:endParaRPr lang="ko-KR" altLang="en-US" sz="11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r>
              <a:tr h="155343">
                <a:tc>
                  <a:txBody>
                    <a:bodyPr/>
                    <a:lstStyle/>
                    <a:p>
                      <a:pPr algn="ctr" latinLnBrk="1"/>
                      <a:r>
                        <a:rPr lang="ko-KR" altLang="en-US" sz="1000" dirty="0" smtClean="0">
                          <a:latin typeface="나눔명조" panose="02020603020101020101" pitchFamily="18" charset="-127"/>
                          <a:ea typeface="나눔명조" panose="02020603020101020101" pitchFamily="18" charset="-127"/>
                        </a:rPr>
                        <a:t>개발언어</a:t>
                      </a:r>
                      <a:endParaRPr lang="ko-KR" altLang="en-US" sz="10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latinLnBrk="1"/>
                      <a:r>
                        <a:rPr lang="en-US" altLang="ko-KR" sz="1000" dirty="0" smtClean="0">
                          <a:latin typeface="나눔명조" panose="02020603020101020101" pitchFamily="18" charset="-127"/>
                          <a:ea typeface="나눔명조" panose="02020603020101020101" pitchFamily="18" charset="-127"/>
                        </a:rPr>
                        <a:t>JAVA, C/C++</a:t>
                      </a:r>
                      <a:endParaRPr lang="ko-KR" altLang="en-US" sz="10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r>
              <a:tr h="155343">
                <a:tc>
                  <a:txBody>
                    <a:bodyPr/>
                    <a:lstStyle/>
                    <a:p>
                      <a:pPr algn="ctr" latinLnBrk="1"/>
                      <a:r>
                        <a:rPr lang="en-US" altLang="ko-KR" sz="1000" dirty="0" smtClean="0">
                          <a:latin typeface="나눔명조" panose="02020603020101020101" pitchFamily="18" charset="-127"/>
                          <a:ea typeface="나눔명조" panose="02020603020101020101" pitchFamily="18" charset="-127"/>
                        </a:rPr>
                        <a:t>DBMS/WAS</a:t>
                      </a:r>
                      <a:endParaRPr lang="ko-KR" altLang="en-US" sz="10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latinLnBrk="1"/>
                      <a:r>
                        <a:rPr lang="en-US" altLang="ko-KR" sz="1000" dirty="0" smtClean="0">
                          <a:latin typeface="나눔명조" panose="02020603020101020101" pitchFamily="18" charset="-127"/>
                          <a:ea typeface="나눔명조" panose="02020603020101020101" pitchFamily="18" charset="-127"/>
                        </a:rPr>
                        <a:t>Splunk</a:t>
                      </a:r>
                      <a:endParaRPr lang="ko-KR" altLang="en-US" sz="10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r>
              <a:tr h="155343">
                <a:tc>
                  <a:txBody>
                    <a:bodyPr/>
                    <a:lstStyle/>
                    <a:p>
                      <a:pPr algn="ctr" latinLnBrk="1"/>
                      <a:r>
                        <a:rPr lang="en-US" altLang="ko-KR" sz="1000" dirty="0" smtClean="0">
                          <a:latin typeface="나눔명조" panose="02020603020101020101" pitchFamily="18" charset="-127"/>
                          <a:ea typeface="나눔명조" panose="02020603020101020101" pitchFamily="18" charset="-127"/>
                        </a:rPr>
                        <a:t>OS</a:t>
                      </a:r>
                      <a:endParaRPr lang="ko-KR" altLang="en-US" sz="10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latinLnBrk="1"/>
                      <a:r>
                        <a:rPr lang="en-US" altLang="ko-KR" sz="1000" dirty="0" smtClean="0">
                          <a:latin typeface="나눔명조" panose="02020603020101020101" pitchFamily="18" charset="-127"/>
                          <a:ea typeface="나눔명조" panose="02020603020101020101" pitchFamily="18" charset="-127"/>
                        </a:rPr>
                        <a:t>Linux (Ubuntu)</a:t>
                      </a:r>
                      <a:endParaRPr lang="ko-KR" altLang="en-US" sz="10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r>
            </a:tbl>
          </a:graphicData>
        </a:graphic>
      </p:graphicFrame>
      <p:graphicFrame>
        <p:nvGraphicFramePr>
          <p:cNvPr id="11" name="표 10"/>
          <p:cNvGraphicFramePr>
            <a:graphicFrameLocks noGrp="1"/>
          </p:cNvGraphicFramePr>
          <p:nvPr>
            <p:extLst>
              <p:ext uri="{D42A27DB-BD31-4B8C-83A1-F6EECF244321}">
                <p14:modId xmlns:p14="http://schemas.microsoft.com/office/powerpoint/2010/main" val="3206133520"/>
              </p:ext>
            </p:extLst>
          </p:nvPr>
        </p:nvGraphicFramePr>
        <p:xfrm>
          <a:off x="4986383" y="4833013"/>
          <a:ext cx="3648650" cy="1234440"/>
        </p:xfrm>
        <a:graphic>
          <a:graphicData uri="http://schemas.openxmlformats.org/drawingml/2006/table">
            <a:tbl>
              <a:tblPr>
                <a:tableStyleId>{5C22544A-7EE6-4342-B048-85BDC9FD1C3A}</a:tableStyleId>
              </a:tblPr>
              <a:tblGrid>
                <a:gridCol w="961571"/>
                <a:gridCol w="2687079"/>
              </a:tblGrid>
              <a:tr h="155343">
                <a:tc gridSpan="2">
                  <a:txBody>
                    <a:bodyPr/>
                    <a:lstStyle/>
                    <a:p>
                      <a:pPr algn="ctr" latinLnBrk="1"/>
                      <a:r>
                        <a:rPr lang="ko-KR" altLang="en-US" sz="1100" b="1" dirty="0" smtClean="0">
                          <a:latin typeface="나눔명조" panose="02020603020101020101" pitchFamily="18" charset="-127"/>
                          <a:ea typeface="나눔명조" panose="02020603020101020101" pitchFamily="18" charset="-127"/>
                        </a:rPr>
                        <a:t>통합관제 서버</a:t>
                      </a:r>
                      <a:endParaRPr lang="ko-KR" altLang="en-US" sz="1100" b="1"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lumMod val="60000"/>
                        <a:lumOff val="40000"/>
                      </a:schemeClr>
                    </a:solidFill>
                  </a:tcPr>
                </a:tc>
                <a:tc hMerge="1">
                  <a:txBody>
                    <a:bodyPr/>
                    <a:lstStyle/>
                    <a:p>
                      <a:pPr latinLnBrk="1"/>
                      <a:endParaRPr lang="ko-KR" altLang="en-US" sz="11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r>
              <a:tr h="155343">
                <a:tc>
                  <a:txBody>
                    <a:bodyPr/>
                    <a:lstStyle/>
                    <a:p>
                      <a:pPr algn="ctr" latinLnBrk="1"/>
                      <a:r>
                        <a:rPr lang="ko-KR" altLang="en-US" sz="1000" dirty="0" smtClean="0">
                          <a:latin typeface="나눔명조" panose="02020603020101020101" pitchFamily="18" charset="-127"/>
                          <a:ea typeface="나눔명조" panose="02020603020101020101" pitchFamily="18" charset="-127"/>
                        </a:rPr>
                        <a:t>개발언어</a:t>
                      </a:r>
                      <a:endParaRPr lang="ko-KR" altLang="en-US" sz="10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latinLnBrk="1"/>
                      <a:r>
                        <a:rPr lang="en-US" altLang="ko-KR" sz="1000" dirty="0" smtClean="0">
                          <a:latin typeface="나눔명조" panose="02020603020101020101" pitchFamily="18" charset="-127"/>
                          <a:ea typeface="나눔명조" panose="02020603020101020101" pitchFamily="18" charset="-127"/>
                        </a:rPr>
                        <a:t>JAVA, C/C++</a:t>
                      </a:r>
                      <a:endParaRPr lang="ko-KR" altLang="en-US" sz="10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r>
              <a:tr h="155343">
                <a:tc>
                  <a:txBody>
                    <a:bodyPr/>
                    <a:lstStyle/>
                    <a:p>
                      <a:pPr algn="ctr" latinLnBrk="1"/>
                      <a:r>
                        <a:rPr lang="en-US" altLang="ko-KR" sz="1000" dirty="0" smtClean="0">
                          <a:latin typeface="나눔명조" panose="02020603020101020101" pitchFamily="18" charset="-127"/>
                          <a:ea typeface="나눔명조" panose="02020603020101020101" pitchFamily="18" charset="-127"/>
                        </a:rPr>
                        <a:t>DBMS</a:t>
                      </a:r>
                      <a:endParaRPr lang="ko-KR" altLang="en-US" sz="10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latinLnBrk="1"/>
                      <a:r>
                        <a:rPr lang="en-US" altLang="ko-KR" sz="1000" dirty="0" smtClean="0">
                          <a:latin typeface="나눔명조" panose="02020603020101020101" pitchFamily="18" charset="-127"/>
                          <a:ea typeface="나눔명조" panose="02020603020101020101" pitchFamily="18" charset="-127"/>
                        </a:rPr>
                        <a:t>Splunk / MySQL</a:t>
                      </a:r>
                      <a:endParaRPr lang="ko-KR" altLang="en-US" sz="10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r>
              <a:tr h="155343">
                <a:tc>
                  <a:txBody>
                    <a:bodyPr/>
                    <a:lstStyle/>
                    <a:p>
                      <a:pPr algn="ctr" latinLnBrk="1"/>
                      <a:r>
                        <a:rPr lang="en-US" altLang="ko-KR" sz="1000" dirty="0" smtClean="0">
                          <a:latin typeface="나눔명조" panose="02020603020101020101" pitchFamily="18" charset="-127"/>
                          <a:ea typeface="나눔명조" panose="02020603020101020101" pitchFamily="18" charset="-127"/>
                        </a:rPr>
                        <a:t>WAS</a:t>
                      </a:r>
                      <a:endParaRPr lang="ko-KR" altLang="en-US" sz="10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latinLnBrk="1"/>
                      <a:r>
                        <a:rPr lang="en-US" altLang="ko-KR" sz="1000" dirty="0" smtClean="0">
                          <a:latin typeface="나눔명조" panose="02020603020101020101" pitchFamily="18" charset="-127"/>
                          <a:ea typeface="나눔명조" panose="02020603020101020101" pitchFamily="18" charset="-127"/>
                        </a:rPr>
                        <a:t>Splunk, Apache/Tomcat/Spring/</a:t>
                      </a:r>
                      <a:r>
                        <a:rPr lang="en-US" altLang="ko-KR" sz="1000" dirty="0" err="1" smtClean="0">
                          <a:latin typeface="나눔명조" panose="02020603020101020101" pitchFamily="18" charset="-127"/>
                          <a:ea typeface="나눔명조" panose="02020603020101020101" pitchFamily="18" charset="-127"/>
                        </a:rPr>
                        <a:t>MyBatis</a:t>
                      </a:r>
                      <a:endParaRPr lang="ko-KR" altLang="en-US" sz="10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r>
              <a:tr h="155343">
                <a:tc>
                  <a:txBody>
                    <a:bodyPr/>
                    <a:lstStyle/>
                    <a:p>
                      <a:pPr algn="ctr" latinLnBrk="1"/>
                      <a:r>
                        <a:rPr lang="en-US" altLang="ko-KR" sz="1000" dirty="0" smtClean="0">
                          <a:latin typeface="나눔명조" panose="02020603020101020101" pitchFamily="18" charset="-127"/>
                          <a:ea typeface="나눔명조" panose="02020603020101020101" pitchFamily="18" charset="-127"/>
                        </a:rPr>
                        <a:t>OS</a:t>
                      </a:r>
                      <a:endParaRPr lang="ko-KR" altLang="en-US" sz="10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latinLnBrk="1"/>
                      <a:r>
                        <a:rPr lang="en-US" altLang="ko-KR" sz="1000" dirty="0" smtClean="0">
                          <a:latin typeface="나눔명조" panose="02020603020101020101" pitchFamily="18" charset="-127"/>
                          <a:ea typeface="나눔명조" panose="02020603020101020101" pitchFamily="18" charset="-127"/>
                        </a:rPr>
                        <a:t>Linux (Ubuntu)</a:t>
                      </a:r>
                      <a:endParaRPr lang="ko-KR" altLang="en-US" sz="10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r>
            </a:tbl>
          </a:graphicData>
        </a:graphic>
      </p:graphicFrame>
      <p:sp>
        <p:nvSpPr>
          <p:cNvPr id="12" name="직사각형 404"/>
          <p:cNvSpPr>
            <a:spLocks noChangeArrowheads="1"/>
          </p:cNvSpPr>
          <p:nvPr/>
        </p:nvSpPr>
        <p:spPr bwMode="auto">
          <a:xfrm>
            <a:off x="3607428" y="2220135"/>
            <a:ext cx="919433" cy="272415"/>
          </a:xfrm>
          <a:prstGeom prst="roundRect">
            <a:avLst>
              <a:gd name="adj" fmla="val 16667"/>
            </a:avLst>
          </a:prstGeom>
          <a:solidFill>
            <a:srgbClr val="92D050"/>
          </a:solidFill>
          <a:ln w="19050">
            <a:solidFill>
              <a:srgbClr val="E0E05A"/>
            </a:solidFill>
            <a:miter lim="800000"/>
            <a:headEnd/>
            <a:tailEnd/>
          </a:ln>
        </p:spPr>
        <p:txBody>
          <a:bodyPr wrap="square" lIns="0" rIns="0"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00" b="1" dirty="0" smtClean="0">
                <a:latin typeface="나눔명조" panose="02020603020101020101" pitchFamily="18" charset="-127"/>
                <a:ea typeface="나눔명조" panose="02020603020101020101" pitchFamily="18" charset="-127"/>
              </a:rPr>
              <a:t>Indexer</a:t>
            </a:r>
            <a:endParaRPr lang="ko-KR" altLang="ko-KR" sz="1000" b="1" dirty="0">
              <a:latin typeface="나눔명조" panose="02020603020101020101" pitchFamily="18" charset="-127"/>
              <a:ea typeface="나눔명조" panose="02020603020101020101" pitchFamily="18" charset="-127"/>
            </a:endParaRPr>
          </a:p>
        </p:txBody>
      </p:sp>
      <p:cxnSp>
        <p:nvCxnSpPr>
          <p:cNvPr id="13" name="Shape 208"/>
          <p:cNvCxnSpPr>
            <a:cxnSpLocks noChangeShapeType="1"/>
            <a:stCxn id="20" idx="3"/>
            <a:endCxn id="33" idx="1"/>
          </p:cNvCxnSpPr>
          <p:nvPr/>
        </p:nvCxnSpPr>
        <p:spPr bwMode="auto">
          <a:xfrm flipV="1">
            <a:off x="4622750" y="2680349"/>
            <a:ext cx="1671984" cy="6390"/>
          </a:xfrm>
          <a:prstGeom prst="curvedConnector3">
            <a:avLst>
              <a:gd name="adj1" fmla="val 50000"/>
            </a:avLst>
          </a:prstGeom>
          <a:noFill/>
          <a:ln w="19050" algn="ctr">
            <a:solidFill>
              <a:srgbClr val="FF0000"/>
            </a:solidFill>
            <a:prstDash val="sysDot"/>
            <a:round/>
            <a:headEnd/>
            <a:tailEnd type="triangle" w="med" len="med"/>
          </a:ln>
          <a:extLst>
            <a:ext uri="{909E8E84-426E-40DD-AFC4-6F175D3DCCD1}">
              <a14:hiddenFill xmlns:a14="http://schemas.microsoft.com/office/drawing/2010/main">
                <a:noFill/>
              </a14:hiddenFill>
            </a:ext>
          </a:extLst>
        </p:spPr>
      </p:cxnSp>
      <p:sp>
        <p:nvSpPr>
          <p:cNvPr id="14" name="직사각형 404"/>
          <p:cNvSpPr>
            <a:spLocks noChangeArrowheads="1"/>
          </p:cNvSpPr>
          <p:nvPr/>
        </p:nvSpPr>
        <p:spPr bwMode="auto">
          <a:xfrm>
            <a:off x="6307855" y="2255611"/>
            <a:ext cx="921222" cy="272415"/>
          </a:xfrm>
          <a:prstGeom prst="roundRect">
            <a:avLst/>
          </a:prstGeom>
          <a:solidFill>
            <a:schemeClr val="accent2">
              <a:lumMod val="60000"/>
              <a:lumOff val="40000"/>
            </a:schemeClr>
          </a:solidFill>
          <a:ln w="19050">
            <a:solidFill>
              <a:srgbClr val="E0E05A"/>
            </a:solidFill>
            <a:miter lim="800000"/>
            <a:headEnd/>
            <a:tailEnd/>
          </a:ln>
        </p:spPr>
        <p:txBody>
          <a:bodyPr wrap="square" lIns="0" rIns="0"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1000" b="1" dirty="0">
                <a:latin typeface="나눔명조" panose="02020603020101020101" pitchFamily="18" charset="-127"/>
                <a:ea typeface="나눔명조" panose="02020603020101020101" pitchFamily="18" charset="-127"/>
                <a:cs typeface="굴림" pitchFamily="50" charset="-127"/>
              </a:rPr>
              <a:t>Search Head</a:t>
            </a:r>
            <a:endParaRPr lang="ko-KR" sz="1000" b="1" dirty="0">
              <a:latin typeface="나눔명조" panose="02020603020101020101" pitchFamily="18" charset="-127"/>
              <a:ea typeface="나눔명조" panose="02020603020101020101" pitchFamily="18" charset="-127"/>
              <a:cs typeface="굴림" pitchFamily="50" charset="-127"/>
            </a:endParaRPr>
          </a:p>
        </p:txBody>
      </p:sp>
      <p:sp>
        <p:nvSpPr>
          <p:cNvPr id="15" name="직사각형 404"/>
          <p:cNvSpPr>
            <a:spLocks noChangeArrowheads="1"/>
          </p:cNvSpPr>
          <p:nvPr/>
        </p:nvSpPr>
        <p:spPr bwMode="auto">
          <a:xfrm>
            <a:off x="994226" y="2181862"/>
            <a:ext cx="921221" cy="272415"/>
          </a:xfrm>
          <a:prstGeom prst="roundRect">
            <a:avLst>
              <a:gd name="adj" fmla="val 16667"/>
            </a:avLst>
          </a:prstGeom>
          <a:solidFill>
            <a:srgbClr val="FDA939"/>
          </a:solidFill>
          <a:ln w="19050">
            <a:solidFill>
              <a:srgbClr val="E0E05A"/>
            </a:solidFill>
            <a:miter lim="800000"/>
            <a:headEnd/>
            <a:tailEnd/>
          </a:ln>
        </p:spPr>
        <p:txBody>
          <a:bodyPr wrap="square" lIns="0" rIns="0"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00" b="1" dirty="0" smtClean="0">
                <a:latin typeface="나눔명조" panose="02020603020101020101" pitchFamily="18" charset="-127"/>
                <a:ea typeface="나눔명조" panose="02020603020101020101" pitchFamily="18" charset="-127"/>
              </a:rPr>
              <a:t>Forwarder</a:t>
            </a:r>
            <a:endParaRPr lang="ko-KR" altLang="ko-KR" sz="1000" b="1" dirty="0">
              <a:latin typeface="나눔명조" panose="02020603020101020101" pitchFamily="18" charset="-127"/>
              <a:ea typeface="나눔명조" panose="02020603020101020101" pitchFamily="18" charset="-127"/>
            </a:endParaRPr>
          </a:p>
        </p:txBody>
      </p:sp>
      <p:grpSp>
        <p:nvGrpSpPr>
          <p:cNvPr id="16" name="Group 50"/>
          <p:cNvGrpSpPr>
            <a:grpSpLocks/>
          </p:cNvGrpSpPr>
          <p:nvPr/>
        </p:nvGrpSpPr>
        <p:grpSpPr bwMode="auto">
          <a:xfrm>
            <a:off x="926736" y="2480679"/>
            <a:ext cx="1087322" cy="404023"/>
            <a:chOff x="9500399" y="1676398"/>
            <a:chExt cx="3498570" cy="998536"/>
          </a:xfrm>
        </p:grpSpPr>
        <p:pic>
          <p:nvPicPr>
            <p:cNvPr id="17" name="Picture 3" descr="splunk_deployment_1u.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00399" y="1676398"/>
              <a:ext cx="3498570" cy="99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6" descr="splunk_index.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80224" y="2048749"/>
              <a:ext cx="384970" cy="393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50"/>
          <p:cNvGrpSpPr>
            <a:grpSpLocks/>
          </p:cNvGrpSpPr>
          <p:nvPr/>
        </p:nvGrpSpPr>
        <p:grpSpPr bwMode="auto">
          <a:xfrm>
            <a:off x="3535426" y="2484727"/>
            <a:ext cx="1087324" cy="404023"/>
            <a:chOff x="9500394" y="1676400"/>
            <a:chExt cx="3498568" cy="998537"/>
          </a:xfrm>
        </p:grpSpPr>
        <p:pic>
          <p:nvPicPr>
            <p:cNvPr id="20" name="Picture 3" descr="splunk_deployment_1u.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00394" y="1676400"/>
              <a:ext cx="3498568"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6" descr="splunk_index.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80223" y="2048749"/>
              <a:ext cx="384969" cy="393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22" name="Shape 208"/>
          <p:cNvCxnSpPr>
            <a:cxnSpLocks noChangeShapeType="1"/>
            <a:stCxn id="17" idx="3"/>
            <a:endCxn id="20" idx="1"/>
          </p:cNvCxnSpPr>
          <p:nvPr/>
        </p:nvCxnSpPr>
        <p:spPr bwMode="auto">
          <a:xfrm>
            <a:off x="2014059" y="2682691"/>
            <a:ext cx="1521362" cy="4048"/>
          </a:xfrm>
          <a:prstGeom prst="curvedConnector3">
            <a:avLst>
              <a:gd name="adj1" fmla="val 50000"/>
            </a:avLst>
          </a:prstGeom>
          <a:noFill/>
          <a:ln w="19050" algn="ctr">
            <a:solidFill>
              <a:srgbClr val="00B050"/>
            </a:solidFill>
            <a:prstDash val="sysDot"/>
            <a:round/>
            <a:headEnd/>
            <a:tailEnd type="triangle" w="med" len="med"/>
          </a:ln>
          <a:extLst>
            <a:ext uri="{909E8E84-426E-40DD-AFC4-6F175D3DCCD1}">
              <a14:hiddenFill xmlns:a14="http://schemas.microsoft.com/office/drawing/2010/main">
                <a:noFill/>
              </a14:hiddenFill>
            </a:ext>
          </a:extLst>
        </p:spPr>
      </p:cxnSp>
      <p:pic>
        <p:nvPicPr>
          <p:cNvPr id="23" name="Picture 71" descr="report3.png"/>
          <p:cNvPicPr>
            <a:picLocks noChangeAspect="1"/>
          </p:cNvPicPr>
          <p:nvPr/>
        </p:nvPicPr>
        <p:blipFill>
          <a:blip r:embed="rId4" cstate="print"/>
          <a:stretch>
            <a:fillRect/>
          </a:stretch>
        </p:blipFill>
        <p:spPr>
          <a:xfrm>
            <a:off x="7679622" y="1978799"/>
            <a:ext cx="957754" cy="650197"/>
          </a:xfrm>
          <a:prstGeom prst="rect">
            <a:avLst/>
          </a:prstGeom>
          <a:scene3d>
            <a:camera prst="perspectiveContrastingLeftFacing" fov="2700000">
              <a:rot lat="624000" lon="2634000" rev="21384000"/>
            </a:camera>
            <a:lightRig rig="threePt" dir="t">
              <a:rot lat="0" lon="0" rev="9780000"/>
            </a:lightRig>
          </a:scene3d>
          <a:sp3d extrusionH="38100">
            <a:bevelT/>
            <a:bevelB/>
          </a:sp3d>
        </p:spPr>
      </p:pic>
      <p:pic>
        <p:nvPicPr>
          <p:cNvPr id="24" name="Picture 72" descr="report4.png"/>
          <p:cNvPicPr>
            <a:picLocks noChangeAspect="1"/>
          </p:cNvPicPr>
          <p:nvPr/>
        </p:nvPicPr>
        <p:blipFill>
          <a:blip r:embed="rId5" cstate="print"/>
          <a:stretch>
            <a:fillRect/>
          </a:stretch>
        </p:blipFill>
        <p:spPr>
          <a:xfrm>
            <a:off x="7513956" y="2144032"/>
            <a:ext cx="957754" cy="650197"/>
          </a:xfrm>
          <a:prstGeom prst="rect">
            <a:avLst/>
          </a:prstGeom>
          <a:scene3d>
            <a:camera prst="perspectiveContrastingLeftFacing" fov="2700000">
              <a:rot lat="624000" lon="2634000" rev="21384000"/>
            </a:camera>
            <a:lightRig rig="threePt" dir="t">
              <a:rot lat="0" lon="0" rev="9780000"/>
            </a:lightRig>
          </a:scene3d>
          <a:sp3d extrusionH="38100">
            <a:bevelT/>
            <a:bevelB/>
          </a:sp3d>
        </p:spPr>
      </p:pic>
      <p:pic>
        <p:nvPicPr>
          <p:cNvPr id="25" name="Picture 7" descr="BusinessDashboard_Splunk4.png"/>
          <p:cNvPicPr>
            <a:picLocks noChangeAspect="1"/>
          </p:cNvPicPr>
          <p:nvPr/>
        </p:nvPicPr>
        <p:blipFill>
          <a:blip r:embed="rId6" cstate="print"/>
          <a:stretch>
            <a:fillRect/>
          </a:stretch>
        </p:blipFill>
        <p:spPr>
          <a:xfrm>
            <a:off x="7408970" y="2311036"/>
            <a:ext cx="882847" cy="640603"/>
          </a:xfrm>
          <a:prstGeom prst="rect">
            <a:avLst/>
          </a:prstGeom>
          <a:scene3d>
            <a:camera prst="perspectiveContrastingLeftFacing" fov="1800000">
              <a:rot lat="624000" lon="1974000" rev="21384000"/>
            </a:camera>
            <a:lightRig rig="threePt" dir="t">
              <a:rot lat="0" lon="0" rev="9780000"/>
            </a:lightRig>
          </a:scene3d>
          <a:sp3d extrusionH="38100">
            <a:bevelT/>
            <a:bevelB/>
          </a:sp3d>
        </p:spPr>
      </p:pic>
      <p:sp>
        <p:nvSpPr>
          <p:cNvPr id="27" name="Rectangle 25"/>
          <p:cNvSpPr/>
          <p:nvPr/>
        </p:nvSpPr>
        <p:spPr>
          <a:xfrm>
            <a:off x="640218" y="1654956"/>
            <a:ext cx="1682432" cy="276999"/>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lgn="ctr">
              <a:defRPr/>
            </a:pPr>
            <a:r>
              <a:rPr lang="ko-KR" altLang="en-US" sz="1200" b="1" kern="0" smtClean="0">
                <a:solidFill>
                  <a:srgbClr val="2D2D8A">
                    <a:lumMod val="50000"/>
                  </a:srgbClr>
                </a:solidFill>
                <a:latin typeface="나눔명조" panose="02020603020101020101" pitchFamily="18" charset="-127"/>
                <a:ea typeface="나눔명조" panose="02020603020101020101" pitchFamily="18" charset="-127"/>
              </a:rPr>
              <a:t>서비스장비</a:t>
            </a:r>
            <a:r>
              <a:rPr lang="en-US" altLang="ko-KR" sz="1200" b="1" kern="0" dirty="0" smtClean="0">
                <a:solidFill>
                  <a:srgbClr val="2D2D8A">
                    <a:lumMod val="50000"/>
                  </a:srgbClr>
                </a:solidFill>
                <a:latin typeface="나눔명조" panose="02020603020101020101" pitchFamily="18" charset="-127"/>
                <a:ea typeface="나눔명조" panose="02020603020101020101" pitchFamily="18" charset="-127"/>
              </a:rPr>
              <a:t>/IT</a:t>
            </a:r>
            <a:r>
              <a:rPr lang="ko-KR" altLang="en-US" sz="1200" b="1" kern="0" smtClean="0">
                <a:solidFill>
                  <a:srgbClr val="2D2D8A">
                    <a:lumMod val="50000"/>
                  </a:srgbClr>
                </a:solidFill>
                <a:latin typeface="나눔명조" panose="02020603020101020101" pitchFamily="18" charset="-127"/>
                <a:ea typeface="나눔명조" panose="02020603020101020101" pitchFamily="18" charset="-127"/>
              </a:rPr>
              <a:t>인프라</a:t>
            </a:r>
            <a:endParaRPr lang="en-US" altLang="ko-KR" sz="1200" b="1" kern="0" dirty="0">
              <a:solidFill>
                <a:srgbClr val="2D2D8A">
                  <a:lumMod val="50000"/>
                </a:srgbClr>
              </a:solidFill>
              <a:latin typeface="나눔명조" panose="02020603020101020101" pitchFamily="18" charset="-127"/>
              <a:ea typeface="나눔명조" panose="02020603020101020101" pitchFamily="18" charset="-127"/>
            </a:endParaRPr>
          </a:p>
        </p:txBody>
      </p:sp>
      <p:sp>
        <p:nvSpPr>
          <p:cNvPr id="28" name="Rectangle 25"/>
          <p:cNvSpPr/>
          <p:nvPr/>
        </p:nvSpPr>
        <p:spPr>
          <a:xfrm>
            <a:off x="3376522" y="1654956"/>
            <a:ext cx="1368152" cy="276999"/>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lgn="ctr">
              <a:defRPr/>
            </a:pPr>
            <a:r>
              <a:rPr lang="en-US" altLang="ko-KR" sz="1200" b="1" kern="0" dirty="0" smtClean="0">
                <a:solidFill>
                  <a:srgbClr val="2D2D8A">
                    <a:lumMod val="50000"/>
                  </a:srgbClr>
                </a:solidFill>
                <a:latin typeface="나눔명조" panose="02020603020101020101" pitchFamily="18" charset="-127"/>
                <a:ea typeface="나눔명조" panose="02020603020101020101" pitchFamily="18" charset="-127"/>
              </a:rPr>
              <a:t>Big data </a:t>
            </a:r>
            <a:r>
              <a:rPr lang="ko-KR" altLang="en-US" sz="1200" b="1" kern="0" smtClean="0">
                <a:solidFill>
                  <a:srgbClr val="2D2D8A">
                    <a:lumMod val="50000"/>
                  </a:srgbClr>
                </a:solidFill>
                <a:latin typeface="나눔명조" panose="02020603020101020101" pitchFamily="18" charset="-127"/>
                <a:ea typeface="나눔명조" panose="02020603020101020101" pitchFamily="18" charset="-127"/>
              </a:rPr>
              <a:t>서버</a:t>
            </a:r>
            <a:endParaRPr lang="en-US" altLang="ko-KR" sz="1200" b="1" kern="0" dirty="0" smtClean="0">
              <a:solidFill>
                <a:srgbClr val="2D2D8A">
                  <a:lumMod val="50000"/>
                </a:srgbClr>
              </a:solidFill>
              <a:latin typeface="나눔명조" panose="02020603020101020101" pitchFamily="18" charset="-127"/>
              <a:ea typeface="나눔명조" panose="02020603020101020101" pitchFamily="18" charset="-127"/>
            </a:endParaRPr>
          </a:p>
        </p:txBody>
      </p:sp>
      <p:sp>
        <p:nvSpPr>
          <p:cNvPr id="29" name="Rectangle 25"/>
          <p:cNvSpPr/>
          <p:nvPr/>
        </p:nvSpPr>
        <p:spPr>
          <a:xfrm>
            <a:off x="6040818" y="1659840"/>
            <a:ext cx="1368152" cy="276999"/>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lgn="ctr">
              <a:defRPr/>
            </a:pPr>
            <a:r>
              <a:rPr lang="ko-KR" altLang="en-US" sz="1200" b="1" kern="0" dirty="0" smtClean="0">
                <a:solidFill>
                  <a:srgbClr val="2D2D8A">
                    <a:lumMod val="50000"/>
                  </a:srgbClr>
                </a:solidFill>
                <a:latin typeface="나눔명조" panose="02020603020101020101" pitchFamily="18" charset="-127"/>
                <a:ea typeface="나눔명조" panose="02020603020101020101" pitchFamily="18" charset="-127"/>
              </a:rPr>
              <a:t>통합관제서버</a:t>
            </a:r>
            <a:endParaRPr lang="en-US" altLang="ko-KR" sz="1200" b="1" kern="0" dirty="0" smtClean="0">
              <a:solidFill>
                <a:srgbClr val="2D2D8A">
                  <a:lumMod val="50000"/>
                </a:srgbClr>
              </a:solidFill>
              <a:latin typeface="나눔명조" panose="02020603020101020101" pitchFamily="18" charset="-127"/>
              <a:ea typeface="나눔명조" panose="02020603020101020101" pitchFamily="18" charset="-127"/>
            </a:endParaRPr>
          </a:p>
        </p:txBody>
      </p:sp>
      <p:sp>
        <p:nvSpPr>
          <p:cNvPr id="33" name="직사각형 404"/>
          <p:cNvSpPr>
            <a:spLocks noChangeArrowheads="1"/>
          </p:cNvSpPr>
          <p:nvPr/>
        </p:nvSpPr>
        <p:spPr bwMode="auto">
          <a:xfrm>
            <a:off x="6294734" y="2544141"/>
            <a:ext cx="921221" cy="272415"/>
          </a:xfrm>
          <a:prstGeom prst="roundRect">
            <a:avLst>
              <a:gd name="adj" fmla="val 16667"/>
            </a:avLst>
          </a:prstGeom>
          <a:solidFill>
            <a:schemeClr val="accent6">
              <a:lumMod val="60000"/>
              <a:lumOff val="40000"/>
            </a:schemeClr>
          </a:solidFill>
          <a:ln w="19050">
            <a:solidFill>
              <a:schemeClr val="accent6">
                <a:lumMod val="75000"/>
              </a:schemeClr>
            </a:solidFill>
            <a:miter lim="800000"/>
            <a:headEnd/>
            <a:tailEnd/>
          </a:ln>
        </p:spPr>
        <p:txBody>
          <a:bodyPr wrap="square" lIns="0" rIns="0"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sz="1000" b="1" dirty="0" smtClean="0">
                <a:latin typeface="나눔명조" panose="02020603020101020101" pitchFamily="18" charset="-127"/>
                <a:ea typeface="나눔명조" panose="02020603020101020101" pitchFamily="18" charset="-127"/>
              </a:rPr>
              <a:t>통합관제</a:t>
            </a:r>
            <a:endParaRPr lang="ko-KR" altLang="ko-KR" sz="1000" b="1" dirty="0">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28719205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smtClean="0">
                <a:latin typeface="나눔명조" panose="02020603020101020101" pitchFamily="18" charset="-127"/>
                <a:ea typeface="나눔명조" panose="02020603020101020101" pitchFamily="18" charset="-127"/>
              </a:rPr>
              <a:t>3. </a:t>
            </a:r>
            <a:r>
              <a:rPr lang="ko-KR" altLang="en-US" b="1" smtClean="0">
                <a:latin typeface="나눔명조" panose="02020603020101020101" pitchFamily="18" charset="-127"/>
                <a:ea typeface="나눔명조" panose="02020603020101020101" pitchFamily="18" charset="-127"/>
              </a:rPr>
              <a:t>기능소개</a:t>
            </a:r>
            <a:r>
              <a:rPr lang="en-US" altLang="ko-KR" b="1" dirty="0" smtClean="0">
                <a:latin typeface="나눔명조" panose="02020603020101020101" pitchFamily="18" charset="-127"/>
                <a:ea typeface="나눔명조" panose="02020603020101020101" pitchFamily="18" charset="-127"/>
              </a:rPr>
              <a:t> </a:t>
            </a:r>
            <a:endParaRPr lang="en-US" b="1" dirty="0">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9698879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ko-KR" altLang="en-US" dirty="0" smtClean="0">
                <a:latin typeface="나눔명조" panose="02020603020101020101" pitchFamily="18" charset="-127"/>
                <a:ea typeface="나눔명조" panose="02020603020101020101" pitchFamily="18" charset="-127"/>
              </a:rPr>
              <a:t>데이터 수집방안</a:t>
            </a:r>
            <a:r>
              <a:rPr lang="en-US" altLang="ko-KR" dirty="0" smtClean="0">
                <a:latin typeface="나눔명조" panose="02020603020101020101" pitchFamily="18" charset="-127"/>
                <a:ea typeface="나눔명조" panose="02020603020101020101" pitchFamily="18" charset="-127"/>
              </a:rPr>
              <a:t>: SNMP(Performance, Trap </a:t>
            </a:r>
            <a:r>
              <a:rPr lang="ko-KR" altLang="en-US" smtClean="0">
                <a:latin typeface="나눔명조" panose="02020603020101020101" pitchFamily="18" charset="-127"/>
                <a:ea typeface="나눔명조" panose="02020603020101020101" pitchFamily="18" charset="-127"/>
              </a:rPr>
              <a:t>등</a:t>
            </a:r>
            <a:r>
              <a:rPr lang="en-US" altLang="ko-KR" dirty="0" smtClean="0">
                <a:latin typeface="나눔명조" panose="02020603020101020101" pitchFamily="18" charset="-127"/>
                <a:ea typeface="나눔명조" panose="02020603020101020101" pitchFamily="18" charset="-127"/>
              </a:rPr>
              <a:t>), Agent </a:t>
            </a:r>
            <a:r>
              <a:rPr lang="ko-KR" altLang="en-US" smtClean="0">
                <a:latin typeface="나눔명조" panose="02020603020101020101" pitchFamily="18" charset="-127"/>
                <a:ea typeface="나눔명조" panose="02020603020101020101" pitchFamily="18" charset="-127"/>
              </a:rPr>
              <a:t>설치</a:t>
            </a:r>
            <a:r>
              <a:rPr lang="en-US" altLang="ko-KR" dirty="0" smtClean="0">
                <a:latin typeface="나눔명조" panose="02020603020101020101" pitchFamily="18" charset="-127"/>
                <a:ea typeface="나눔명조" panose="02020603020101020101" pitchFamily="18" charset="-127"/>
              </a:rPr>
              <a:t>/</a:t>
            </a:r>
            <a:br>
              <a:rPr lang="en-US" altLang="ko-KR" dirty="0" smtClean="0">
                <a:latin typeface="나눔명조" panose="02020603020101020101" pitchFamily="18" charset="-127"/>
                <a:ea typeface="나눔명조" panose="02020603020101020101" pitchFamily="18" charset="-127"/>
              </a:rPr>
            </a:br>
            <a:r>
              <a:rPr lang="ko-KR" altLang="en-US" smtClean="0">
                <a:latin typeface="나눔명조" panose="02020603020101020101" pitchFamily="18" charset="-127"/>
                <a:ea typeface="나눔명조" panose="02020603020101020101" pitchFamily="18" charset="-127"/>
              </a:rPr>
              <a:t>제어</a:t>
            </a:r>
            <a:r>
              <a:rPr lang="en-US" altLang="ko-KR" dirty="0" smtClean="0">
                <a:latin typeface="나눔명조" panose="02020603020101020101" pitchFamily="18" charset="-127"/>
                <a:ea typeface="나눔명조" panose="02020603020101020101" pitchFamily="18" charset="-127"/>
              </a:rPr>
              <a:t>, File (Log, CDR </a:t>
            </a:r>
            <a:r>
              <a:rPr lang="ko-KR" altLang="en-US" smtClean="0">
                <a:latin typeface="나눔명조" panose="02020603020101020101" pitchFamily="18" charset="-127"/>
                <a:ea typeface="나눔명조" panose="02020603020101020101" pitchFamily="18" charset="-127"/>
              </a:rPr>
              <a:t>등</a:t>
            </a:r>
            <a:r>
              <a:rPr lang="en-US" altLang="ko-KR" dirty="0" smtClean="0">
                <a:latin typeface="나눔명조" panose="02020603020101020101" pitchFamily="18" charset="-127"/>
                <a:ea typeface="나눔명조" panose="02020603020101020101" pitchFamily="18" charset="-127"/>
              </a:rPr>
              <a:t>)</a:t>
            </a:r>
            <a:endParaRPr lang="en-US" dirty="0">
              <a:latin typeface="나눔명조" panose="02020603020101020101" pitchFamily="18" charset="-127"/>
              <a:ea typeface="나눔명조" panose="02020603020101020101" pitchFamily="18" charset="-127"/>
            </a:endParaRPr>
          </a:p>
        </p:txBody>
      </p:sp>
      <p:sp>
        <p:nvSpPr>
          <p:cNvPr id="3" name="Slide Number Placeholder 2"/>
          <p:cNvSpPr>
            <a:spLocks noGrp="1"/>
          </p:cNvSpPr>
          <p:nvPr>
            <p:ph type="sldNum" sz="quarter" idx="12"/>
          </p:nvPr>
        </p:nvSpPr>
        <p:spPr/>
        <p:txBody>
          <a:bodyPr/>
          <a:lstStyle/>
          <a:p>
            <a:fld id="{027CC8FC-DC84-4CE8-AADD-ED05D9A2A54F}" type="slidenum">
              <a:rPr lang="en-US" smtClean="0">
                <a:latin typeface="나눔명조" panose="02020603020101020101" pitchFamily="18" charset="-127"/>
                <a:ea typeface="나눔명조" panose="02020603020101020101" pitchFamily="18" charset="-127"/>
              </a:rPr>
              <a:pPr/>
              <a:t>19</a:t>
            </a:fld>
            <a:endParaRPr lang="en-US">
              <a:latin typeface="나눔명조" panose="02020603020101020101" pitchFamily="18" charset="-127"/>
              <a:ea typeface="나눔명조" panose="02020603020101020101" pitchFamily="18" charset="-127"/>
            </a:endParaRPr>
          </a:p>
        </p:txBody>
      </p:sp>
      <p:sp>
        <p:nvSpPr>
          <p:cNvPr id="5" name="Text Placeholder 4"/>
          <p:cNvSpPr>
            <a:spLocks noGrp="1"/>
          </p:cNvSpPr>
          <p:nvPr>
            <p:ph type="body" sz="quarter" idx="13"/>
          </p:nvPr>
        </p:nvSpPr>
        <p:spPr/>
        <p:txBody>
          <a:bodyPr/>
          <a:lstStyle/>
          <a:p>
            <a:r>
              <a:rPr lang="en-US" altLang="ko-KR" dirty="0" smtClean="0">
                <a:latin typeface="나눔명조" panose="02020603020101020101" pitchFamily="18" charset="-127"/>
                <a:ea typeface="나눔명조" panose="02020603020101020101" pitchFamily="18" charset="-127"/>
              </a:rPr>
              <a:t>3. </a:t>
            </a:r>
            <a:r>
              <a:rPr lang="ko-KR" altLang="en-US" smtClean="0">
                <a:latin typeface="나눔명조" panose="02020603020101020101" pitchFamily="18" charset="-127"/>
                <a:ea typeface="나눔명조" panose="02020603020101020101" pitchFamily="18" charset="-127"/>
              </a:rPr>
              <a:t>기능소개</a:t>
            </a:r>
            <a:endParaRPr lang="en-US" dirty="0">
              <a:latin typeface="나눔명조" panose="02020603020101020101" pitchFamily="18" charset="-127"/>
              <a:ea typeface="나눔명조" panose="02020603020101020101" pitchFamily="18" charset="-127"/>
            </a:endParaRPr>
          </a:p>
        </p:txBody>
      </p:sp>
      <p:pic>
        <p:nvPicPr>
          <p:cNvPr id="6" name="Picture 5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47122" y="3999434"/>
            <a:ext cx="3055754" cy="2084850"/>
          </a:xfrm>
          <a:prstGeom prst="rect">
            <a:avLst/>
          </a:prstGeom>
          <a:ln>
            <a:solidFill>
              <a:schemeClr val="accent6">
                <a:lumMod val="75000"/>
              </a:schemeClr>
            </a:solidFill>
          </a:ln>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64081" y="3999434"/>
            <a:ext cx="2976470" cy="2084850"/>
          </a:xfrm>
          <a:prstGeom prst="rect">
            <a:avLst/>
          </a:prstGeom>
          <a:ln>
            <a:solidFill>
              <a:schemeClr val="accent6">
                <a:lumMod val="75000"/>
              </a:schemeClr>
            </a:solidFill>
          </a:ln>
        </p:spPr>
      </p:pic>
      <p:sp>
        <p:nvSpPr>
          <p:cNvPr id="8" name="Rectangle 25"/>
          <p:cNvSpPr/>
          <p:nvPr/>
        </p:nvSpPr>
        <p:spPr>
          <a:xfrm>
            <a:off x="4092298" y="5998824"/>
            <a:ext cx="2140490" cy="276999"/>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lgn="ctr">
              <a:defRPr/>
            </a:pPr>
            <a:r>
              <a:rPr lang="ko-KR" altLang="en-US" sz="1200" b="1" kern="0" smtClean="0">
                <a:solidFill>
                  <a:srgbClr val="2D2D8A">
                    <a:lumMod val="50000"/>
                  </a:srgbClr>
                </a:solidFill>
                <a:latin typeface="나눔명조" panose="02020603020101020101" pitchFamily="18" charset="-127"/>
                <a:ea typeface="나눔명조" panose="02020603020101020101" pitchFamily="18" charset="-127"/>
              </a:rPr>
              <a:t>다양한 원본데이터 수집 가능</a:t>
            </a:r>
            <a:endParaRPr lang="en-US" altLang="ko-KR" sz="1200" b="1" kern="0" dirty="0">
              <a:solidFill>
                <a:srgbClr val="2D2D8A">
                  <a:lumMod val="50000"/>
                </a:srgbClr>
              </a:solidFill>
              <a:latin typeface="나눔명조" panose="02020603020101020101" pitchFamily="18" charset="-127"/>
              <a:ea typeface="나눔명조" panose="02020603020101020101" pitchFamily="18" charset="-127"/>
            </a:endParaRPr>
          </a:p>
        </p:txBody>
      </p:sp>
      <p:grpSp>
        <p:nvGrpSpPr>
          <p:cNvPr id="21" name="그룹 20"/>
          <p:cNvGrpSpPr/>
          <p:nvPr/>
        </p:nvGrpSpPr>
        <p:grpSpPr>
          <a:xfrm>
            <a:off x="3859803" y="4362059"/>
            <a:ext cx="2341505" cy="1233794"/>
            <a:chOff x="369277" y="2342721"/>
            <a:chExt cx="3371048" cy="1233794"/>
          </a:xfrm>
        </p:grpSpPr>
        <p:sp>
          <p:nvSpPr>
            <p:cNvPr id="9" name="직사각형 404"/>
            <p:cNvSpPr>
              <a:spLocks noChangeArrowheads="1"/>
            </p:cNvSpPr>
            <p:nvPr/>
          </p:nvSpPr>
          <p:spPr bwMode="auto">
            <a:xfrm>
              <a:off x="2603084" y="2924926"/>
              <a:ext cx="919433" cy="238363"/>
            </a:xfrm>
            <a:prstGeom prst="roundRect">
              <a:avLst>
                <a:gd name="adj" fmla="val 16667"/>
              </a:avLst>
            </a:prstGeom>
            <a:solidFill>
              <a:srgbClr val="92D050"/>
            </a:solidFill>
            <a:ln w="19050">
              <a:solidFill>
                <a:srgbClr val="E0E05A"/>
              </a:solidFill>
              <a:miter lim="800000"/>
              <a:headEnd/>
              <a:tailEnd/>
            </a:ln>
          </p:spPr>
          <p:txBody>
            <a:bodyPr wrap="square" lIns="0" rIns="0"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800" b="1" dirty="0" smtClean="0">
                  <a:latin typeface="나눔명조" panose="02020603020101020101" pitchFamily="18" charset="-127"/>
                  <a:ea typeface="나눔명조" panose="02020603020101020101" pitchFamily="18" charset="-127"/>
                </a:rPr>
                <a:t>Indexer</a:t>
              </a:r>
              <a:endParaRPr lang="ko-KR" altLang="ko-KR" sz="800" b="1" dirty="0">
                <a:latin typeface="나눔명조" panose="02020603020101020101" pitchFamily="18" charset="-127"/>
                <a:ea typeface="나눔명조" panose="02020603020101020101" pitchFamily="18" charset="-127"/>
              </a:endParaRPr>
            </a:p>
          </p:txBody>
        </p:sp>
        <p:sp>
          <p:nvSpPr>
            <p:cNvPr id="10" name="직사각형 404"/>
            <p:cNvSpPr>
              <a:spLocks noChangeArrowheads="1"/>
            </p:cNvSpPr>
            <p:nvPr/>
          </p:nvSpPr>
          <p:spPr bwMode="auto">
            <a:xfrm>
              <a:off x="2603084" y="2636894"/>
              <a:ext cx="921222" cy="238363"/>
            </a:xfrm>
            <a:prstGeom prst="roundRect">
              <a:avLst/>
            </a:prstGeom>
            <a:solidFill>
              <a:schemeClr val="accent2">
                <a:lumMod val="60000"/>
                <a:lumOff val="40000"/>
              </a:schemeClr>
            </a:solidFill>
            <a:ln w="19050">
              <a:solidFill>
                <a:srgbClr val="E0E05A"/>
              </a:solidFill>
              <a:miter lim="800000"/>
              <a:headEnd/>
              <a:tailEnd/>
            </a:ln>
          </p:spPr>
          <p:txBody>
            <a:bodyPr wrap="square" lIns="0" rIns="0"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800" b="1" dirty="0">
                  <a:latin typeface="나눔명조" panose="02020603020101020101" pitchFamily="18" charset="-127"/>
                  <a:ea typeface="나눔명조" panose="02020603020101020101" pitchFamily="18" charset="-127"/>
                  <a:cs typeface="굴림" pitchFamily="50" charset="-127"/>
                </a:rPr>
                <a:t>Search Head</a:t>
              </a:r>
              <a:endParaRPr lang="ko-KR" sz="800" b="1" dirty="0">
                <a:latin typeface="나눔명조" panose="02020603020101020101" pitchFamily="18" charset="-127"/>
                <a:ea typeface="나눔명조" panose="02020603020101020101" pitchFamily="18" charset="-127"/>
                <a:cs typeface="굴림" pitchFamily="50" charset="-127"/>
              </a:endParaRPr>
            </a:p>
          </p:txBody>
        </p:sp>
        <p:sp>
          <p:nvSpPr>
            <p:cNvPr id="11" name="직사각형 404"/>
            <p:cNvSpPr>
              <a:spLocks noChangeArrowheads="1"/>
            </p:cNvSpPr>
            <p:nvPr/>
          </p:nvSpPr>
          <p:spPr bwMode="auto">
            <a:xfrm>
              <a:off x="723285" y="2886653"/>
              <a:ext cx="921221" cy="238363"/>
            </a:xfrm>
            <a:prstGeom prst="roundRect">
              <a:avLst>
                <a:gd name="adj" fmla="val 16667"/>
              </a:avLst>
            </a:prstGeom>
            <a:solidFill>
              <a:srgbClr val="FDA939"/>
            </a:solidFill>
            <a:ln w="19050">
              <a:solidFill>
                <a:srgbClr val="E0E05A"/>
              </a:solidFill>
              <a:miter lim="800000"/>
              <a:headEnd/>
              <a:tailEnd/>
            </a:ln>
          </p:spPr>
          <p:txBody>
            <a:bodyPr wrap="square" lIns="0" rIns="0"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800" b="1" dirty="0" smtClean="0">
                  <a:latin typeface="나눔명조" panose="02020603020101020101" pitchFamily="18" charset="-127"/>
                  <a:ea typeface="나눔명조" panose="02020603020101020101" pitchFamily="18" charset="-127"/>
                </a:rPr>
                <a:t>Forwarder</a:t>
              </a:r>
              <a:endParaRPr lang="ko-KR" altLang="ko-KR" sz="800" b="1" dirty="0">
                <a:latin typeface="나눔명조" panose="02020603020101020101" pitchFamily="18" charset="-127"/>
                <a:ea typeface="나눔명조" panose="02020603020101020101" pitchFamily="18" charset="-127"/>
              </a:endParaRPr>
            </a:p>
          </p:txBody>
        </p:sp>
        <p:grpSp>
          <p:nvGrpSpPr>
            <p:cNvPr id="12" name="Group 50"/>
            <p:cNvGrpSpPr>
              <a:grpSpLocks/>
            </p:cNvGrpSpPr>
            <p:nvPr/>
          </p:nvGrpSpPr>
          <p:grpSpPr bwMode="auto">
            <a:xfrm>
              <a:off x="655795" y="3168444"/>
              <a:ext cx="1087322" cy="404023"/>
              <a:chOff x="9500399" y="1676398"/>
              <a:chExt cx="3498570" cy="998536"/>
            </a:xfrm>
          </p:grpSpPr>
          <p:pic>
            <p:nvPicPr>
              <p:cNvPr id="13" name="Picture 3" descr="splunk_deployment_1u.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00399" y="1676398"/>
                <a:ext cx="3498570" cy="99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6" descr="splunk_index.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380224" y="2048749"/>
                <a:ext cx="384970" cy="393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 name="Group 50"/>
            <p:cNvGrpSpPr>
              <a:grpSpLocks/>
            </p:cNvGrpSpPr>
            <p:nvPr/>
          </p:nvGrpSpPr>
          <p:grpSpPr bwMode="auto">
            <a:xfrm>
              <a:off x="2531078" y="3172492"/>
              <a:ext cx="1087326" cy="404023"/>
              <a:chOff x="7140584" y="1676400"/>
              <a:chExt cx="3498575" cy="998537"/>
            </a:xfrm>
          </p:grpSpPr>
          <p:pic>
            <p:nvPicPr>
              <p:cNvPr id="16" name="Picture 3" descr="splunk_deployment_1u.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40584" y="1676400"/>
                <a:ext cx="3498575"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6" descr="splunk_index.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67472" y="2048749"/>
                <a:ext cx="384971" cy="393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8" name="Shape 208"/>
            <p:cNvCxnSpPr>
              <a:cxnSpLocks noChangeShapeType="1"/>
              <a:stCxn id="13" idx="3"/>
              <a:endCxn id="16" idx="1"/>
            </p:cNvCxnSpPr>
            <p:nvPr/>
          </p:nvCxnSpPr>
          <p:spPr bwMode="auto">
            <a:xfrm>
              <a:off x="1743118" y="3370456"/>
              <a:ext cx="787963" cy="4048"/>
            </a:xfrm>
            <a:prstGeom prst="straightConnector1">
              <a:avLst/>
            </a:prstGeom>
            <a:noFill/>
            <a:ln w="19050" algn="ctr">
              <a:solidFill>
                <a:srgbClr val="00B050"/>
              </a:solidFill>
              <a:prstDash val="sysDot"/>
              <a:round/>
              <a:headEnd/>
              <a:tailEnd type="triangle" w="med" len="med"/>
            </a:ln>
            <a:extLst>
              <a:ext uri="{909E8E84-426E-40DD-AFC4-6F175D3DCCD1}">
                <a14:hiddenFill xmlns:a14="http://schemas.microsoft.com/office/drawing/2010/main">
                  <a:noFill/>
                </a14:hiddenFill>
              </a:ext>
            </a:extLst>
          </p:spPr>
        </p:cxnSp>
        <p:sp>
          <p:nvSpPr>
            <p:cNvPr id="19" name="Rectangle 25"/>
            <p:cNvSpPr/>
            <p:nvPr/>
          </p:nvSpPr>
          <p:spPr>
            <a:xfrm>
              <a:off x="369277" y="2342721"/>
              <a:ext cx="1682432" cy="369332"/>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lgn="ctr">
                <a:defRPr/>
              </a:pPr>
              <a:r>
                <a:rPr lang="ko-KR" altLang="en-US" sz="900" b="1" kern="0" dirty="0" smtClean="0">
                  <a:solidFill>
                    <a:srgbClr val="2D2D8A">
                      <a:lumMod val="50000"/>
                    </a:srgbClr>
                  </a:solidFill>
                  <a:latin typeface="나눔명조" panose="02020603020101020101" pitchFamily="18" charset="-127"/>
                  <a:ea typeface="나눔명조" panose="02020603020101020101" pitchFamily="18" charset="-127"/>
                </a:rPr>
                <a:t>원본데이터서버</a:t>
              </a:r>
              <a:endParaRPr lang="en-US" altLang="ko-KR" sz="900" b="1" kern="0" dirty="0" smtClean="0">
                <a:solidFill>
                  <a:srgbClr val="2D2D8A">
                    <a:lumMod val="50000"/>
                  </a:srgbClr>
                </a:solidFill>
                <a:latin typeface="나눔명조" panose="02020603020101020101" pitchFamily="18" charset="-127"/>
                <a:ea typeface="나눔명조" panose="02020603020101020101" pitchFamily="18" charset="-127"/>
              </a:endParaRPr>
            </a:p>
            <a:p>
              <a:pPr lvl="0" algn="ctr">
                <a:defRPr/>
              </a:pPr>
              <a:r>
                <a:rPr lang="en-US" altLang="ko-KR" sz="900" b="1" kern="0" dirty="0" smtClean="0">
                  <a:solidFill>
                    <a:srgbClr val="2D2D8A">
                      <a:lumMod val="50000"/>
                    </a:srgbClr>
                  </a:solidFill>
                  <a:latin typeface="나눔명조" panose="02020603020101020101" pitchFamily="18" charset="-127"/>
                  <a:ea typeface="나눔명조" panose="02020603020101020101" pitchFamily="18" charset="-127"/>
                </a:rPr>
                <a:t>(</a:t>
              </a:r>
              <a:r>
                <a:rPr lang="ko-KR" altLang="en-US" sz="900" b="1" kern="0" smtClean="0">
                  <a:solidFill>
                    <a:srgbClr val="2D2D8A">
                      <a:lumMod val="50000"/>
                    </a:srgbClr>
                  </a:solidFill>
                  <a:latin typeface="나눔명조" panose="02020603020101020101" pitchFamily="18" charset="-127"/>
                  <a:ea typeface="나눔명조" panose="02020603020101020101" pitchFamily="18" charset="-127"/>
                </a:rPr>
                <a:t>수집</a:t>
              </a:r>
              <a:r>
                <a:rPr lang="en-US" altLang="ko-KR" sz="900" b="1" kern="0" dirty="0" smtClean="0">
                  <a:solidFill>
                    <a:srgbClr val="2D2D8A">
                      <a:lumMod val="50000"/>
                    </a:srgbClr>
                  </a:solidFill>
                  <a:latin typeface="나눔명조" panose="02020603020101020101" pitchFamily="18" charset="-127"/>
                  <a:ea typeface="나눔명조" panose="02020603020101020101" pitchFamily="18" charset="-127"/>
                </a:rPr>
                <a:t>)</a:t>
              </a:r>
              <a:endParaRPr lang="en-US" altLang="ko-KR" sz="900" b="1" kern="0" dirty="0">
                <a:solidFill>
                  <a:srgbClr val="2D2D8A">
                    <a:lumMod val="50000"/>
                  </a:srgbClr>
                </a:solidFill>
                <a:latin typeface="나눔명조" panose="02020603020101020101" pitchFamily="18" charset="-127"/>
                <a:ea typeface="나눔명조" panose="02020603020101020101" pitchFamily="18" charset="-127"/>
              </a:endParaRPr>
            </a:p>
          </p:txBody>
        </p:sp>
        <p:sp>
          <p:nvSpPr>
            <p:cNvPr id="20" name="Rectangle 25"/>
            <p:cNvSpPr/>
            <p:nvPr/>
          </p:nvSpPr>
          <p:spPr>
            <a:xfrm>
              <a:off x="2372174" y="2342721"/>
              <a:ext cx="1368151" cy="230832"/>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lgn="ctr">
                <a:defRPr/>
              </a:pPr>
              <a:r>
                <a:rPr lang="ko-KR" altLang="en-US" sz="900" b="1" kern="0" dirty="0" smtClean="0">
                  <a:solidFill>
                    <a:srgbClr val="2D2D8A">
                      <a:lumMod val="50000"/>
                    </a:srgbClr>
                  </a:solidFill>
                  <a:latin typeface="나눔명조" panose="02020603020101020101" pitchFamily="18" charset="-127"/>
                  <a:ea typeface="나눔명조" panose="02020603020101020101" pitchFamily="18" charset="-127"/>
                </a:rPr>
                <a:t>스플렁크</a:t>
              </a:r>
              <a:r>
                <a:rPr lang="en-US" altLang="ko-KR" sz="900" b="1" kern="0" dirty="0" smtClean="0">
                  <a:solidFill>
                    <a:srgbClr val="2D2D8A">
                      <a:lumMod val="50000"/>
                    </a:srgbClr>
                  </a:solidFill>
                  <a:latin typeface="나눔명조" panose="02020603020101020101" pitchFamily="18" charset="-127"/>
                  <a:ea typeface="나눔명조" panose="02020603020101020101" pitchFamily="18" charset="-127"/>
                </a:rPr>
                <a:t> </a:t>
              </a:r>
              <a:r>
                <a:rPr lang="ko-KR" altLang="en-US" sz="900" b="1" kern="0" dirty="0" smtClean="0">
                  <a:solidFill>
                    <a:srgbClr val="2D2D8A">
                      <a:lumMod val="50000"/>
                    </a:srgbClr>
                  </a:solidFill>
                  <a:latin typeface="나눔명조" panose="02020603020101020101" pitchFamily="18" charset="-127"/>
                  <a:ea typeface="나눔명조" panose="02020603020101020101" pitchFamily="18" charset="-127"/>
                </a:rPr>
                <a:t>서버</a:t>
              </a:r>
              <a:endParaRPr lang="en-US" altLang="ko-KR" sz="900" b="1" kern="0" dirty="0" smtClean="0">
                <a:solidFill>
                  <a:srgbClr val="2D2D8A">
                    <a:lumMod val="50000"/>
                  </a:srgbClr>
                </a:solidFill>
                <a:latin typeface="나눔명조" panose="02020603020101020101" pitchFamily="18" charset="-127"/>
                <a:ea typeface="나눔명조" panose="02020603020101020101" pitchFamily="18" charset="-127"/>
              </a:endParaRPr>
            </a:p>
          </p:txBody>
        </p:sp>
      </p:grpSp>
      <p:sp>
        <p:nvSpPr>
          <p:cNvPr id="22" name="Content Placeholder 9"/>
          <p:cNvSpPr>
            <a:spLocks noGrp="1"/>
          </p:cNvSpPr>
          <p:nvPr>
            <p:ph sz="quarter" idx="15"/>
          </p:nvPr>
        </p:nvSpPr>
        <p:spPr>
          <a:xfrm>
            <a:off x="377242" y="1374192"/>
            <a:ext cx="9139908" cy="4263057"/>
          </a:xfrm>
          <a:prstGeom prst="rect">
            <a:avLst/>
          </a:prstGeom>
        </p:spPr>
        <p:txBody>
          <a:bodyPr/>
          <a:lstStyle/>
          <a:p>
            <a:pPr>
              <a:lnSpc>
                <a:spcPct val="110000"/>
              </a:lnSpc>
            </a:pPr>
            <a:r>
              <a:rPr lang="ko-KR" altLang="en-US" dirty="0" smtClean="0">
                <a:latin typeface="나눔명조" panose="02020603020101020101" pitchFamily="18" charset="-127"/>
                <a:ea typeface="나눔명조" panose="02020603020101020101" pitchFamily="18" charset="-127"/>
              </a:rPr>
              <a:t>다양한 머신 데이터를 하나의 </a:t>
            </a:r>
            <a:r>
              <a:rPr lang="en-US" altLang="ko-KR" dirty="0" smtClean="0">
                <a:latin typeface="나눔명조" panose="02020603020101020101" pitchFamily="18" charset="-127"/>
                <a:ea typeface="나눔명조" panose="02020603020101020101" pitchFamily="18" charset="-127"/>
              </a:rPr>
              <a:t>Universal Indexing </a:t>
            </a:r>
            <a:r>
              <a:rPr lang="ko-KR" altLang="en-US" smtClean="0">
                <a:latin typeface="나눔명조" panose="02020603020101020101" pitchFamily="18" charset="-127"/>
                <a:ea typeface="나눔명조" panose="02020603020101020101" pitchFamily="18" charset="-127"/>
              </a:rPr>
              <a:t>체계를 이용하여 수집</a:t>
            </a:r>
            <a:r>
              <a:rPr lang="en-US" altLang="ko-KR" dirty="0" smtClean="0">
                <a:latin typeface="나눔명조" panose="02020603020101020101" pitchFamily="18" charset="-127"/>
                <a:ea typeface="나눔명조" panose="02020603020101020101" pitchFamily="18" charset="-127"/>
              </a:rPr>
              <a:t> </a:t>
            </a:r>
          </a:p>
          <a:p>
            <a:pPr lvl="1">
              <a:lnSpc>
                <a:spcPct val="110000"/>
              </a:lnSpc>
            </a:pPr>
            <a:r>
              <a:rPr lang="en-US" altLang="ko-KR" sz="1400" dirty="0" smtClean="0">
                <a:latin typeface="나눔명조" panose="02020603020101020101" pitchFamily="18" charset="-127"/>
                <a:ea typeface="나눔명조" panose="02020603020101020101" pitchFamily="18" charset="-127"/>
              </a:rPr>
              <a:t>Splunk</a:t>
            </a:r>
            <a:r>
              <a:rPr lang="ko-KR" altLang="en-US" sz="1400">
                <a:latin typeface="나눔명조" panose="02020603020101020101" pitchFamily="18" charset="-127"/>
                <a:ea typeface="나눔명조" panose="02020603020101020101" pitchFamily="18" charset="-127"/>
              </a:rPr>
              <a:t> </a:t>
            </a:r>
            <a:r>
              <a:rPr lang="ko-KR" altLang="en-US" sz="1400" smtClean="0">
                <a:latin typeface="나눔명조" panose="02020603020101020101" pitchFamily="18" charset="-127"/>
                <a:ea typeface="나눔명조" panose="02020603020101020101" pitchFamily="18" charset="-127"/>
              </a:rPr>
              <a:t>고유의 </a:t>
            </a:r>
            <a:r>
              <a:rPr lang="en-US" altLang="ko-KR" sz="1400" dirty="0">
                <a:latin typeface="나눔명조" panose="02020603020101020101" pitchFamily="18" charset="-127"/>
                <a:ea typeface="나눔명조" panose="02020603020101020101" pitchFamily="18" charset="-127"/>
              </a:rPr>
              <a:t>Universal Indexing </a:t>
            </a:r>
            <a:r>
              <a:rPr lang="ko-KR" altLang="en-US" sz="1400">
                <a:latin typeface="나눔명조" panose="02020603020101020101" pitchFamily="18" charset="-127"/>
                <a:ea typeface="나눔명조" panose="02020603020101020101" pitchFamily="18" charset="-127"/>
              </a:rPr>
              <a:t>체계와 </a:t>
            </a:r>
            <a:r>
              <a:rPr lang="en-US" altLang="ko-KR" sz="1400" dirty="0" smtClean="0">
                <a:latin typeface="나눔명조" panose="02020603020101020101" pitchFamily="18" charset="-127"/>
                <a:ea typeface="나눔명조" panose="02020603020101020101" pitchFamily="18" charset="-127"/>
              </a:rPr>
              <a:t>Forwarder(</a:t>
            </a:r>
            <a:r>
              <a:rPr lang="ko-KR" altLang="en-US" sz="1400" smtClean="0">
                <a:latin typeface="나눔명조" panose="02020603020101020101" pitchFamily="18" charset="-127"/>
                <a:ea typeface="나눔명조" panose="02020603020101020101" pitchFamily="18" charset="-127"/>
              </a:rPr>
              <a:t>유연한 </a:t>
            </a:r>
            <a:r>
              <a:rPr lang="ko-KR" altLang="en-US" sz="1400">
                <a:latin typeface="나눔명조" panose="02020603020101020101" pitchFamily="18" charset="-127"/>
                <a:ea typeface="나눔명조" panose="02020603020101020101" pitchFamily="18" charset="-127"/>
              </a:rPr>
              <a:t>데이터 </a:t>
            </a:r>
            <a:r>
              <a:rPr lang="ko-KR" altLang="en-US" sz="1400" smtClean="0">
                <a:latin typeface="나눔명조" panose="02020603020101020101" pitchFamily="18" charset="-127"/>
                <a:ea typeface="나눔명조" panose="02020603020101020101" pitchFamily="18" charset="-127"/>
              </a:rPr>
              <a:t>수집기</a:t>
            </a:r>
            <a:r>
              <a:rPr lang="en-US" altLang="ko-KR" sz="1400" dirty="0" smtClean="0">
                <a:latin typeface="나눔명조" panose="02020603020101020101" pitchFamily="18" charset="-127"/>
                <a:ea typeface="나눔명조" panose="02020603020101020101" pitchFamily="18" charset="-127"/>
              </a:rPr>
              <a:t>)</a:t>
            </a:r>
            <a:r>
              <a:rPr lang="ko-KR" altLang="en-US" sz="1400" smtClean="0">
                <a:latin typeface="나눔명조" panose="02020603020101020101" pitchFamily="18" charset="-127"/>
                <a:ea typeface="나눔명조" panose="02020603020101020101" pitchFamily="18" charset="-127"/>
              </a:rPr>
              <a:t>를</a:t>
            </a:r>
            <a:r>
              <a:rPr lang="en-US" altLang="ko-KR" sz="1400" dirty="0" smtClean="0">
                <a:latin typeface="나눔명조" panose="02020603020101020101" pitchFamily="18" charset="-127"/>
                <a:ea typeface="나눔명조" panose="02020603020101020101" pitchFamily="18" charset="-127"/>
              </a:rPr>
              <a:t> </a:t>
            </a:r>
            <a:r>
              <a:rPr lang="ko-KR" altLang="en-US" sz="1400" smtClean="0">
                <a:latin typeface="나눔명조" panose="02020603020101020101" pitchFamily="18" charset="-127"/>
                <a:ea typeface="나눔명조" panose="02020603020101020101" pitchFamily="18" charset="-127"/>
              </a:rPr>
              <a:t>이용</a:t>
            </a:r>
            <a:r>
              <a:rPr lang="en-US" altLang="ko-KR" sz="1400" dirty="0" smtClean="0">
                <a:latin typeface="나눔명조" panose="02020603020101020101" pitchFamily="18" charset="-127"/>
                <a:ea typeface="나눔명조" panose="02020603020101020101" pitchFamily="18" charset="-127"/>
              </a:rPr>
              <a:t>,</a:t>
            </a:r>
            <a:r>
              <a:rPr lang="ko-KR" altLang="en-US" sz="1400" smtClean="0">
                <a:latin typeface="나눔명조" panose="02020603020101020101" pitchFamily="18" charset="-127"/>
                <a:ea typeface="나눔명조" panose="02020603020101020101" pitchFamily="18" charset="-127"/>
              </a:rPr>
              <a:t> 다양한 비정형 머신 </a:t>
            </a:r>
            <a:r>
              <a:rPr lang="ko-KR" altLang="en-US" sz="1400">
                <a:latin typeface="나눔명조" panose="02020603020101020101" pitchFamily="18" charset="-127"/>
                <a:ea typeface="나눔명조" panose="02020603020101020101" pitchFamily="18" charset="-127"/>
              </a:rPr>
              <a:t>데이터를 </a:t>
            </a:r>
            <a:r>
              <a:rPr lang="ko-KR" altLang="en-US" sz="1400" smtClean="0">
                <a:latin typeface="나눔명조" panose="02020603020101020101" pitchFamily="18" charset="-127"/>
                <a:ea typeface="나눔명조" panose="02020603020101020101" pitchFamily="18" charset="-127"/>
              </a:rPr>
              <a:t>유연하게 수집</a:t>
            </a:r>
            <a:r>
              <a:rPr lang="en-US" altLang="ko-KR" sz="1400" dirty="0" smtClean="0">
                <a:latin typeface="나눔명조" panose="02020603020101020101" pitchFamily="18" charset="-127"/>
                <a:ea typeface="나눔명조" panose="02020603020101020101" pitchFamily="18" charset="-127"/>
              </a:rPr>
              <a:t> </a:t>
            </a:r>
            <a:r>
              <a:rPr lang="ko-KR" altLang="en-US" sz="1400" smtClean="0">
                <a:latin typeface="나눔명조" panose="02020603020101020101" pitchFamily="18" charset="-127"/>
                <a:ea typeface="나눔명조" panose="02020603020101020101" pitchFamily="18" charset="-127"/>
              </a:rPr>
              <a:t>가능 </a:t>
            </a:r>
            <a:r>
              <a:rPr lang="en-US" altLang="ko-KR" sz="1400" dirty="0" smtClean="0">
                <a:latin typeface="나눔명조" panose="02020603020101020101" pitchFamily="18" charset="-127"/>
                <a:ea typeface="나눔명조" panose="02020603020101020101" pitchFamily="18" charset="-127"/>
              </a:rPr>
              <a:t>(</a:t>
            </a:r>
            <a:r>
              <a:rPr lang="ko-KR" altLang="en-US" sz="1400" smtClean="0">
                <a:latin typeface="나눔명조" panose="02020603020101020101" pitchFamily="18" charset="-127"/>
                <a:ea typeface="나눔명조" panose="02020603020101020101" pitchFamily="18" charset="-127"/>
              </a:rPr>
              <a:t>신규 로그를 </a:t>
            </a:r>
            <a:r>
              <a:rPr lang="ko-KR" altLang="en-US" sz="1400">
                <a:latin typeface="나눔명조" panose="02020603020101020101" pitchFamily="18" charset="-127"/>
                <a:ea typeface="나눔명조" panose="02020603020101020101" pitchFamily="18" charset="-127"/>
              </a:rPr>
              <a:t>수집하는 경우에도 </a:t>
            </a:r>
            <a:r>
              <a:rPr lang="ko-KR" altLang="en-US" sz="1400" smtClean="0">
                <a:latin typeface="나눔명조" panose="02020603020101020101" pitchFamily="18" charset="-127"/>
                <a:ea typeface="나눔명조" panose="02020603020101020101" pitchFamily="18" charset="-127"/>
              </a:rPr>
              <a:t>별도 </a:t>
            </a:r>
            <a:r>
              <a:rPr lang="en-US" altLang="ko-KR" sz="1400" dirty="0" smtClean="0">
                <a:latin typeface="나눔명조" panose="02020603020101020101" pitchFamily="18" charset="-127"/>
                <a:ea typeface="나눔명조" panose="02020603020101020101" pitchFamily="18" charset="-127"/>
              </a:rPr>
              <a:t>Schema</a:t>
            </a:r>
            <a:r>
              <a:rPr lang="ko-KR" altLang="en-US" sz="1400" smtClean="0">
                <a:latin typeface="나눔명조" panose="02020603020101020101" pitchFamily="18" charset="-127"/>
                <a:ea typeface="나눔명조" panose="02020603020101020101" pitchFamily="18" charset="-127"/>
              </a:rPr>
              <a:t>나 </a:t>
            </a:r>
            <a:r>
              <a:rPr lang="en-US" altLang="ko-KR" sz="1400" dirty="0">
                <a:latin typeface="나눔명조" panose="02020603020101020101" pitchFamily="18" charset="-127"/>
                <a:ea typeface="나눔명조" panose="02020603020101020101" pitchFamily="18" charset="-127"/>
              </a:rPr>
              <a:t>Agent</a:t>
            </a:r>
            <a:r>
              <a:rPr lang="ko-KR" altLang="en-US" sz="1400">
                <a:latin typeface="나눔명조" panose="02020603020101020101" pitchFamily="18" charset="-127"/>
                <a:ea typeface="나눔명조" panose="02020603020101020101" pitchFamily="18" charset="-127"/>
              </a:rPr>
              <a:t>를 </a:t>
            </a:r>
            <a:r>
              <a:rPr lang="ko-KR" altLang="en-US" sz="1400" smtClean="0">
                <a:latin typeface="나눔명조" panose="02020603020101020101" pitchFamily="18" charset="-127"/>
                <a:ea typeface="나눔명조" panose="02020603020101020101" pitchFamily="18" charset="-127"/>
              </a:rPr>
              <a:t>구현할 필요 없음</a:t>
            </a:r>
            <a:r>
              <a:rPr lang="en-US" altLang="ko-KR" sz="1400" dirty="0">
                <a:latin typeface="나눔명조" panose="02020603020101020101" pitchFamily="18" charset="-127"/>
                <a:ea typeface="나눔명조" panose="02020603020101020101" pitchFamily="18" charset="-127"/>
              </a:rPr>
              <a:t>)</a:t>
            </a:r>
            <a:endParaRPr lang="en-US" altLang="ko-KR" dirty="0" smtClean="0">
              <a:latin typeface="나눔명조" panose="02020603020101020101" pitchFamily="18" charset="-127"/>
              <a:ea typeface="나눔명조" panose="02020603020101020101" pitchFamily="18" charset="-127"/>
            </a:endParaRPr>
          </a:p>
          <a:p>
            <a:pPr>
              <a:lnSpc>
                <a:spcPct val="110000"/>
              </a:lnSpc>
            </a:pPr>
            <a:r>
              <a:rPr lang="en-US" altLang="ko-KR" dirty="0" smtClean="0">
                <a:latin typeface="나눔명조" panose="02020603020101020101" pitchFamily="18" charset="-127"/>
                <a:ea typeface="나눔명조" panose="02020603020101020101" pitchFamily="18" charset="-127"/>
              </a:rPr>
              <a:t>SNMP</a:t>
            </a:r>
          </a:p>
          <a:p>
            <a:pPr lvl="1">
              <a:lnSpc>
                <a:spcPct val="110000"/>
              </a:lnSpc>
            </a:pPr>
            <a:r>
              <a:rPr lang="en-US" altLang="ko-KR" sz="1400" dirty="0" smtClean="0">
                <a:latin typeface="나눔명조" panose="02020603020101020101" pitchFamily="18" charset="-127"/>
                <a:ea typeface="나눔명조" panose="02020603020101020101" pitchFamily="18" charset="-127"/>
              </a:rPr>
              <a:t>Splunk</a:t>
            </a:r>
            <a:r>
              <a:rPr lang="ko-KR" altLang="en-US" sz="1400" smtClean="0">
                <a:latin typeface="나눔명조" panose="02020603020101020101" pitchFamily="18" charset="-127"/>
                <a:ea typeface="나눔명조" panose="02020603020101020101" pitchFamily="18" charset="-127"/>
              </a:rPr>
              <a:t>의 </a:t>
            </a:r>
            <a:r>
              <a:rPr lang="en-US" altLang="ko-KR" sz="1400" dirty="0" smtClean="0">
                <a:latin typeface="나눔명조" panose="02020603020101020101" pitchFamily="18" charset="-127"/>
                <a:ea typeface="나눔명조" panose="02020603020101020101" pitchFamily="18" charset="-127"/>
              </a:rPr>
              <a:t>Trap alert </a:t>
            </a:r>
            <a:r>
              <a:rPr lang="ko-KR" altLang="en-US" sz="1400" smtClean="0">
                <a:latin typeface="나눔명조" panose="02020603020101020101" pitchFamily="18" charset="-127"/>
                <a:ea typeface="나눔명조" panose="02020603020101020101" pitchFamily="18" charset="-127"/>
              </a:rPr>
              <a:t>수집기능을 이용하여 </a:t>
            </a:r>
            <a:r>
              <a:rPr lang="en-US" altLang="ko-KR" sz="1400" dirty="0" smtClean="0">
                <a:latin typeface="나눔명조" panose="02020603020101020101" pitchFamily="18" charset="-127"/>
                <a:ea typeface="나눔명조" panose="02020603020101020101" pitchFamily="18" charset="-127"/>
              </a:rPr>
              <a:t>Trap </a:t>
            </a:r>
            <a:r>
              <a:rPr lang="ko-KR" altLang="en-US" sz="1400" smtClean="0">
                <a:latin typeface="나눔명조" panose="02020603020101020101" pitchFamily="18" charset="-127"/>
                <a:ea typeface="나눔명조" panose="02020603020101020101" pitchFamily="18" charset="-127"/>
              </a:rPr>
              <a:t>이벤트를 수집</a:t>
            </a:r>
            <a:r>
              <a:rPr lang="en-US" altLang="ko-KR" sz="1400" dirty="0" smtClean="0">
                <a:latin typeface="나눔명조" panose="02020603020101020101" pitchFamily="18" charset="-127"/>
                <a:ea typeface="나눔명조" panose="02020603020101020101" pitchFamily="18" charset="-127"/>
              </a:rPr>
              <a:t>. (Trap </a:t>
            </a:r>
            <a:r>
              <a:rPr lang="ko-KR" altLang="en-US" sz="1400" smtClean="0">
                <a:latin typeface="나눔명조" panose="02020603020101020101" pitchFamily="18" charset="-127"/>
                <a:ea typeface="나눔명조" panose="02020603020101020101" pitchFamily="18" charset="-127"/>
              </a:rPr>
              <a:t>주소지정 필요</a:t>
            </a:r>
            <a:r>
              <a:rPr lang="en-US" altLang="ko-KR" sz="1400" dirty="0" smtClean="0">
                <a:latin typeface="나눔명조" panose="02020603020101020101" pitchFamily="18" charset="-127"/>
                <a:ea typeface="나눔명조" panose="02020603020101020101" pitchFamily="18" charset="-127"/>
              </a:rPr>
              <a:t>) </a:t>
            </a:r>
          </a:p>
          <a:p>
            <a:pPr lvl="1">
              <a:lnSpc>
                <a:spcPct val="110000"/>
              </a:lnSpc>
            </a:pPr>
            <a:r>
              <a:rPr lang="ko-KR" altLang="en-US" sz="1400" dirty="0" smtClean="0">
                <a:latin typeface="나눔명조" panose="02020603020101020101" pitchFamily="18" charset="-127"/>
                <a:ea typeface="나눔명조" panose="02020603020101020101" pitchFamily="18" charset="-127"/>
              </a:rPr>
              <a:t>또한 스플렁크 서버에 </a:t>
            </a:r>
            <a:r>
              <a:rPr lang="en-US" altLang="ko-KR" sz="1400" dirty="0" smtClean="0">
                <a:latin typeface="나눔명조" panose="02020603020101020101" pitchFamily="18" charset="-127"/>
                <a:ea typeface="나눔명조" panose="02020603020101020101" pitchFamily="18" charset="-127"/>
              </a:rPr>
              <a:t>net-</a:t>
            </a:r>
            <a:r>
              <a:rPr lang="en-US" altLang="ko-KR" sz="1400" dirty="0" err="1" smtClean="0">
                <a:latin typeface="나눔명조" panose="02020603020101020101" pitchFamily="18" charset="-127"/>
                <a:ea typeface="나눔명조" panose="02020603020101020101" pitchFamily="18" charset="-127"/>
              </a:rPr>
              <a:t>snmp</a:t>
            </a:r>
            <a:r>
              <a:rPr lang="ko-KR" altLang="en-US" sz="1400" smtClean="0">
                <a:latin typeface="나눔명조" panose="02020603020101020101" pitchFamily="18" charset="-127"/>
                <a:ea typeface="나눔명조" panose="02020603020101020101" pitchFamily="18" charset="-127"/>
              </a:rPr>
              <a:t>를 설치</a:t>
            </a:r>
            <a:r>
              <a:rPr lang="en-US" altLang="ko-KR" sz="1400" dirty="0" smtClean="0">
                <a:latin typeface="나눔명조" panose="02020603020101020101" pitchFamily="18" charset="-127"/>
                <a:ea typeface="나눔명조" panose="02020603020101020101" pitchFamily="18" charset="-127"/>
              </a:rPr>
              <a:t>, </a:t>
            </a:r>
            <a:r>
              <a:rPr lang="ko-KR" altLang="en-US" sz="1400" smtClean="0">
                <a:latin typeface="나눔명조" panose="02020603020101020101" pitchFamily="18" charset="-127"/>
                <a:ea typeface="나눔명조" panose="02020603020101020101" pitchFamily="18" charset="-127"/>
              </a:rPr>
              <a:t>주기적으로 </a:t>
            </a:r>
            <a:r>
              <a:rPr lang="en-US" altLang="ko-KR" sz="1400" dirty="0" smtClean="0">
                <a:latin typeface="나눔명조" panose="02020603020101020101" pitchFamily="18" charset="-127"/>
                <a:ea typeface="나눔명조" panose="02020603020101020101" pitchFamily="18" charset="-127"/>
              </a:rPr>
              <a:t>NE</a:t>
            </a:r>
            <a:r>
              <a:rPr lang="ko-KR" altLang="en-US" sz="1400" smtClean="0">
                <a:latin typeface="나눔명조" panose="02020603020101020101" pitchFamily="18" charset="-127"/>
                <a:ea typeface="나눔명조" panose="02020603020101020101" pitchFamily="18" charset="-127"/>
              </a:rPr>
              <a:t>로부터 </a:t>
            </a:r>
            <a:r>
              <a:rPr lang="en-US" altLang="ko-KR" sz="1400" dirty="0" smtClean="0">
                <a:latin typeface="나눔명조" panose="02020603020101020101" pitchFamily="18" charset="-127"/>
                <a:ea typeface="나눔명조" panose="02020603020101020101" pitchFamily="18" charset="-127"/>
              </a:rPr>
              <a:t>MIB data</a:t>
            </a:r>
            <a:r>
              <a:rPr lang="ko-KR" altLang="en-US" sz="1400" smtClean="0">
                <a:latin typeface="나눔명조" panose="02020603020101020101" pitchFamily="18" charset="-127"/>
                <a:ea typeface="나눔명조" panose="02020603020101020101" pitchFamily="18" charset="-127"/>
              </a:rPr>
              <a:t>를 폴링 후</a:t>
            </a:r>
            <a:r>
              <a:rPr lang="en-US" altLang="ko-KR" sz="1400" dirty="0" smtClean="0">
                <a:latin typeface="나눔명조" panose="02020603020101020101" pitchFamily="18" charset="-127"/>
                <a:ea typeface="나눔명조" panose="02020603020101020101" pitchFamily="18" charset="-127"/>
              </a:rPr>
              <a:t>, </a:t>
            </a:r>
            <a:r>
              <a:rPr lang="ko-KR" altLang="en-US" sz="1400" smtClean="0">
                <a:latin typeface="나눔명조" panose="02020603020101020101" pitchFamily="18" charset="-127"/>
                <a:ea typeface="나눔명조" panose="02020603020101020101" pitchFamily="18" charset="-127"/>
              </a:rPr>
              <a:t>텍스트 로깅하고 이를 인덱스화 </a:t>
            </a:r>
            <a:endParaRPr lang="en-US" altLang="ko-KR" dirty="0" smtClean="0">
              <a:latin typeface="나눔명조" panose="02020603020101020101" pitchFamily="18" charset="-127"/>
              <a:ea typeface="나눔명조" panose="02020603020101020101" pitchFamily="18" charset="-127"/>
            </a:endParaRPr>
          </a:p>
          <a:p>
            <a:pPr>
              <a:lnSpc>
                <a:spcPct val="110000"/>
              </a:lnSpc>
            </a:pPr>
            <a:r>
              <a:rPr lang="en-US" altLang="ko-KR" dirty="0" smtClean="0">
                <a:latin typeface="나눔명조" panose="02020603020101020101" pitchFamily="18" charset="-127"/>
                <a:ea typeface="나눔명조" panose="02020603020101020101" pitchFamily="18" charset="-127"/>
              </a:rPr>
              <a:t>Agent </a:t>
            </a:r>
            <a:r>
              <a:rPr lang="ko-KR" altLang="en-US" smtClean="0">
                <a:latin typeface="나눔명조" panose="02020603020101020101" pitchFamily="18" charset="-127"/>
                <a:ea typeface="나눔명조" panose="02020603020101020101" pitchFamily="18" charset="-127"/>
              </a:rPr>
              <a:t>설치</a:t>
            </a:r>
            <a:r>
              <a:rPr lang="en-US" altLang="ko-KR" dirty="0" smtClean="0">
                <a:latin typeface="나눔명조" panose="02020603020101020101" pitchFamily="18" charset="-127"/>
                <a:ea typeface="나눔명조" panose="02020603020101020101" pitchFamily="18" charset="-127"/>
              </a:rPr>
              <a:t>/</a:t>
            </a:r>
            <a:r>
              <a:rPr lang="ko-KR" altLang="en-US" smtClean="0">
                <a:latin typeface="나눔명조" panose="02020603020101020101" pitchFamily="18" charset="-127"/>
                <a:ea typeface="나눔명조" panose="02020603020101020101" pitchFamily="18" charset="-127"/>
              </a:rPr>
              <a:t>제어 및 파일</a:t>
            </a:r>
            <a:r>
              <a:rPr lang="en-US" altLang="ko-KR" dirty="0" smtClean="0">
                <a:latin typeface="나눔명조" panose="02020603020101020101" pitchFamily="18" charset="-127"/>
                <a:ea typeface="나눔명조" panose="02020603020101020101" pitchFamily="18" charset="-127"/>
              </a:rPr>
              <a:t>(Log, CDR)</a:t>
            </a:r>
            <a:endParaRPr lang="en-US" altLang="ko-KR" dirty="0">
              <a:latin typeface="나눔명조" panose="02020603020101020101" pitchFamily="18" charset="-127"/>
              <a:ea typeface="나눔명조" panose="02020603020101020101" pitchFamily="18" charset="-127"/>
            </a:endParaRPr>
          </a:p>
          <a:p>
            <a:pPr lvl="1">
              <a:lnSpc>
                <a:spcPct val="110000"/>
              </a:lnSpc>
            </a:pPr>
            <a:r>
              <a:rPr lang="ko-KR" altLang="en-US" sz="1400" dirty="0" smtClean="0">
                <a:latin typeface="나눔명조" panose="02020603020101020101" pitchFamily="18" charset="-127"/>
                <a:ea typeface="나눔명조" panose="02020603020101020101" pitchFamily="18" charset="-127"/>
              </a:rPr>
              <a:t>수집대상 서버에 </a:t>
            </a:r>
            <a:r>
              <a:rPr lang="en-US" altLang="ko-KR" sz="1400" dirty="0" smtClean="0">
                <a:latin typeface="나눔명조" panose="02020603020101020101" pitchFamily="18" charset="-127"/>
                <a:ea typeface="나눔명조" panose="02020603020101020101" pitchFamily="18" charset="-127"/>
              </a:rPr>
              <a:t>Forwarder</a:t>
            </a:r>
            <a:r>
              <a:rPr lang="ko-KR" altLang="en-US" sz="1400" smtClean="0">
                <a:latin typeface="나눔명조" panose="02020603020101020101" pitchFamily="18" charset="-127"/>
                <a:ea typeface="나눔명조" panose="02020603020101020101" pitchFamily="18" charset="-127"/>
              </a:rPr>
              <a:t>를 설치하고</a:t>
            </a:r>
            <a:r>
              <a:rPr lang="en-US" altLang="ko-KR" sz="1400" dirty="0" smtClean="0">
                <a:latin typeface="나눔명조" panose="02020603020101020101" pitchFamily="18" charset="-127"/>
                <a:ea typeface="나눔명조" panose="02020603020101020101" pitchFamily="18" charset="-127"/>
              </a:rPr>
              <a:t>, </a:t>
            </a:r>
            <a:r>
              <a:rPr lang="ko-KR" altLang="en-US" sz="1400" smtClean="0">
                <a:latin typeface="나눔명조" panose="02020603020101020101" pitchFamily="18" charset="-127"/>
                <a:ea typeface="나눔명조" panose="02020603020101020101" pitchFamily="18" charset="-127"/>
              </a:rPr>
              <a:t>해당 서버로부터 정책에 의해 파일정보를 수집</a:t>
            </a:r>
            <a:endParaRPr lang="en-US" altLang="ko-KR" sz="1400" dirty="0" smtClean="0">
              <a:latin typeface="나눔명조" panose="02020603020101020101" pitchFamily="18" charset="-127"/>
              <a:ea typeface="나눔명조" panose="02020603020101020101" pitchFamily="18" charset="-127"/>
            </a:endParaRPr>
          </a:p>
          <a:p>
            <a:pPr lvl="1">
              <a:lnSpc>
                <a:spcPct val="110000"/>
              </a:lnSpc>
            </a:pPr>
            <a:r>
              <a:rPr lang="en-US" altLang="ko-KR" sz="1400" dirty="0" smtClean="0">
                <a:latin typeface="나눔명조" panose="02020603020101020101" pitchFamily="18" charset="-127"/>
                <a:ea typeface="나눔명조" panose="02020603020101020101" pitchFamily="18" charset="-127"/>
              </a:rPr>
              <a:t>(Agentless </a:t>
            </a:r>
            <a:r>
              <a:rPr lang="ko-KR" altLang="en-US" sz="1400" smtClean="0">
                <a:latin typeface="나눔명조" panose="02020603020101020101" pitchFamily="18" charset="-127"/>
                <a:ea typeface="나눔명조" panose="02020603020101020101" pitchFamily="18" charset="-127"/>
              </a:rPr>
              <a:t>방식도 지원가능</a:t>
            </a:r>
            <a:r>
              <a:rPr lang="en-US" altLang="ko-KR" sz="1400" dirty="0" smtClean="0">
                <a:latin typeface="나눔명조" panose="02020603020101020101" pitchFamily="18" charset="-127"/>
                <a:ea typeface="나눔명조" panose="02020603020101020101" pitchFamily="18" charset="-127"/>
              </a:rPr>
              <a:t>: </a:t>
            </a:r>
            <a:r>
              <a:rPr lang="ko-KR" altLang="en-US" sz="1400" smtClean="0">
                <a:latin typeface="나눔명조" panose="02020603020101020101" pitchFamily="18" charset="-127"/>
                <a:ea typeface="나눔명조" panose="02020603020101020101" pitchFamily="18" charset="-127"/>
              </a:rPr>
              <a:t>원격서버접속 및 서버로부터 직접 데이터를 수신하는 방식</a:t>
            </a:r>
            <a:r>
              <a:rPr lang="en-US" altLang="ko-KR" sz="1400" dirty="0" smtClean="0">
                <a:latin typeface="나눔명조" panose="02020603020101020101" pitchFamily="18" charset="-127"/>
                <a:ea typeface="나눔명조" panose="02020603020101020101" pitchFamily="18" charset="-127"/>
              </a:rPr>
              <a:t>, </a:t>
            </a:r>
            <a:r>
              <a:rPr lang="ko-KR" altLang="en-US" sz="1400" smtClean="0">
                <a:latin typeface="나눔명조" panose="02020603020101020101" pitchFamily="18" charset="-127"/>
                <a:ea typeface="나눔명조" panose="02020603020101020101" pitchFamily="18" charset="-127"/>
              </a:rPr>
              <a:t>예</a:t>
            </a:r>
            <a:r>
              <a:rPr lang="en-US" altLang="ko-KR" sz="1400" dirty="0" smtClean="0">
                <a:latin typeface="나눔명조" panose="02020603020101020101" pitchFamily="18" charset="-127"/>
                <a:ea typeface="나눔명조" panose="02020603020101020101" pitchFamily="18" charset="-127"/>
              </a:rPr>
              <a:t>: syslog, WMI, remote access)</a:t>
            </a:r>
            <a:r>
              <a:rPr lang="ko-KR" altLang="en-US" sz="1400" smtClean="0">
                <a:latin typeface="나눔명조" panose="02020603020101020101" pitchFamily="18" charset="-127"/>
                <a:ea typeface="나눔명조" panose="02020603020101020101" pitchFamily="18" charset="-127"/>
              </a:rPr>
              <a:t> </a:t>
            </a:r>
            <a:r>
              <a:rPr lang="en-US" altLang="ko-KR" dirty="0" smtClean="0">
                <a:latin typeface="나눔명조" panose="02020603020101020101" pitchFamily="18" charset="-127"/>
                <a:ea typeface="나눔명조" panose="02020603020101020101" pitchFamily="18" charset="-127"/>
              </a:rPr>
              <a:t> </a:t>
            </a:r>
            <a:endParaRPr lang="en-US" altLang="ko-KR" dirty="0">
              <a:latin typeface="나눔명조" panose="02020603020101020101" pitchFamily="18" charset="-127"/>
              <a:ea typeface="나눔명조" panose="02020603020101020101" pitchFamily="18" charset="-127"/>
            </a:endParaRPr>
          </a:p>
          <a:p>
            <a:pPr lvl="1">
              <a:lnSpc>
                <a:spcPct val="110000"/>
              </a:lnSpc>
            </a:pPr>
            <a:endParaRPr lang="en-US" dirty="0" smtClean="0">
              <a:latin typeface="나눔명조" panose="02020603020101020101" pitchFamily="18" charset="-127"/>
              <a:ea typeface="나눔명조" panose="02020603020101020101" pitchFamily="18" charset="-127"/>
            </a:endParaRPr>
          </a:p>
          <a:p>
            <a:pPr lvl="1">
              <a:lnSpc>
                <a:spcPct val="110000"/>
              </a:lnSpc>
            </a:pPr>
            <a:r>
              <a:rPr lang="en-US" dirty="0" smtClean="0">
                <a:latin typeface="나눔명조" panose="02020603020101020101" pitchFamily="18" charset="-127"/>
                <a:ea typeface="나눔명조" panose="02020603020101020101" pitchFamily="18" charset="-127"/>
              </a:rPr>
              <a:t> </a:t>
            </a:r>
            <a:endParaRPr lang="en-US" dirty="0">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1021299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ko-KR" altLang="en-US" dirty="0" smtClean="0">
                <a:latin typeface="나눔명조" panose="02020603020101020101" pitchFamily="18" charset="-127"/>
                <a:ea typeface="나눔명조" panose="02020603020101020101" pitchFamily="18" charset="-127"/>
              </a:rPr>
              <a:t>목차</a:t>
            </a:r>
            <a:endParaRPr lang="en-US" dirty="0">
              <a:latin typeface="나눔명조" panose="02020603020101020101" pitchFamily="18" charset="-127"/>
              <a:ea typeface="나눔명조" panose="02020603020101020101" pitchFamily="18" charset="-127"/>
            </a:endParaRPr>
          </a:p>
        </p:txBody>
      </p:sp>
      <p:sp>
        <p:nvSpPr>
          <p:cNvPr id="3" name="Content Placeholder 2"/>
          <p:cNvSpPr>
            <a:spLocks noGrp="1"/>
          </p:cNvSpPr>
          <p:nvPr>
            <p:ph idx="1"/>
          </p:nvPr>
        </p:nvSpPr>
        <p:spPr/>
        <p:txBody>
          <a:bodyPr/>
          <a:lstStyle/>
          <a:p>
            <a:pPr>
              <a:lnSpc>
                <a:spcPct val="150000"/>
              </a:lnSpc>
            </a:pPr>
            <a:r>
              <a:rPr lang="ko-KR" altLang="en-US" sz="2000" b="1" dirty="0" smtClean="0">
                <a:latin typeface="나눔명조" panose="02020603020101020101" pitchFamily="18" charset="-127"/>
                <a:ea typeface="나눔명조" panose="02020603020101020101" pitchFamily="18" charset="-127"/>
              </a:rPr>
              <a:t> 추진방향</a:t>
            </a:r>
          </a:p>
          <a:p>
            <a:pPr>
              <a:lnSpc>
                <a:spcPct val="150000"/>
              </a:lnSpc>
            </a:pPr>
            <a:r>
              <a:rPr lang="ko-KR" altLang="en-US" sz="2000" b="1" dirty="0" smtClean="0">
                <a:latin typeface="나눔명조" panose="02020603020101020101" pitchFamily="18" charset="-127"/>
                <a:ea typeface="나눔명조" panose="02020603020101020101" pitchFamily="18" charset="-127"/>
              </a:rPr>
              <a:t> 하드웨어 내역 및 규격</a:t>
            </a:r>
            <a:endParaRPr lang="en-US" altLang="ko-KR" sz="2000" b="1" dirty="0" smtClean="0">
              <a:latin typeface="나눔명조" panose="02020603020101020101" pitchFamily="18" charset="-127"/>
              <a:ea typeface="나눔명조" panose="02020603020101020101" pitchFamily="18" charset="-127"/>
            </a:endParaRPr>
          </a:p>
          <a:p>
            <a:pPr>
              <a:lnSpc>
                <a:spcPct val="150000"/>
              </a:lnSpc>
            </a:pPr>
            <a:r>
              <a:rPr lang="ko-KR" altLang="en-US" sz="2000" b="1" dirty="0" smtClean="0">
                <a:latin typeface="나눔명조" panose="02020603020101020101" pitchFamily="18" charset="-127"/>
                <a:ea typeface="나눔명조" panose="02020603020101020101" pitchFamily="18" charset="-127"/>
              </a:rPr>
              <a:t> 기능소개</a:t>
            </a:r>
            <a:endParaRPr lang="en-US" altLang="ko-KR" sz="2000" b="1" dirty="0" smtClean="0">
              <a:latin typeface="나눔명조" panose="02020603020101020101" pitchFamily="18" charset="-127"/>
              <a:ea typeface="나눔명조" panose="02020603020101020101" pitchFamily="18" charset="-127"/>
            </a:endParaRPr>
          </a:p>
          <a:p>
            <a:pPr>
              <a:lnSpc>
                <a:spcPct val="150000"/>
              </a:lnSpc>
            </a:pPr>
            <a:r>
              <a:rPr lang="ko-KR" altLang="en-US" sz="2000" b="1" dirty="0" smtClean="0">
                <a:latin typeface="나눔명조" panose="02020603020101020101" pitchFamily="18" charset="-127"/>
                <a:ea typeface="나눔명조" panose="02020603020101020101" pitchFamily="18" charset="-127"/>
              </a:rPr>
              <a:t> 구축사례</a:t>
            </a:r>
            <a:endParaRPr lang="en-US" altLang="ko-KR" sz="2000" b="1" dirty="0" smtClean="0">
              <a:latin typeface="나눔명조" panose="02020603020101020101" pitchFamily="18" charset="-127"/>
              <a:ea typeface="나눔명조" panose="02020603020101020101" pitchFamily="18" charset="-127"/>
            </a:endParaRPr>
          </a:p>
          <a:p>
            <a:pPr>
              <a:lnSpc>
                <a:spcPct val="150000"/>
              </a:lnSpc>
            </a:pPr>
            <a:r>
              <a:rPr lang="ko-KR" altLang="en-US" sz="2000" b="1" dirty="0" smtClean="0">
                <a:latin typeface="나눔명조" panose="02020603020101020101" pitchFamily="18" charset="-127"/>
                <a:ea typeface="나눔명조" panose="02020603020101020101" pitchFamily="18" charset="-127"/>
              </a:rPr>
              <a:t> 기대효과 및 예상 리스크</a:t>
            </a:r>
            <a:endParaRPr lang="en-US" altLang="ko-KR" sz="2000" b="1" dirty="0" smtClean="0">
              <a:latin typeface="나눔명조" panose="02020603020101020101" pitchFamily="18" charset="-127"/>
              <a:ea typeface="나눔명조" panose="02020603020101020101" pitchFamily="18" charset="-127"/>
            </a:endParaRPr>
          </a:p>
          <a:p>
            <a:pPr>
              <a:lnSpc>
                <a:spcPct val="150000"/>
              </a:lnSpc>
            </a:pPr>
            <a:r>
              <a:rPr lang="ko-KR" altLang="en-US" sz="2000" b="1" dirty="0" smtClean="0">
                <a:latin typeface="나눔명조" panose="02020603020101020101" pitchFamily="18" charset="-127"/>
                <a:ea typeface="나눔명조" panose="02020603020101020101" pitchFamily="18" charset="-127"/>
              </a:rPr>
              <a:t> 예상 구축 금액</a:t>
            </a:r>
            <a:endParaRPr lang="en-US" altLang="ko-KR" sz="2000" b="1" dirty="0" smtClean="0">
              <a:latin typeface="나눔명조" panose="02020603020101020101" pitchFamily="18" charset="-127"/>
              <a:ea typeface="나눔명조" panose="02020603020101020101" pitchFamily="18" charset="-127"/>
            </a:endParaRPr>
          </a:p>
          <a:p>
            <a:pPr>
              <a:lnSpc>
                <a:spcPct val="150000"/>
              </a:lnSpc>
            </a:pPr>
            <a:r>
              <a:rPr lang="en-US" altLang="ko-KR" sz="2000" b="1" dirty="0">
                <a:latin typeface="나눔명조" panose="02020603020101020101" pitchFamily="18" charset="-127"/>
                <a:ea typeface="나눔명조" panose="02020603020101020101" pitchFamily="18" charset="-127"/>
              </a:rPr>
              <a:t> </a:t>
            </a:r>
            <a:r>
              <a:rPr lang="ko-KR" altLang="en-US" sz="2000" b="1" smtClean="0">
                <a:latin typeface="나눔명조" panose="02020603020101020101" pitchFamily="18" charset="-127"/>
                <a:ea typeface="나눔명조" panose="02020603020101020101" pitchFamily="18" charset="-127"/>
              </a:rPr>
              <a:t>유지보수 계획</a:t>
            </a:r>
            <a:endParaRPr lang="en-US" altLang="ko-KR" sz="2000" b="1" dirty="0" smtClean="0">
              <a:latin typeface="나눔명조" panose="02020603020101020101" pitchFamily="18" charset="-127"/>
              <a:ea typeface="나눔명조" panose="02020603020101020101" pitchFamily="18" charset="-127"/>
            </a:endParaRPr>
          </a:p>
        </p:txBody>
      </p:sp>
      <p:sp>
        <p:nvSpPr>
          <p:cNvPr id="4" name="Slide Number Placeholder 3"/>
          <p:cNvSpPr>
            <a:spLocks noGrp="1"/>
          </p:cNvSpPr>
          <p:nvPr>
            <p:ph type="sldNum" sz="quarter" idx="12"/>
          </p:nvPr>
        </p:nvSpPr>
        <p:spPr/>
        <p:txBody>
          <a:bodyPr/>
          <a:lstStyle/>
          <a:p>
            <a:fld id="{027CC8FC-DC84-4CE8-AADD-ED05D9A2A54F}" type="slidenum">
              <a:rPr lang="en-US" smtClean="0">
                <a:latin typeface="나눔명조" panose="02020603020101020101" pitchFamily="18" charset="-127"/>
                <a:ea typeface="나눔명조" panose="02020603020101020101" pitchFamily="18" charset="-127"/>
              </a:rPr>
              <a:pPr/>
              <a:t>2</a:t>
            </a:fld>
            <a:endParaRPr lang="en-US">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28357505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ko-KR" altLang="en-US" dirty="0" smtClean="0">
                <a:latin typeface="나눔명조" panose="02020603020101020101" pitchFamily="18" charset="-127"/>
                <a:ea typeface="나눔명조" panose="02020603020101020101" pitchFamily="18" charset="-127"/>
              </a:rPr>
              <a:t>데이터 </a:t>
            </a:r>
            <a:r>
              <a:rPr lang="ko-KR" altLang="en-US" dirty="0" smtClean="0">
                <a:latin typeface="나눔명조" panose="02020603020101020101" pitchFamily="18" charset="-127"/>
                <a:ea typeface="나눔명조" panose="02020603020101020101" pitchFamily="18" charset="-127"/>
              </a:rPr>
              <a:t>수집방안</a:t>
            </a:r>
            <a:endParaRPr lang="en-US" dirty="0">
              <a:latin typeface="나눔명조" panose="02020603020101020101" pitchFamily="18" charset="-127"/>
              <a:ea typeface="나눔명조" panose="02020603020101020101" pitchFamily="18" charset="-127"/>
            </a:endParaRPr>
          </a:p>
        </p:txBody>
      </p:sp>
      <p:sp>
        <p:nvSpPr>
          <p:cNvPr id="3" name="Slide Number Placeholder 2"/>
          <p:cNvSpPr>
            <a:spLocks noGrp="1"/>
          </p:cNvSpPr>
          <p:nvPr>
            <p:ph type="sldNum" sz="quarter" idx="12"/>
          </p:nvPr>
        </p:nvSpPr>
        <p:spPr/>
        <p:txBody>
          <a:bodyPr/>
          <a:lstStyle/>
          <a:p>
            <a:fld id="{027CC8FC-DC84-4CE8-AADD-ED05D9A2A54F}" type="slidenum">
              <a:rPr lang="en-US" smtClean="0">
                <a:latin typeface="나눔명조" panose="02020603020101020101" pitchFamily="18" charset="-127"/>
                <a:ea typeface="나눔명조" panose="02020603020101020101" pitchFamily="18" charset="-127"/>
              </a:rPr>
              <a:pPr/>
              <a:t>20</a:t>
            </a:fld>
            <a:endParaRPr lang="en-US">
              <a:latin typeface="나눔명조" panose="02020603020101020101" pitchFamily="18" charset="-127"/>
              <a:ea typeface="나눔명조" panose="02020603020101020101" pitchFamily="18" charset="-127"/>
            </a:endParaRPr>
          </a:p>
        </p:txBody>
      </p:sp>
      <p:sp>
        <p:nvSpPr>
          <p:cNvPr id="5" name="Text Placeholder 4"/>
          <p:cNvSpPr>
            <a:spLocks noGrp="1"/>
          </p:cNvSpPr>
          <p:nvPr>
            <p:ph type="body" sz="quarter" idx="13"/>
          </p:nvPr>
        </p:nvSpPr>
        <p:spPr/>
        <p:txBody>
          <a:bodyPr/>
          <a:lstStyle/>
          <a:p>
            <a:r>
              <a:rPr lang="en-US" altLang="ko-KR" dirty="0" smtClean="0">
                <a:latin typeface="나눔명조" panose="02020603020101020101" pitchFamily="18" charset="-127"/>
                <a:ea typeface="나눔명조" panose="02020603020101020101" pitchFamily="18" charset="-127"/>
              </a:rPr>
              <a:t>3. </a:t>
            </a:r>
            <a:r>
              <a:rPr lang="ko-KR" altLang="en-US" smtClean="0">
                <a:latin typeface="나눔명조" panose="02020603020101020101" pitchFamily="18" charset="-127"/>
                <a:ea typeface="나눔명조" panose="02020603020101020101" pitchFamily="18" charset="-127"/>
              </a:rPr>
              <a:t>기능소개</a:t>
            </a:r>
            <a:endParaRPr lang="en-US" dirty="0">
              <a:latin typeface="나눔명조" panose="02020603020101020101" pitchFamily="18" charset="-127"/>
              <a:ea typeface="나눔명조" panose="02020603020101020101" pitchFamily="18" charset="-127"/>
            </a:endParaRPr>
          </a:p>
        </p:txBody>
      </p:sp>
      <p:pic>
        <p:nvPicPr>
          <p:cNvPr id="25" name="그림 24"/>
          <p:cNvPicPr>
            <a:picLocks noChangeAspect="1"/>
          </p:cNvPicPr>
          <p:nvPr/>
        </p:nvPicPr>
        <p:blipFill>
          <a:blip r:embed="rId3"/>
          <a:stretch>
            <a:fillRect/>
          </a:stretch>
        </p:blipFill>
        <p:spPr>
          <a:xfrm>
            <a:off x="826488" y="1270676"/>
            <a:ext cx="8285625" cy="4714821"/>
          </a:xfrm>
          <a:prstGeom prst="rect">
            <a:avLst/>
          </a:prstGeom>
        </p:spPr>
      </p:pic>
    </p:spTree>
    <p:extLst>
      <p:ext uri="{BB962C8B-B14F-4D97-AF65-F5344CB8AC3E}">
        <p14:creationId xmlns:p14="http://schemas.microsoft.com/office/powerpoint/2010/main" val="2657464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ko-KR" altLang="en-US" dirty="0" smtClean="0">
                <a:latin typeface="나눔명조" panose="02020603020101020101" pitchFamily="18" charset="-127"/>
                <a:ea typeface="나눔명조" panose="02020603020101020101" pitchFamily="18" charset="-127"/>
              </a:rPr>
              <a:t>데이터 수집방안</a:t>
            </a:r>
            <a:endParaRPr lang="en-US" dirty="0">
              <a:latin typeface="나눔명조" panose="02020603020101020101" pitchFamily="18" charset="-127"/>
              <a:ea typeface="나눔명조" panose="02020603020101020101" pitchFamily="18" charset="-127"/>
            </a:endParaRPr>
          </a:p>
        </p:txBody>
      </p:sp>
      <p:sp>
        <p:nvSpPr>
          <p:cNvPr id="3" name="Slide Number Placeholder 2"/>
          <p:cNvSpPr>
            <a:spLocks noGrp="1"/>
          </p:cNvSpPr>
          <p:nvPr>
            <p:ph type="sldNum" sz="quarter" idx="12"/>
          </p:nvPr>
        </p:nvSpPr>
        <p:spPr/>
        <p:txBody>
          <a:bodyPr/>
          <a:lstStyle/>
          <a:p>
            <a:fld id="{027CC8FC-DC84-4CE8-AADD-ED05D9A2A54F}" type="slidenum">
              <a:rPr lang="en-US" smtClean="0">
                <a:latin typeface="나눔명조" panose="02020603020101020101" pitchFamily="18" charset="-127"/>
                <a:ea typeface="나눔명조" panose="02020603020101020101" pitchFamily="18" charset="-127"/>
              </a:rPr>
              <a:pPr/>
              <a:t>21</a:t>
            </a:fld>
            <a:endParaRPr lang="en-US">
              <a:latin typeface="나눔명조" panose="02020603020101020101" pitchFamily="18" charset="-127"/>
              <a:ea typeface="나눔명조" panose="02020603020101020101" pitchFamily="18" charset="-127"/>
            </a:endParaRPr>
          </a:p>
        </p:txBody>
      </p:sp>
      <p:sp>
        <p:nvSpPr>
          <p:cNvPr id="5" name="Text Placeholder 4"/>
          <p:cNvSpPr>
            <a:spLocks noGrp="1"/>
          </p:cNvSpPr>
          <p:nvPr>
            <p:ph type="body" sz="quarter" idx="13"/>
          </p:nvPr>
        </p:nvSpPr>
        <p:spPr/>
        <p:txBody>
          <a:bodyPr/>
          <a:lstStyle/>
          <a:p>
            <a:r>
              <a:rPr lang="en-US" altLang="ko-KR" dirty="0" smtClean="0">
                <a:latin typeface="나눔명조" panose="02020603020101020101" pitchFamily="18" charset="-127"/>
                <a:ea typeface="나눔명조" panose="02020603020101020101" pitchFamily="18" charset="-127"/>
              </a:rPr>
              <a:t>3. </a:t>
            </a:r>
            <a:r>
              <a:rPr lang="ko-KR" altLang="en-US" smtClean="0">
                <a:latin typeface="나눔명조" panose="02020603020101020101" pitchFamily="18" charset="-127"/>
                <a:ea typeface="나눔명조" panose="02020603020101020101" pitchFamily="18" charset="-127"/>
              </a:rPr>
              <a:t>기능소개</a:t>
            </a:r>
            <a:endParaRPr lang="en-US" dirty="0">
              <a:latin typeface="나눔명조" panose="02020603020101020101" pitchFamily="18" charset="-127"/>
              <a:ea typeface="나눔명조" panose="02020603020101020101" pitchFamily="18" charset="-127"/>
            </a:endParaRPr>
          </a:p>
        </p:txBody>
      </p:sp>
      <p:sp>
        <p:nvSpPr>
          <p:cNvPr id="8" name="Rectangle 25"/>
          <p:cNvSpPr/>
          <p:nvPr/>
        </p:nvSpPr>
        <p:spPr>
          <a:xfrm>
            <a:off x="3740703" y="6007413"/>
            <a:ext cx="2560487" cy="276999"/>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lgn="ctr">
              <a:defRPr/>
            </a:pPr>
            <a:r>
              <a:rPr lang="en-US" altLang="ko-KR" sz="1200" b="1" kern="0" dirty="0" smtClean="0">
                <a:solidFill>
                  <a:srgbClr val="2D2D8A">
                    <a:lumMod val="50000"/>
                  </a:srgbClr>
                </a:solidFill>
                <a:latin typeface="나눔명조" panose="02020603020101020101" pitchFamily="18" charset="-127"/>
                <a:ea typeface="나눔명조" panose="02020603020101020101" pitchFamily="18" charset="-127"/>
              </a:rPr>
              <a:t>Deployment </a:t>
            </a:r>
            <a:r>
              <a:rPr lang="ko-KR" altLang="en-US" sz="1200" b="1" kern="0" smtClean="0">
                <a:solidFill>
                  <a:srgbClr val="2D2D8A">
                    <a:lumMod val="50000"/>
                  </a:srgbClr>
                </a:solidFill>
                <a:latin typeface="나눔명조" panose="02020603020101020101" pitchFamily="18" charset="-127"/>
                <a:ea typeface="나눔명조" panose="02020603020101020101" pitchFamily="18" charset="-127"/>
              </a:rPr>
              <a:t>서버를 통한 중앙관리</a:t>
            </a:r>
            <a:endParaRPr lang="en-US" altLang="ko-KR" sz="1200" b="1" kern="0" dirty="0">
              <a:solidFill>
                <a:srgbClr val="2D2D8A">
                  <a:lumMod val="50000"/>
                </a:srgbClr>
              </a:solidFill>
              <a:latin typeface="나눔명조" panose="02020603020101020101" pitchFamily="18" charset="-127"/>
              <a:ea typeface="나눔명조" panose="02020603020101020101" pitchFamily="18" charset="-127"/>
            </a:endParaRPr>
          </a:p>
        </p:txBody>
      </p:sp>
      <p:sp>
        <p:nvSpPr>
          <p:cNvPr id="22" name="Content Placeholder 9"/>
          <p:cNvSpPr>
            <a:spLocks noGrp="1"/>
          </p:cNvSpPr>
          <p:nvPr>
            <p:ph sz="quarter" idx="15"/>
          </p:nvPr>
        </p:nvSpPr>
        <p:spPr>
          <a:xfrm>
            <a:off x="369277" y="1025917"/>
            <a:ext cx="9139908" cy="1095547"/>
          </a:xfrm>
          <a:prstGeom prst="rect">
            <a:avLst/>
          </a:prstGeom>
        </p:spPr>
        <p:txBody>
          <a:bodyPr/>
          <a:lstStyle/>
          <a:p>
            <a:pPr>
              <a:lnSpc>
                <a:spcPct val="110000"/>
              </a:lnSpc>
            </a:pPr>
            <a:r>
              <a:rPr lang="ko-KR" altLang="en-US" dirty="0" smtClean="0">
                <a:latin typeface="나눔명조" panose="02020603020101020101" pitchFamily="18" charset="-127"/>
                <a:ea typeface="나눔명조" panose="02020603020101020101" pitchFamily="18" charset="-127"/>
              </a:rPr>
              <a:t>서비스 </a:t>
            </a:r>
            <a:r>
              <a:rPr lang="ko-KR" altLang="en-US" dirty="0">
                <a:latin typeface="나눔명조" panose="02020603020101020101" pitchFamily="18" charset="-127"/>
                <a:ea typeface="나눔명조" panose="02020603020101020101" pitchFamily="18" charset="-127"/>
              </a:rPr>
              <a:t>운용 중인 서버에 설치되는 </a:t>
            </a:r>
            <a:r>
              <a:rPr lang="en-US" altLang="ko-KR" dirty="0">
                <a:latin typeface="나눔명조" panose="02020603020101020101" pitchFamily="18" charset="-127"/>
                <a:ea typeface="나눔명조" panose="02020603020101020101" pitchFamily="18" charset="-127"/>
              </a:rPr>
              <a:t>Agent</a:t>
            </a:r>
            <a:r>
              <a:rPr lang="ko-KR" altLang="en-US">
                <a:latin typeface="나눔명조" panose="02020603020101020101" pitchFamily="18" charset="-127"/>
                <a:ea typeface="나눔명조" panose="02020603020101020101" pitchFamily="18" charset="-127"/>
              </a:rPr>
              <a:t>는 최소한의 서버자원을 점유</a:t>
            </a:r>
            <a:endParaRPr lang="en-US" altLang="ko-KR" dirty="0">
              <a:latin typeface="나눔명조" panose="02020603020101020101" pitchFamily="18" charset="-127"/>
              <a:ea typeface="나눔명조" panose="02020603020101020101" pitchFamily="18" charset="-127"/>
            </a:endParaRPr>
          </a:p>
          <a:p>
            <a:pPr lvl="1">
              <a:lnSpc>
                <a:spcPct val="110000"/>
              </a:lnSpc>
            </a:pPr>
            <a:r>
              <a:rPr lang="en-US" altLang="ko-KR" sz="1400" dirty="0">
                <a:latin typeface="나눔명조" panose="02020603020101020101" pitchFamily="18" charset="-127"/>
                <a:ea typeface="나눔명조" panose="02020603020101020101" pitchFamily="18" charset="-127"/>
              </a:rPr>
              <a:t>Splunk Universal Forwarder</a:t>
            </a:r>
            <a:r>
              <a:rPr lang="ko-KR" altLang="en-US" sz="1400">
                <a:latin typeface="나눔명조" panose="02020603020101020101" pitchFamily="18" charset="-127"/>
                <a:ea typeface="나눔명조" panose="02020603020101020101" pitchFamily="18" charset="-127"/>
              </a:rPr>
              <a:t>는 모니터링 대상 </a:t>
            </a:r>
            <a:r>
              <a:rPr lang="ko-KR" altLang="en-US" sz="1400" smtClean="0">
                <a:latin typeface="나눔명조" panose="02020603020101020101" pitchFamily="18" charset="-127"/>
                <a:ea typeface="나눔명조" panose="02020603020101020101" pitchFamily="18" charset="-127"/>
              </a:rPr>
              <a:t>서버자원을 최소로 사용하고 </a:t>
            </a:r>
            <a:r>
              <a:rPr lang="ko-KR" altLang="en-US" sz="1400">
                <a:latin typeface="나눔명조" panose="02020603020101020101" pitchFamily="18" charset="-127"/>
                <a:ea typeface="나눔명조" panose="02020603020101020101" pitchFamily="18" charset="-127"/>
              </a:rPr>
              <a:t>최대한의 데이터를 수집</a:t>
            </a:r>
            <a:r>
              <a:rPr lang="en-US" altLang="ko-KR" sz="1400" dirty="0">
                <a:latin typeface="나눔명조" panose="02020603020101020101" pitchFamily="18" charset="-127"/>
                <a:ea typeface="나눔명조" panose="02020603020101020101" pitchFamily="18" charset="-127"/>
              </a:rPr>
              <a:t>/</a:t>
            </a:r>
            <a:r>
              <a:rPr lang="ko-KR" altLang="en-US" sz="1400">
                <a:latin typeface="나눔명조" panose="02020603020101020101" pitchFamily="18" charset="-127"/>
                <a:ea typeface="나눔명조" panose="02020603020101020101" pitchFamily="18" charset="-127"/>
              </a:rPr>
              <a:t>전송할 수 있도록 </a:t>
            </a:r>
            <a:r>
              <a:rPr lang="ko-KR" altLang="en-US" sz="1400" smtClean="0">
                <a:latin typeface="나눔명조" panose="02020603020101020101" pitchFamily="18" charset="-127"/>
                <a:ea typeface="나눔명조" panose="02020603020101020101" pitchFamily="18" charset="-127"/>
              </a:rPr>
              <a:t>설계</a:t>
            </a:r>
            <a:r>
              <a:rPr lang="en-US" altLang="ko-KR" sz="1400" dirty="0" smtClean="0">
                <a:latin typeface="나눔명조" panose="02020603020101020101" pitchFamily="18" charset="-127"/>
                <a:ea typeface="나눔명조" panose="02020603020101020101" pitchFamily="18" charset="-127"/>
              </a:rPr>
              <a:t>/</a:t>
            </a:r>
            <a:r>
              <a:rPr lang="ko-KR" altLang="en-US" sz="1400" smtClean="0">
                <a:latin typeface="나눔명조" panose="02020603020101020101" pitchFamily="18" charset="-127"/>
                <a:ea typeface="나눔명조" panose="02020603020101020101" pitchFamily="18" charset="-127"/>
              </a:rPr>
              <a:t>개발된 효율적인 모듈임 </a:t>
            </a:r>
            <a:r>
              <a:rPr lang="en-US" altLang="ko-KR" sz="1400" dirty="0" smtClean="0">
                <a:latin typeface="나눔명조" panose="02020603020101020101" pitchFamily="18" charset="-127"/>
                <a:ea typeface="나눔명조" panose="02020603020101020101" pitchFamily="18" charset="-127"/>
              </a:rPr>
              <a:t>(</a:t>
            </a:r>
            <a:r>
              <a:rPr lang="ko-KR" altLang="en-US" sz="1400" smtClean="0">
                <a:latin typeface="나눔명조" panose="02020603020101020101" pitchFamily="18" charset="-127"/>
                <a:ea typeface="나눔명조" panose="02020603020101020101" pitchFamily="18" charset="-127"/>
              </a:rPr>
              <a:t>국내 도입 前 </a:t>
            </a:r>
            <a:r>
              <a:rPr lang="en-US" altLang="ko-KR" sz="1400" dirty="0" smtClean="0">
                <a:latin typeface="나눔명조" panose="02020603020101020101" pitchFamily="18" charset="-127"/>
                <a:ea typeface="나눔명조" panose="02020603020101020101" pitchFamily="18" charset="-127"/>
              </a:rPr>
              <a:t>PoC</a:t>
            </a:r>
            <a:r>
              <a:rPr lang="ko-KR" altLang="en-US" sz="1400" smtClean="0">
                <a:latin typeface="나눔명조" panose="02020603020101020101" pitchFamily="18" charset="-127"/>
                <a:ea typeface="나눔명조" panose="02020603020101020101" pitchFamily="18" charset="-127"/>
              </a:rPr>
              <a:t>에서의 측정치</a:t>
            </a:r>
            <a:r>
              <a:rPr lang="en-US" altLang="ko-KR" sz="1400" dirty="0" smtClean="0">
                <a:latin typeface="나눔명조" panose="02020603020101020101" pitchFamily="18" charset="-127"/>
                <a:ea typeface="나눔명조" panose="02020603020101020101" pitchFamily="18" charset="-127"/>
              </a:rPr>
              <a:t>: CPU 1%, </a:t>
            </a:r>
            <a:r>
              <a:rPr lang="en-US" altLang="ko-KR" sz="1400" dirty="0" err="1" smtClean="0">
                <a:latin typeface="나눔명조" panose="02020603020101020101" pitchFamily="18" charset="-127"/>
                <a:ea typeface="나눔명조" panose="02020603020101020101" pitchFamily="18" charset="-127"/>
              </a:rPr>
              <a:t>Mem</a:t>
            </a:r>
            <a:r>
              <a:rPr lang="en-US" altLang="ko-KR" sz="1400" dirty="0" smtClean="0">
                <a:latin typeface="나눔명조" panose="02020603020101020101" pitchFamily="18" charset="-127"/>
                <a:ea typeface="나눔명조" panose="02020603020101020101" pitchFamily="18" charset="-127"/>
              </a:rPr>
              <a:t> 1%)</a:t>
            </a:r>
            <a:endParaRPr lang="en-US" altLang="ko-KR" dirty="0" smtClean="0">
              <a:latin typeface="나눔명조" panose="02020603020101020101" pitchFamily="18" charset="-127"/>
              <a:ea typeface="나눔명조" panose="02020603020101020101" pitchFamily="18" charset="-127"/>
            </a:endParaRPr>
          </a:p>
          <a:p>
            <a:pPr>
              <a:lnSpc>
                <a:spcPct val="110000"/>
              </a:lnSpc>
            </a:pPr>
            <a:endParaRPr lang="en-US" altLang="ko-KR" dirty="0" smtClean="0">
              <a:latin typeface="나눔명조" panose="02020603020101020101" pitchFamily="18" charset="-127"/>
              <a:ea typeface="나눔명조" panose="02020603020101020101" pitchFamily="18" charset="-127"/>
            </a:endParaRPr>
          </a:p>
          <a:p>
            <a:pPr>
              <a:lnSpc>
                <a:spcPct val="110000"/>
              </a:lnSpc>
            </a:pPr>
            <a:endParaRPr lang="en-US" altLang="ko-KR" dirty="0" smtClean="0">
              <a:latin typeface="나눔명조" panose="02020603020101020101" pitchFamily="18" charset="-127"/>
              <a:ea typeface="나눔명조" panose="02020603020101020101" pitchFamily="18" charset="-127"/>
            </a:endParaRPr>
          </a:p>
          <a:p>
            <a:pPr>
              <a:lnSpc>
                <a:spcPct val="110000"/>
              </a:lnSpc>
            </a:pPr>
            <a:endParaRPr lang="en-US" altLang="ko-KR" dirty="0" smtClean="0">
              <a:latin typeface="나눔명조" panose="02020603020101020101" pitchFamily="18" charset="-127"/>
              <a:ea typeface="나눔명조" panose="02020603020101020101" pitchFamily="18" charset="-127"/>
            </a:endParaRPr>
          </a:p>
          <a:p>
            <a:pPr>
              <a:lnSpc>
                <a:spcPct val="110000"/>
              </a:lnSpc>
            </a:pPr>
            <a:endParaRPr lang="en-US" altLang="ko-KR" dirty="0" smtClean="0">
              <a:latin typeface="나눔명조" panose="02020603020101020101" pitchFamily="18" charset="-127"/>
              <a:ea typeface="나눔명조" panose="02020603020101020101" pitchFamily="18" charset="-127"/>
            </a:endParaRPr>
          </a:p>
          <a:p>
            <a:pPr>
              <a:lnSpc>
                <a:spcPct val="110000"/>
              </a:lnSpc>
            </a:pPr>
            <a:endParaRPr lang="en-US" altLang="ko-KR" dirty="0" smtClean="0">
              <a:latin typeface="나눔명조" panose="02020603020101020101" pitchFamily="18" charset="-127"/>
              <a:ea typeface="나눔명조" panose="02020603020101020101" pitchFamily="18" charset="-127"/>
            </a:endParaRPr>
          </a:p>
          <a:p>
            <a:pPr>
              <a:lnSpc>
                <a:spcPct val="110000"/>
              </a:lnSpc>
            </a:pPr>
            <a:r>
              <a:rPr lang="en-US" altLang="ko-KR" dirty="0" smtClean="0">
                <a:latin typeface="나눔명조" panose="02020603020101020101" pitchFamily="18" charset="-127"/>
                <a:ea typeface="나눔명조" panose="02020603020101020101" pitchFamily="18" charset="-127"/>
              </a:rPr>
              <a:t>Deployment </a:t>
            </a:r>
            <a:r>
              <a:rPr lang="ko-KR" altLang="en-US" smtClean="0">
                <a:latin typeface="나눔명조" panose="02020603020101020101" pitchFamily="18" charset="-127"/>
                <a:ea typeface="나눔명조" panose="02020603020101020101" pitchFamily="18" charset="-127"/>
              </a:rPr>
              <a:t>서버를 이용한 중앙에서 </a:t>
            </a:r>
            <a:r>
              <a:rPr lang="en-US" altLang="ko-KR" dirty="0" smtClean="0">
                <a:latin typeface="나눔명조" panose="02020603020101020101" pitchFamily="18" charset="-127"/>
                <a:ea typeface="나눔명조" panose="02020603020101020101" pitchFamily="18" charset="-127"/>
              </a:rPr>
              <a:t>Agent</a:t>
            </a:r>
            <a:r>
              <a:rPr lang="ko-KR" altLang="en-US" smtClean="0">
                <a:latin typeface="나눔명조" panose="02020603020101020101" pitchFamily="18" charset="-127"/>
                <a:ea typeface="나눔명조" panose="02020603020101020101" pitchFamily="18" charset="-127"/>
              </a:rPr>
              <a:t>를 일괄관리</a:t>
            </a:r>
            <a:endParaRPr lang="en-US" altLang="ko-KR" dirty="0" smtClean="0">
              <a:latin typeface="나눔명조" panose="02020603020101020101" pitchFamily="18" charset="-127"/>
              <a:ea typeface="나눔명조" panose="02020603020101020101" pitchFamily="18" charset="-127"/>
            </a:endParaRPr>
          </a:p>
          <a:p>
            <a:pPr lvl="1">
              <a:lnSpc>
                <a:spcPct val="110000"/>
              </a:lnSpc>
            </a:pPr>
            <a:r>
              <a:rPr lang="en-US" altLang="ko-KR" sz="1400" dirty="0" smtClean="0">
                <a:latin typeface="나눔명조" panose="02020603020101020101" pitchFamily="18" charset="-127"/>
                <a:ea typeface="나눔명조" panose="02020603020101020101" pitchFamily="18" charset="-127"/>
              </a:rPr>
              <a:t>Deployment </a:t>
            </a:r>
            <a:r>
              <a:rPr lang="ko-KR" altLang="en-US" sz="1400" smtClean="0">
                <a:latin typeface="나눔명조" panose="02020603020101020101" pitchFamily="18" charset="-127"/>
                <a:ea typeface="나눔명조" panose="02020603020101020101" pitchFamily="18" charset="-127"/>
              </a:rPr>
              <a:t>서버를 이용</a:t>
            </a:r>
            <a:r>
              <a:rPr lang="en-US" altLang="ko-KR" sz="1400" dirty="0" smtClean="0">
                <a:latin typeface="나눔명조" panose="02020603020101020101" pitchFamily="18" charset="-127"/>
                <a:ea typeface="나눔명조" panose="02020603020101020101" pitchFamily="18" charset="-127"/>
              </a:rPr>
              <a:t>, </a:t>
            </a:r>
            <a:r>
              <a:rPr lang="ko-KR" altLang="en-US" sz="1400" smtClean="0">
                <a:latin typeface="나눔명조" panose="02020603020101020101" pitchFamily="18" charset="-127"/>
                <a:ea typeface="나눔명조" panose="02020603020101020101" pitchFamily="18" charset="-127"/>
              </a:rPr>
              <a:t>분산환경에서 다수의 </a:t>
            </a:r>
            <a:r>
              <a:rPr lang="en-US" altLang="ko-KR" sz="1400" dirty="0" smtClean="0">
                <a:latin typeface="나눔명조" panose="02020603020101020101" pitchFamily="18" charset="-127"/>
                <a:ea typeface="나눔명조" panose="02020603020101020101" pitchFamily="18" charset="-127"/>
              </a:rPr>
              <a:t>Forwarder/</a:t>
            </a:r>
            <a:r>
              <a:rPr lang="ko-KR" altLang="en-US" sz="1400" smtClean="0">
                <a:latin typeface="나눔명조" panose="02020603020101020101" pitchFamily="18" charset="-127"/>
                <a:ea typeface="나눔명조" panose="02020603020101020101" pitchFamily="18" charset="-127"/>
              </a:rPr>
              <a:t>인덱스</a:t>
            </a:r>
            <a:r>
              <a:rPr lang="en-US" altLang="ko-KR" sz="1400" dirty="0" smtClean="0">
                <a:latin typeface="나눔명조" panose="02020603020101020101" pitchFamily="18" charset="-127"/>
                <a:ea typeface="나눔명조" panose="02020603020101020101" pitchFamily="18" charset="-127"/>
              </a:rPr>
              <a:t> </a:t>
            </a:r>
            <a:r>
              <a:rPr lang="ko-KR" altLang="en-US" sz="1400" smtClean="0">
                <a:latin typeface="나눔명조" panose="02020603020101020101" pitchFamily="18" charset="-127"/>
                <a:ea typeface="나눔명조" panose="02020603020101020101" pitchFamily="18" charset="-127"/>
              </a:rPr>
              <a:t>노드 설정을 중앙에서 손쉽게 일괄관리 하는 기능을 제공</a:t>
            </a:r>
            <a:endParaRPr lang="en-US" dirty="0">
              <a:latin typeface="나눔명조" panose="02020603020101020101" pitchFamily="18" charset="-127"/>
              <a:ea typeface="나눔명조" panose="02020603020101020101" pitchFamily="18" charset="-127"/>
            </a:endParaRPr>
          </a:p>
        </p:txBody>
      </p:sp>
      <p:pic>
        <p:nvPicPr>
          <p:cNvPr id="23" name="Picture 1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24651" y="4499749"/>
            <a:ext cx="2737892" cy="1507664"/>
          </a:xfrm>
          <a:prstGeom prst="rect">
            <a:avLst/>
          </a:prstGeom>
          <a:ln>
            <a:solidFill>
              <a:schemeClr val="accent6">
                <a:lumMod val="75000"/>
              </a:schemeClr>
            </a:solidFill>
          </a:ln>
        </p:spPr>
      </p:pic>
      <p:pic>
        <p:nvPicPr>
          <p:cNvPr id="24" name="Picture 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499435" y="4499748"/>
            <a:ext cx="1232295" cy="1507665"/>
          </a:xfrm>
          <a:prstGeom prst="rect">
            <a:avLst/>
          </a:prstGeom>
          <a:ln>
            <a:solidFill>
              <a:schemeClr val="accent6">
                <a:lumMod val="75000"/>
              </a:schemeClr>
            </a:solidFill>
          </a:ln>
        </p:spPr>
      </p:pic>
      <p:pic>
        <p:nvPicPr>
          <p:cNvPr id="25" name="Picture 5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24651" y="1879925"/>
            <a:ext cx="3024354" cy="1749204"/>
          </a:xfrm>
          <a:prstGeom prst="rect">
            <a:avLst/>
          </a:prstGeom>
        </p:spPr>
      </p:pic>
      <p:sp>
        <p:nvSpPr>
          <p:cNvPr id="26" name="직사각형 25"/>
          <p:cNvSpPr/>
          <p:nvPr/>
        </p:nvSpPr>
        <p:spPr>
          <a:xfrm>
            <a:off x="5562295" y="1879924"/>
            <a:ext cx="3504793" cy="1892826"/>
          </a:xfrm>
          <a:prstGeom prst="rect">
            <a:avLst/>
          </a:prstGeom>
        </p:spPr>
        <p:txBody>
          <a:bodyPr wrap="square">
            <a:spAutoFit/>
          </a:bodyPr>
          <a:lstStyle/>
          <a:p>
            <a:r>
              <a:rPr lang="en-US" altLang="ko-KR" sz="900" b="1" dirty="0" smtClean="0">
                <a:latin typeface="나눔명조" panose="02020603020101020101" pitchFamily="18" charset="-127"/>
                <a:ea typeface="나눔명조" panose="02020603020101020101" pitchFamily="18" charset="-127"/>
              </a:rPr>
              <a:t>(Test Server)</a:t>
            </a:r>
            <a:endParaRPr lang="en-US" altLang="ko-KR" sz="900" b="1" dirty="0">
              <a:latin typeface="나눔명조" panose="02020603020101020101" pitchFamily="18" charset="-127"/>
              <a:ea typeface="나눔명조" panose="02020603020101020101" pitchFamily="18" charset="-127"/>
            </a:endParaRPr>
          </a:p>
          <a:p>
            <a:r>
              <a:rPr lang="en-US" altLang="ko-KR" sz="900" dirty="0">
                <a:latin typeface="나눔명조" panose="02020603020101020101" pitchFamily="18" charset="-127"/>
                <a:ea typeface="나눔명조" panose="02020603020101020101" pitchFamily="18" charset="-127"/>
              </a:rPr>
              <a:t>Universal Indexer : Amazon EC2 m1.xlarge</a:t>
            </a:r>
          </a:p>
          <a:p>
            <a:r>
              <a:rPr lang="en-US" altLang="ko-KR" sz="900" dirty="0">
                <a:latin typeface="나눔명조" panose="02020603020101020101" pitchFamily="18" charset="-127"/>
                <a:ea typeface="나눔명조" panose="02020603020101020101" pitchFamily="18" charset="-127"/>
              </a:rPr>
              <a:t>Load Balancer(Heavy Forwarder) : Amazon EC2 m2.2xlarge</a:t>
            </a:r>
          </a:p>
          <a:p>
            <a:r>
              <a:rPr lang="en-US" altLang="ko-KR" sz="900" dirty="0">
                <a:latin typeface="나눔명조" panose="02020603020101020101" pitchFamily="18" charset="-127"/>
                <a:ea typeface="나눔명조" panose="02020603020101020101" pitchFamily="18" charset="-127"/>
              </a:rPr>
              <a:t>Indexer 4 nodes : Amazon EC2 m2.2xlarge</a:t>
            </a:r>
          </a:p>
          <a:p>
            <a:r>
              <a:rPr lang="en-US" altLang="ko-KR" sz="900" dirty="0">
                <a:latin typeface="나눔명조" panose="02020603020101020101" pitchFamily="18" charset="-127"/>
                <a:ea typeface="나눔명조" panose="02020603020101020101" pitchFamily="18" charset="-127"/>
              </a:rPr>
              <a:t>Search Head : Amazon EC2 </a:t>
            </a:r>
            <a:r>
              <a:rPr lang="en-US" altLang="ko-KR" sz="900" dirty="0" smtClean="0">
                <a:latin typeface="나눔명조" panose="02020603020101020101" pitchFamily="18" charset="-127"/>
                <a:ea typeface="나눔명조" panose="02020603020101020101" pitchFamily="18" charset="-127"/>
              </a:rPr>
              <a:t>m2.2xlarge</a:t>
            </a:r>
          </a:p>
          <a:p>
            <a:endParaRPr lang="en-US" altLang="ko-KR" sz="900" dirty="0">
              <a:latin typeface="나눔명조" panose="02020603020101020101" pitchFamily="18" charset="-127"/>
              <a:ea typeface="나눔명조" panose="02020603020101020101" pitchFamily="18" charset="-127"/>
            </a:endParaRPr>
          </a:p>
          <a:p>
            <a:r>
              <a:rPr lang="en-US" altLang="ko-KR" sz="900" b="1" dirty="0" smtClean="0">
                <a:latin typeface="나눔명조" panose="02020603020101020101" pitchFamily="18" charset="-127"/>
                <a:ea typeface="나눔명조" panose="02020603020101020101" pitchFamily="18" charset="-127"/>
              </a:rPr>
              <a:t>(Scenario)</a:t>
            </a:r>
            <a:endParaRPr lang="en-US" altLang="ko-KR" sz="900" b="1" dirty="0">
              <a:latin typeface="나눔명조" panose="02020603020101020101" pitchFamily="18" charset="-127"/>
              <a:ea typeface="나눔명조" panose="02020603020101020101" pitchFamily="18" charset="-127"/>
            </a:endParaRPr>
          </a:p>
          <a:p>
            <a:r>
              <a:rPr lang="en-US" altLang="ko-KR" sz="900" dirty="0">
                <a:latin typeface="나눔명조" panose="02020603020101020101" pitchFamily="18" charset="-127"/>
                <a:ea typeface="나눔명조" panose="02020603020101020101" pitchFamily="18" charset="-127"/>
              </a:rPr>
              <a:t>5GB, 10GB, 15GB, 100GB /server /day</a:t>
            </a:r>
          </a:p>
          <a:p>
            <a:r>
              <a:rPr lang="en-US" altLang="ko-KR" sz="900" dirty="0">
                <a:latin typeface="나눔명조" panose="02020603020101020101" pitchFamily="18" charset="-127"/>
                <a:ea typeface="나눔명조" panose="02020603020101020101" pitchFamily="18" charset="-127"/>
              </a:rPr>
              <a:t>1 event size = 328 </a:t>
            </a:r>
            <a:r>
              <a:rPr lang="en-US" altLang="ko-KR" sz="900" dirty="0" smtClean="0">
                <a:latin typeface="나눔명조" panose="02020603020101020101" pitchFamily="18" charset="-127"/>
                <a:ea typeface="나눔명조" panose="02020603020101020101" pitchFamily="18" charset="-127"/>
              </a:rPr>
              <a:t>bytes</a:t>
            </a:r>
          </a:p>
          <a:p>
            <a:endParaRPr lang="en-US" altLang="ko-KR" sz="900" dirty="0">
              <a:latin typeface="나눔명조" panose="02020603020101020101" pitchFamily="18" charset="-127"/>
              <a:ea typeface="나눔명조" panose="02020603020101020101" pitchFamily="18" charset="-127"/>
            </a:endParaRPr>
          </a:p>
          <a:p>
            <a:r>
              <a:rPr lang="en-US" altLang="ko-KR" sz="900" b="1" dirty="0" smtClean="0">
                <a:latin typeface="나눔명조" panose="02020603020101020101" pitchFamily="18" charset="-127"/>
                <a:ea typeface="나눔명조" panose="02020603020101020101" pitchFamily="18" charset="-127"/>
              </a:rPr>
              <a:t>(Result)</a:t>
            </a:r>
            <a:endParaRPr lang="en-US" altLang="ko-KR" sz="900" b="1" dirty="0">
              <a:latin typeface="나눔명조" panose="02020603020101020101" pitchFamily="18" charset="-127"/>
              <a:ea typeface="나눔명조" panose="02020603020101020101" pitchFamily="18" charset="-127"/>
            </a:endParaRPr>
          </a:p>
          <a:p>
            <a:r>
              <a:rPr lang="en-US" altLang="ko-KR" sz="900" dirty="0">
                <a:latin typeface="나눔명조" panose="02020603020101020101" pitchFamily="18" charset="-127"/>
                <a:ea typeface="나눔명조" panose="02020603020101020101" pitchFamily="18" charset="-127"/>
              </a:rPr>
              <a:t>CPU </a:t>
            </a:r>
            <a:r>
              <a:rPr lang="ko-KR" altLang="en-US" sz="900">
                <a:latin typeface="나눔명조" panose="02020603020101020101" pitchFamily="18" charset="-127"/>
                <a:ea typeface="나눔명조" panose="02020603020101020101" pitchFamily="18" charset="-127"/>
              </a:rPr>
              <a:t>점유율 </a:t>
            </a:r>
            <a:r>
              <a:rPr lang="en-US" altLang="ko-KR" sz="900" dirty="0">
                <a:latin typeface="나눔명조" panose="02020603020101020101" pitchFamily="18" charset="-127"/>
                <a:ea typeface="나눔명조" panose="02020603020101020101" pitchFamily="18" charset="-127"/>
              </a:rPr>
              <a:t>1% </a:t>
            </a:r>
            <a:r>
              <a:rPr lang="ko-KR" altLang="en-US" sz="900">
                <a:latin typeface="나눔명조" panose="02020603020101020101" pitchFamily="18" charset="-127"/>
                <a:ea typeface="나눔명조" panose="02020603020101020101" pitchFamily="18" charset="-127"/>
              </a:rPr>
              <a:t>이하</a:t>
            </a:r>
          </a:p>
          <a:p>
            <a:r>
              <a:rPr lang="en-US" altLang="ko-KR" sz="900" dirty="0">
                <a:latin typeface="나눔명조" panose="02020603020101020101" pitchFamily="18" charset="-127"/>
                <a:ea typeface="나눔명조" panose="02020603020101020101" pitchFamily="18" charset="-127"/>
              </a:rPr>
              <a:t>Memory </a:t>
            </a:r>
            <a:r>
              <a:rPr lang="ko-KR" altLang="en-US" sz="900">
                <a:latin typeface="나눔명조" panose="02020603020101020101" pitchFamily="18" charset="-127"/>
                <a:ea typeface="나눔명조" panose="02020603020101020101" pitchFamily="18" charset="-127"/>
              </a:rPr>
              <a:t>사용율 </a:t>
            </a:r>
            <a:r>
              <a:rPr lang="en-US" altLang="ko-KR" sz="900" dirty="0">
                <a:latin typeface="나눔명조" panose="02020603020101020101" pitchFamily="18" charset="-127"/>
                <a:ea typeface="나눔명조" panose="02020603020101020101" pitchFamily="18" charset="-127"/>
              </a:rPr>
              <a:t>1% </a:t>
            </a:r>
            <a:r>
              <a:rPr lang="ko-KR" altLang="en-US" sz="900">
                <a:latin typeface="나눔명조" panose="02020603020101020101" pitchFamily="18" charset="-127"/>
                <a:ea typeface="나눔명조" panose="02020603020101020101" pitchFamily="18" charset="-127"/>
              </a:rPr>
              <a:t>이하</a:t>
            </a:r>
          </a:p>
        </p:txBody>
      </p:sp>
      <p:sp>
        <p:nvSpPr>
          <p:cNvPr id="27" name="Rectangle 25"/>
          <p:cNvSpPr/>
          <p:nvPr/>
        </p:nvSpPr>
        <p:spPr>
          <a:xfrm>
            <a:off x="2602056" y="3604498"/>
            <a:ext cx="2560487" cy="276999"/>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lgn="ctr">
              <a:defRPr/>
            </a:pPr>
            <a:r>
              <a:rPr lang="ko-KR" altLang="en-US" sz="1200" b="1" kern="0" dirty="0" smtClean="0">
                <a:solidFill>
                  <a:srgbClr val="2D2D8A">
                    <a:lumMod val="50000"/>
                  </a:srgbClr>
                </a:solidFill>
                <a:latin typeface="나눔명조" panose="02020603020101020101" pitchFamily="18" charset="-127"/>
                <a:ea typeface="나눔명조" panose="02020603020101020101" pitchFamily="18" charset="-127"/>
              </a:rPr>
              <a:t>예시</a:t>
            </a:r>
            <a:r>
              <a:rPr lang="en-US" altLang="ko-KR" sz="1200" b="1" kern="0" dirty="0" smtClean="0">
                <a:solidFill>
                  <a:srgbClr val="2D2D8A">
                    <a:lumMod val="50000"/>
                  </a:srgbClr>
                </a:solidFill>
                <a:latin typeface="나눔명조" panose="02020603020101020101" pitchFamily="18" charset="-127"/>
                <a:ea typeface="나눔명조" panose="02020603020101020101" pitchFamily="18" charset="-127"/>
              </a:rPr>
              <a:t>: Agent </a:t>
            </a:r>
            <a:r>
              <a:rPr lang="ko-KR" altLang="en-US" sz="1200" b="1" kern="0" smtClean="0">
                <a:solidFill>
                  <a:srgbClr val="2D2D8A">
                    <a:lumMod val="50000"/>
                  </a:srgbClr>
                </a:solidFill>
                <a:latin typeface="나눔명조" panose="02020603020101020101" pitchFamily="18" charset="-127"/>
                <a:ea typeface="나눔명조" panose="02020603020101020101" pitchFamily="18" charset="-127"/>
              </a:rPr>
              <a:t>자원점유율 검증시험</a:t>
            </a:r>
            <a:endParaRPr lang="en-US" altLang="ko-KR" sz="1200" b="1" kern="0" dirty="0">
              <a:solidFill>
                <a:srgbClr val="2D2D8A">
                  <a:lumMod val="50000"/>
                </a:srgbClr>
              </a:solidFill>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10956834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dirty="0" smtClean="0">
                <a:latin typeface="나눔명조" panose="02020603020101020101" pitchFamily="18" charset="-127"/>
                <a:ea typeface="나눔명조" panose="02020603020101020101" pitchFamily="18" charset="-127"/>
              </a:rPr>
              <a:t>데이터 처리</a:t>
            </a:r>
            <a:r>
              <a:rPr lang="en-US" altLang="ko-KR" dirty="0" smtClean="0">
                <a:latin typeface="나눔명조" panose="02020603020101020101" pitchFamily="18" charset="-127"/>
                <a:ea typeface="나눔명조" panose="02020603020101020101" pitchFamily="18" charset="-127"/>
              </a:rPr>
              <a:t>/</a:t>
            </a:r>
            <a:r>
              <a:rPr lang="ko-KR" altLang="en-US" smtClean="0">
                <a:latin typeface="나눔명조" panose="02020603020101020101" pitchFamily="18" charset="-127"/>
                <a:ea typeface="나눔명조" panose="02020603020101020101" pitchFamily="18" charset="-127"/>
              </a:rPr>
              <a:t>분석 방안</a:t>
            </a:r>
            <a:endParaRPr lang="en-US" dirty="0">
              <a:latin typeface="나눔명조" panose="02020603020101020101" pitchFamily="18" charset="-127"/>
              <a:ea typeface="나눔명조" panose="02020603020101020101" pitchFamily="18" charset="-127"/>
            </a:endParaRPr>
          </a:p>
        </p:txBody>
      </p:sp>
      <p:sp>
        <p:nvSpPr>
          <p:cNvPr id="3" name="Slide Number Placeholder 2"/>
          <p:cNvSpPr>
            <a:spLocks noGrp="1"/>
          </p:cNvSpPr>
          <p:nvPr>
            <p:ph type="sldNum" sz="quarter" idx="12"/>
          </p:nvPr>
        </p:nvSpPr>
        <p:spPr/>
        <p:txBody>
          <a:bodyPr/>
          <a:lstStyle/>
          <a:p>
            <a:fld id="{027CC8FC-DC84-4CE8-AADD-ED05D9A2A54F}" type="slidenum">
              <a:rPr lang="en-US" smtClean="0">
                <a:latin typeface="나눔명조" panose="02020603020101020101" pitchFamily="18" charset="-127"/>
                <a:ea typeface="나눔명조" panose="02020603020101020101" pitchFamily="18" charset="-127"/>
              </a:rPr>
              <a:pPr/>
              <a:t>22</a:t>
            </a:fld>
            <a:endParaRPr lang="en-US">
              <a:latin typeface="나눔명조" panose="02020603020101020101" pitchFamily="18" charset="-127"/>
              <a:ea typeface="나눔명조" panose="02020603020101020101" pitchFamily="18" charset="-127"/>
            </a:endParaRPr>
          </a:p>
        </p:txBody>
      </p:sp>
      <p:sp>
        <p:nvSpPr>
          <p:cNvPr id="5" name="Text Placeholder 4"/>
          <p:cNvSpPr>
            <a:spLocks noGrp="1"/>
          </p:cNvSpPr>
          <p:nvPr>
            <p:ph type="body" sz="quarter" idx="13"/>
          </p:nvPr>
        </p:nvSpPr>
        <p:spPr/>
        <p:txBody>
          <a:bodyPr/>
          <a:lstStyle/>
          <a:p>
            <a:r>
              <a:rPr lang="en-US" altLang="ko-KR" dirty="0" smtClean="0">
                <a:latin typeface="나눔명조" panose="02020603020101020101" pitchFamily="18" charset="-127"/>
                <a:ea typeface="나눔명조" panose="02020603020101020101" pitchFamily="18" charset="-127"/>
              </a:rPr>
              <a:t>3. </a:t>
            </a:r>
            <a:r>
              <a:rPr lang="ko-KR" altLang="en-US" smtClean="0">
                <a:latin typeface="나눔명조" panose="02020603020101020101" pitchFamily="18" charset="-127"/>
                <a:ea typeface="나눔명조" panose="02020603020101020101" pitchFamily="18" charset="-127"/>
              </a:rPr>
              <a:t>기능소개</a:t>
            </a:r>
            <a:endParaRPr lang="en-US" dirty="0">
              <a:latin typeface="나눔명조" panose="02020603020101020101" pitchFamily="18" charset="-127"/>
              <a:ea typeface="나눔명조" panose="02020603020101020101" pitchFamily="18" charset="-127"/>
            </a:endParaRPr>
          </a:p>
        </p:txBody>
      </p:sp>
      <p:grpSp>
        <p:nvGrpSpPr>
          <p:cNvPr id="62" name="그룹 61"/>
          <p:cNvGrpSpPr/>
          <p:nvPr/>
        </p:nvGrpSpPr>
        <p:grpSpPr>
          <a:xfrm>
            <a:off x="4298034" y="1773415"/>
            <a:ext cx="5050781" cy="2659243"/>
            <a:chOff x="299547" y="1507145"/>
            <a:chExt cx="8780874" cy="3942787"/>
          </a:xfrm>
        </p:grpSpPr>
        <p:pic>
          <p:nvPicPr>
            <p:cNvPr id="6" name="Picture 6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bwMode="gray">
            <a:xfrm>
              <a:off x="1812313" y="1812778"/>
              <a:ext cx="7268108" cy="3605251"/>
            </a:xfrm>
            <a:prstGeom prst="rect">
              <a:avLst/>
            </a:prstGeom>
          </p:spPr>
        </p:pic>
        <p:pic>
          <p:nvPicPr>
            <p:cNvPr id="7" name="Picture 34"/>
            <p:cNvPicPr>
              <a:picLocks noChangeAspect="1"/>
            </p:cNvPicPr>
            <p:nvPr/>
          </p:nvPicPr>
          <p:blipFill rotWithShape="1">
            <a:blip r:embed="rId4" cstate="print"/>
            <a:srcRect l="67713" t="36317" r="26305" b="47084"/>
            <a:stretch/>
          </p:blipFill>
          <p:spPr bwMode="gray">
            <a:xfrm>
              <a:off x="787195" y="1693839"/>
              <a:ext cx="603562" cy="731938"/>
            </a:xfrm>
            <a:prstGeom prst="rect">
              <a:avLst/>
            </a:prstGeom>
            <a:noFill/>
            <a:ln w="9525">
              <a:noFill/>
              <a:miter lim="800000"/>
              <a:headEnd/>
              <a:tailEnd/>
            </a:ln>
          </p:spPr>
        </p:pic>
        <p:pic>
          <p:nvPicPr>
            <p:cNvPr id="8" name="Picture 279" descr="aa_phone.png"/>
            <p:cNvPicPr>
              <a:picLocks noChangeAspect="1"/>
            </p:cNvPicPr>
            <p:nvPr/>
          </p:nvPicPr>
          <p:blipFill>
            <a:blip r:embed="rId5" cstate="print"/>
            <a:srcRect/>
            <a:stretch>
              <a:fillRect/>
            </a:stretch>
          </p:blipFill>
          <p:spPr bwMode="gray">
            <a:xfrm>
              <a:off x="816457" y="3494497"/>
              <a:ext cx="545038" cy="507906"/>
            </a:xfrm>
            <a:prstGeom prst="rect">
              <a:avLst/>
            </a:prstGeom>
            <a:noFill/>
            <a:ln w="9525">
              <a:noFill/>
              <a:miter lim="800000"/>
              <a:headEnd/>
              <a:tailEnd/>
            </a:ln>
          </p:spPr>
        </p:pic>
        <p:pic>
          <p:nvPicPr>
            <p:cNvPr id="9" name="Picture 75" descr="twitter_icon.png"/>
            <p:cNvPicPr>
              <a:picLocks noChangeAspect="1"/>
            </p:cNvPicPr>
            <p:nvPr/>
          </p:nvPicPr>
          <p:blipFill>
            <a:blip r:embed="rId6" cstate="print"/>
            <a:stretch>
              <a:fillRect/>
            </a:stretch>
          </p:blipFill>
          <p:spPr bwMode="gray">
            <a:xfrm>
              <a:off x="874434" y="4694927"/>
              <a:ext cx="429084" cy="424094"/>
            </a:xfrm>
            <a:prstGeom prst="rect">
              <a:avLst/>
            </a:prstGeom>
          </p:spPr>
        </p:pic>
        <p:pic>
          <p:nvPicPr>
            <p:cNvPr id="10" name="Picture 130" descr="image53.pdf"/>
            <p:cNvPicPr>
              <a:picLocks/>
            </p:cNvPicPr>
            <p:nvPr/>
          </p:nvPicPr>
          <p:blipFill>
            <a:blip r:embed="rId7" cstate="print"/>
            <a:srcRect/>
            <a:stretch>
              <a:fillRect/>
            </a:stretch>
          </p:blipFill>
          <p:spPr bwMode="gray">
            <a:xfrm>
              <a:off x="852647" y="2431774"/>
              <a:ext cx="472658" cy="474353"/>
            </a:xfrm>
            <a:prstGeom prst="rect">
              <a:avLst/>
            </a:prstGeom>
            <a:noFill/>
            <a:ln w="9525">
              <a:noFill/>
              <a:miter lim="800000"/>
              <a:headEnd/>
              <a:tailEnd/>
            </a:ln>
          </p:spPr>
        </p:pic>
        <p:sp>
          <p:nvSpPr>
            <p:cNvPr id="11" name="Trapezoid 77"/>
            <p:cNvSpPr/>
            <p:nvPr/>
          </p:nvSpPr>
          <p:spPr bwMode="gray">
            <a:xfrm rot="16200000">
              <a:off x="1101760" y="3396050"/>
              <a:ext cx="1005840" cy="666456"/>
            </a:xfrm>
            <a:prstGeom prst="trapezoid">
              <a:avLst>
                <a:gd name="adj" fmla="val 100933"/>
              </a:avLst>
            </a:prstGeom>
            <a:gradFill>
              <a:gsLst>
                <a:gs pos="0">
                  <a:schemeClr val="accent2">
                    <a:alpha val="38000"/>
                  </a:schemeClr>
                </a:gs>
                <a:gs pos="50000">
                  <a:schemeClr val="accent2">
                    <a:lumMod val="60000"/>
                    <a:lumOff val="40000"/>
                    <a:alpha val="48000"/>
                  </a:schemeClr>
                </a:gs>
                <a:gs pos="100000">
                  <a:schemeClr val="accent2">
                    <a:lumMod val="20000"/>
                    <a:lumOff val="80000"/>
                    <a:alpha val="0"/>
                  </a:schemeClr>
                </a:gs>
              </a:gsLst>
              <a:lin ang="5400000" scaled="0"/>
            </a:gradFill>
            <a:ln w="12700" cmpd="sng">
              <a:no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50" b="1">
                <a:latin typeface="나눔명조" panose="02020603020101020101" pitchFamily="18" charset="-127"/>
                <a:ea typeface="나눔명조" panose="02020603020101020101" pitchFamily="18" charset="-127"/>
              </a:endParaRPr>
            </a:p>
          </p:txBody>
        </p:sp>
        <p:sp>
          <p:nvSpPr>
            <p:cNvPr id="12" name="Trapezoid 78"/>
            <p:cNvSpPr/>
            <p:nvPr/>
          </p:nvSpPr>
          <p:spPr bwMode="gray">
            <a:xfrm rot="16200000">
              <a:off x="1138336" y="2300439"/>
              <a:ext cx="932688" cy="666456"/>
            </a:xfrm>
            <a:prstGeom prst="trapezoid">
              <a:avLst>
                <a:gd name="adj" fmla="val 100933"/>
              </a:avLst>
            </a:prstGeom>
            <a:gradFill>
              <a:gsLst>
                <a:gs pos="0">
                  <a:schemeClr val="accent2">
                    <a:alpha val="38000"/>
                  </a:schemeClr>
                </a:gs>
                <a:gs pos="50000">
                  <a:schemeClr val="accent2">
                    <a:lumMod val="60000"/>
                    <a:lumOff val="40000"/>
                    <a:alpha val="48000"/>
                  </a:schemeClr>
                </a:gs>
                <a:gs pos="100000">
                  <a:schemeClr val="accent2">
                    <a:lumMod val="20000"/>
                    <a:lumOff val="80000"/>
                    <a:alpha val="0"/>
                  </a:schemeClr>
                </a:gs>
              </a:gsLst>
              <a:lin ang="5400000" scaled="0"/>
            </a:gradFill>
            <a:ln w="12700" cmpd="sng">
              <a:no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50" b="1">
                <a:latin typeface="나눔명조" panose="02020603020101020101" pitchFamily="18" charset="-127"/>
                <a:ea typeface="나눔명조" panose="02020603020101020101" pitchFamily="18" charset="-127"/>
              </a:endParaRPr>
            </a:p>
          </p:txBody>
        </p:sp>
        <p:sp>
          <p:nvSpPr>
            <p:cNvPr id="13" name="Trapezoid 79"/>
            <p:cNvSpPr/>
            <p:nvPr/>
          </p:nvSpPr>
          <p:spPr bwMode="gray">
            <a:xfrm rot="16200000">
              <a:off x="1100028" y="4612053"/>
              <a:ext cx="1009303" cy="666456"/>
            </a:xfrm>
            <a:prstGeom prst="trapezoid">
              <a:avLst>
                <a:gd name="adj" fmla="val 100933"/>
              </a:avLst>
            </a:prstGeom>
            <a:gradFill>
              <a:gsLst>
                <a:gs pos="0">
                  <a:schemeClr val="accent2">
                    <a:alpha val="38000"/>
                  </a:schemeClr>
                </a:gs>
                <a:gs pos="50000">
                  <a:schemeClr val="accent2">
                    <a:lumMod val="60000"/>
                    <a:lumOff val="40000"/>
                    <a:alpha val="48000"/>
                  </a:schemeClr>
                </a:gs>
                <a:gs pos="100000">
                  <a:schemeClr val="accent2">
                    <a:lumMod val="20000"/>
                    <a:lumOff val="80000"/>
                    <a:alpha val="0"/>
                  </a:schemeClr>
                </a:gs>
              </a:gsLst>
              <a:lin ang="5400000" scaled="0"/>
            </a:gradFill>
            <a:ln w="12700" cmpd="sng">
              <a:no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50" b="1">
                <a:latin typeface="나눔명조" panose="02020603020101020101" pitchFamily="18" charset="-127"/>
                <a:ea typeface="나눔명조" panose="02020603020101020101" pitchFamily="18" charset="-127"/>
              </a:endParaRPr>
            </a:p>
          </p:txBody>
        </p:sp>
        <p:sp>
          <p:nvSpPr>
            <p:cNvPr id="14" name="Trapezoid 80"/>
            <p:cNvSpPr/>
            <p:nvPr/>
          </p:nvSpPr>
          <p:spPr bwMode="gray">
            <a:xfrm rot="16200000">
              <a:off x="1442907" y="1660526"/>
              <a:ext cx="323546" cy="666456"/>
            </a:xfrm>
            <a:prstGeom prst="trapezoid">
              <a:avLst>
                <a:gd name="adj" fmla="val 100933"/>
              </a:avLst>
            </a:prstGeom>
            <a:gradFill>
              <a:gsLst>
                <a:gs pos="0">
                  <a:schemeClr val="accent2">
                    <a:alpha val="38000"/>
                  </a:schemeClr>
                </a:gs>
                <a:gs pos="50000">
                  <a:schemeClr val="accent2">
                    <a:lumMod val="60000"/>
                    <a:lumOff val="40000"/>
                    <a:alpha val="48000"/>
                  </a:schemeClr>
                </a:gs>
                <a:gs pos="100000">
                  <a:schemeClr val="accent2">
                    <a:lumMod val="20000"/>
                    <a:lumOff val="80000"/>
                    <a:alpha val="0"/>
                  </a:schemeClr>
                </a:gs>
              </a:gsLst>
              <a:lin ang="5400000" scaled="0"/>
            </a:gradFill>
            <a:ln w="12700" cmpd="sng">
              <a:no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50" b="1">
                <a:latin typeface="나눔명조" panose="02020603020101020101" pitchFamily="18" charset="-127"/>
                <a:ea typeface="나눔명조" panose="02020603020101020101" pitchFamily="18" charset="-127"/>
              </a:endParaRPr>
            </a:p>
          </p:txBody>
        </p:sp>
        <p:cxnSp>
          <p:nvCxnSpPr>
            <p:cNvPr id="15" name="Straight Connector 9"/>
            <p:cNvCxnSpPr/>
            <p:nvPr/>
          </p:nvCxnSpPr>
          <p:spPr bwMode="gray">
            <a:xfrm>
              <a:off x="1937908" y="2167323"/>
              <a:ext cx="7007059"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6" name="Straight Connector 70"/>
            <p:cNvCxnSpPr/>
            <p:nvPr/>
          </p:nvCxnSpPr>
          <p:spPr bwMode="gray">
            <a:xfrm>
              <a:off x="1937908" y="3165485"/>
              <a:ext cx="7007059"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 name="Straight Connector 71"/>
            <p:cNvCxnSpPr/>
            <p:nvPr/>
          </p:nvCxnSpPr>
          <p:spPr bwMode="gray">
            <a:xfrm>
              <a:off x="1937908" y="4345131"/>
              <a:ext cx="70070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bwMode="gray">
            <a:xfrm>
              <a:off x="299547" y="1507145"/>
              <a:ext cx="1581506" cy="280830"/>
            </a:xfrm>
            <a:prstGeom prst="rect">
              <a:avLst/>
            </a:prstGeom>
          </p:spPr>
          <p:txBody>
            <a:bodyPr wrap="square" lIns="51426" tIns="25713" rIns="51426" bIns="25713" rtlCol="0">
              <a:spAutoFit/>
            </a:bodyPr>
            <a:lstStyle/>
            <a:p>
              <a:pPr algn="ctr"/>
              <a:r>
                <a:rPr lang="ko-KR" altLang="en-US" sz="1000" b="1" dirty="0">
                  <a:latin typeface="나눔명조" panose="02020603020101020101" pitchFamily="18" charset="-127"/>
                  <a:ea typeface="나눔명조" panose="02020603020101020101" pitchFamily="18" charset="-127"/>
                </a:rPr>
                <a:t>소스</a:t>
              </a:r>
              <a:endParaRPr lang="en-US" sz="1000" b="1" dirty="0" smtClean="0">
                <a:latin typeface="나눔명조" panose="02020603020101020101" pitchFamily="18" charset="-127"/>
                <a:ea typeface="나눔명조" panose="02020603020101020101" pitchFamily="18" charset="-127"/>
              </a:endParaRPr>
            </a:p>
          </p:txBody>
        </p:sp>
        <p:sp>
          <p:nvSpPr>
            <p:cNvPr id="19" name="TextBox 18"/>
            <p:cNvSpPr txBox="1"/>
            <p:nvPr/>
          </p:nvSpPr>
          <p:spPr bwMode="gray">
            <a:xfrm>
              <a:off x="487052" y="5197464"/>
              <a:ext cx="1203849" cy="203139"/>
            </a:xfrm>
            <a:prstGeom prst="rect">
              <a:avLst/>
            </a:prstGeom>
          </p:spPr>
          <p:txBody>
            <a:bodyPr wrap="square" lIns="51426" tIns="25713" rIns="51426" bIns="25713" rtlCol="0">
              <a:spAutoFit/>
            </a:bodyPr>
            <a:lstStyle/>
            <a:p>
              <a:pPr algn="ctr">
                <a:lnSpc>
                  <a:spcPct val="90000"/>
                </a:lnSpc>
              </a:pPr>
              <a:r>
                <a:rPr lang="ko-KR" altLang="en-US" sz="700" b="1" dirty="0" smtClean="0">
                  <a:latin typeface="나눔명조" panose="02020603020101020101" pitchFamily="18" charset="-127"/>
                  <a:ea typeface="나눔명조" panose="02020603020101020101" pitchFamily="18" charset="-127"/>
                </a:rPr>
                <a:t>데이터서비스</a:t>
              </a:r>
              <a:endParaRPr lang="en-US" sz="700" b="1" dirty="0" smtClean="0">
                <a:latin typeface="나눔명조" panose="02020603020101020101" pitchFamily="18" charset="-127"/>
                <a:ea typeface="나눔명조" panose="02020603020101020101" pitchFamily="18" charset="-127"/>
              </a:endParaRPr>
            </a:p>
          </p:txBody>
        </p:sp>
        <p:sp>
          <p:nvSpPr>
            <p:cNvPr id="20" name="TextBox 19"/>
            <p:cNvSpPr txBox="1"/>
            <p:nvPr/>
          </p:nvSpPr>
          <p:spPr bwMode="gray">
            <a:xfrm>
              <a:off x="607507" y="4022419"/>
              <a:ext cx="962937" cy="335423"/>
            </a:xfrm>
            <a:prstGeom prst="rect">
              <a:avLst/>
            </a:prstGeom>
          </p:spPr>
          <p:txBody>
            <a:bodyPr wrap="square" lIns="51426" tIns="25713" rIns="51426" bIns="25713" rtlCol="0">
              <a:spAutoFit/>
            </a:bodyPr>
            <a:lstStyle/>
            <a:p>
              <a:pPr algn="ctr">
                <a:lnSpc>
                  <a:spcPct val="90000"/>
                </a:lnSpc>
              </a:pPr>
              <a:r>
                <a:rPr lang="en-US" altLang="ko-KR" sz="700" b="1" dirty="0" smtClean="0">
                  <a:latin typeface="나눔명조" panose="02020603020101020101" pitchFamily="18" charset="-127"/>
                  <a:ea typeface="나눔명조" panose="02020603020101020101" pitchFamily="18" charset="-127"/>
                </a:rPr>
                <a:t>MVNO/VoIP</a:t>
              </a:r>
            </a:p>
            <a:p>
              <a:pPr algn="ctr">
                <a:lnSpc>
                  <a:spcPct val="90000"/>
                </a:lnSpc>
              </a:pPr>
              <a:r>
                <a:rPr lang="en-US" sz="700" b="1" dirty="0" smtClean="0">
                  <a:latin typeface="나눔명조" panose="02020603020101020101" pitchFamily="18" charset="-127"/>
                  <a:ea typeface="나눔명조" panose="02020603020101020101" pitchFamily="18" charset="-127"/>
                </a:rPr>
                <a:t>(CDR)</a:t>
              </a:r>
            </a:p>
          </p:txBody>
        </p:sp>
        <p:sp>
          <p:nvSpPr>
            <p:cNvPr id="21" name="TextBox 20"/>
            <p:cNvSpPr txBox="1"/>
            <p:nvPr/>
          </p:nvSpPr>
          <p:spPr bwMode="gray">
            <a:xfrm>
              <a:off x="544983" y="2889438"/>
              <a:ext cx="1087985" cy="203139"/>
            </a:xfrm>
            <a:prstGeom prst="rect">
              <a:avLst/>
            </a:prstGeom>
          </p:spPr>
          <p:txBody>
            <a:bodyPr wrap="square" lIns="51426" tIns="25713" rIns="51426" bIns="25713" rtlCol="0">
              <a:spAutoFit/>
            </a:bodyPr>
            <a:lstStyle/>
            <a:p>
              <a:pPr algn="ctr">
                <a:lnSpc>
                  <a:spcPct val="90000"/>
                </a:lnSpc>
              </a:pPr>
              <a:r>
                <a:rPr lang="en-US" altLang="ko-KR" sz="700" b="1" dirty="0" smtClean="0">
                  <a:latin typeface="나눔명조" panose="02020603020101020101" pitchFamily="18" charset="-127"/>
                  <a:ea typeface="나눔명조" panose="02020603020101020101" pitchFamily="18" charset="-127"/>
                </a:rPr>
                <a:t>Application Log</a:t>
              </a:r>
              <a:endParaRPr lang="en-US" sz="700" b="1" dirty="0">
                <a:latin typeface="나눔명조" panose="02020603020101020101" pitchFamily="18" charset="-127"/>
                <a:ea typeface="나눔명조" panose="02020603020101020101" pitchFamily="18" charset="-127"/>
              </a:endParaRPr>
            </a:p>
          </p:txBody>
        </p:sp>
        <p:sp>
          <p:nvSpPr>
            <p:cNvPr id="22" name="TextBox 21"/>
            <p:cNvSpPr txBox="1"/>
            <p:nvPr/>
          </p:nvSpPr>
          <p:spPr bwMode="gray">
            <a:xfrm>
              <a:off x="300978" y="2203466"/>
              <a:ext cx="1575994" cy="203139"/>
            </a:xfrm>
            <a:prstGeom prst="rect">
              <a:avLst/>
            </a:prstGeom>
          </p:spPr>
          <p:txBody>
            <a:bodyPr wrap="square" lIns="51426" tIns="25713" rIns="51426" bIns="25713" rtlCol="0">
              <a:spAutoFit/>
            </a:bodyPr>
            <a:lstStyle/>
            <a:p>
              <a:pPr algn="ctr">
                <a:lnSpc>
                  <a:spcPct val="90000"/>
                </a:lnSpc>
              </a:pPr>
              <a:r>
                <a:rPr lang="en-US" altLang="ko-KR" sz="700" b="1" dirty="0" smtClean="0">
                  <a:latin typeface="나눔명조" panose="02020603020101020101" pitchFamily="18" charset="-127"/>
                  <a:ea typeface="나눔명조" panose="02020603020101020101" pitchFamily="18" charset="-127"/>
                </a:rPr>
                <a:t>Transaction  Log</a:t>
              </a:r>
              <a:endParaRPr lang="en-US" sz="700" b="1" dirty="0" smtClean="0">
                <a:latin typeface="나눔명조" panose="02020603020101020101" pitchFamily="18" charset="-127"/>
                <a:ea typeface="나눔명조" panose="02020603020101020101" pitchFamily="18" charset="-127"/>
              </a:endParaRPr>
            </a:p>
          </p:txBody>
        </p:sp>
        <p:grpSp>
          <p:nvGrpSpPr>
            <p:cNvPr id="23" name="Group 5"/>
            <p:cNvGrpSpPr/>
            <p:nvPr/>
          </p:nvGrpSpPr>
          <p:grpSpPr bwMode="gray">
            <a:xfrm>
              <a:off x="4386021" y="1653871"/>
              <a:ext cx="730478" cy="228600"/>
              <a:chOff x="3955469" y="695194"/>
              <a:chExt cx="1127555" cy="228600"/>
            </a:xfrm>
          </p:grpSpPr>
          <p:sp>
            <p:nvSpPr>
              <p:cNvPr id="24" name="Rounded Rectangle 36"/>
              <p:cNvSpPr/>
              <p:nvPr/>
            </p:nvSpPr>
            <p:spPr bwMode="gray">
              <a:xfrm>
                <a:off x="3955469" y="695194"/>
                <a:ext cx="973694" cy="228600"/>
              </a:xfrm>
              <a:prstGeom prst="roundRect">
                <a:avLst>
                  <a:gd name="adj" fmla="val 23367"/>
                </a:avLst>
              </a:prstGeom>
              <a:gradFill>
                <a:gsLst>
                  <a:gs pos="0">
                    <a:schemeClr val="accent6">
                      <a:lumMod val="20000"/>
                      <a:lumOff val="80000"/>
                    </a:schemeClr>
                  </a:gs>
                  <a:gs pos="50000">
                    <a:schemeClr val="accent6">
                      <a:lumMod val="40000"/>
                      <a:lumOff val="60000"/>
                    </a:schemeClr>
                  </a:gs>
                  <a:gs pos="100000">
                    <a:schemeClr val="accent6">
                      <a:lumMod val="60000"/>
                      <a:lumOff val="40000"/>
                    </a:schemeClr>
                  </a:gs>
                </a:gsLst>
                <a:lin ang="5400000" scaled="0"/>
              </a:gradFill>
              <a:ln>
                <a:noFill/>
              </a:ln>
              <a:effectLst>
                <a:outerShdw blurRad="508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a:latin typeface="나눔명조" panose="02020603020101020101" pitchFamily="18" charset="-127"/>
                  <a:ea typeface="나눔명조" panose="02020603020101020101" pitchFamily="18" charset="-127"/>
                </a:endParaRPr>
              </a:p>
            </p:txBody>
          </p:sp>
          <p:sp>
            <p:nvSpPr>
              <p:cNvPr id="25" name="TextBox 4"/>
              <p:cNvSpPr txBox="1"/>
              <p:nvPr/>
            </p:nvSpPr>
            <p:spPr bwMode="gray">
              <a:xfrm>
                <a:off x="3985705" y="700453"/>
                <a:ext cx="1097319" cy="167981"/>
              </a:xfrm>
              <a:prstGeom prst="rect">
                <a:avLst/>
              </a:prstGeom>
            </p:spPr>
            <p:txBody>
              <a:bodyPr wrap="square" lIns="0" tIns="0" rIns="0" bIns="0" rtlCol="0">
                <a:spAutoFit/>
              </a:bodyPr>
              <a:lstStyle/>
              <a:p>
                <a:pPr algn="ctr"/>
                <a:r>
                  <a:rPr lang="en-US" sz="800" b="1" dirty="0" smtClean="0">
                    <a:latin typeface="나눔명조" panose="02020603020101020101" pitchFamily="18" charset="-127"/>
                    <a:ea typeface="나눔명조" panose="02020603020101020101" pitchFamily="18" charset="-127"/>
                  </a:rPr>
                  <a:t>CTN</a:t>
                </a:r>
              </a:p>
            </p:txBody>
          </p:sp>
        </p:grpSp>
        <p:grpSp>
          <p:nvGrpSpPr>
            <p:cNvPr id="26" name="Group 6"/>
            <p:cNvGrpSpPr/>
            <p:nvPr/>
          </p:nvGrpSpPr>
          <p:grpSpPr bwMode="gray">
            <a:xfrm>
              <a:off x="5258387" y="1637897"/>
              <a:ext cx="920995" cy="228600"/>
              <a:chOff x="5119776" y="695194"/>
              <a:chExt cx="781628" cy="228600"/>
            </a:xfrm>
          </p:grpSpPr>
          <p:sp>
            <p:nvSpPr>
              <p:cNvPr id="27" name="Rounded Rectangle 37"/>
              <p:cNvSpPr/>
              <p:nvPr/>
            </p:nvSpPr>
            <p:spPr bwMode="gray">
              <a:xfrm>
                <a:off x="5119776" y="695194"/>
                <a:ext cx="695261" cy="228600"/>
              </a:xfrm>
              <a:prstGeom prst="roundRect">
                <a:avLst>
                  <a:gd name="adj" fmla="val 23367"/>
                </a:avLst>
              </a:prstGeom>
              <a:gradFill>
                <a:gsLst>
                  <a:gs pos="0">
                    <a:schemeClr val="accent6">
                      <a:lumMod val="20000"/>
                      <a:lumOff val="80000"/>
                    </a:schemeClr>
                  </a:gs>
                  <a:gs pos="50000">
                    <a:schemeClr val="accent6">
                      <a:lumMod val="40000"/>
                      <a:lumOff val="60000"/>
                    </a:schemeClr>
                  </a:gs>
                  <a:gs pos="100000">
                    <a:schemeClr val="accent6">
                      <a:lumMod val="60000"/>
                      <a:lumOff val="40000"/>
                    </a:schemeClr>
                  </a:gs>
                </a:gsLst>
                <a:lin ang="5400000" scaled="0"/>
              </a:gradFill>
              <a:ln>
                <a:noFill/>
              </a:ln>
              <a:effectLst>
                <a:outerShdw blurRad="508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a:latin typeface="나눔명조" panose="02020603020101020101" pitchFamily="18" charset="-127"/>
                  <a:ea typeface="나눔명조" panose="02020603020101020101" pitchFamily="18" charset="-127"/>
                </a:endParaRPr>
              </a:p>
            </p:txBody>
          </p:sp>
          <p:sp>
            <p:nvSpPr>
              <p:cNvPr id="28" name="TextBox 38"/>
              <p:cNvSpPr txBox="1"/>
              <p:nvPr/>
            </p:nvSpPr>
            <p:spPr bwMode="gray">
              <a:xfrm>
                <a:off x="5139753" y="733254"/>
                <a:ext cx="761651" cy="167981"/>
              </a:xfrm>
              <a:prstGeom prst="rect">
                <a:avLst/>
              </a:prstGeom>
            </p:spPr>
            <p:txBody>
              <a:bodyPr wrap="square" lIns="0" tIns="0" rIns="0" bIns="0" rtlCol="0">
                <a:spAutoFit/>
              </a:bodyPr>
              <a:lstStyle/>
              <a:p>
                <a:pPr algn="ctr"/>
                <a:r>
                  <a:rPr lang="en-US" altLang="ko-KR" sz="800" b="1" dirty="0" smtClean="0">
                    <a:latin typeface="나눔명조" panose="02020603020101020101" pitchFamily="18" charset="-127"/>
                    <a:ea typeface="나눔명조" panose="02020603020101020101" pitchFamily="18" charset="-127"/>
                  </a:rPr>
                  <a:t>Trans-</a:t>
                </a:r>
                <a:r>
                  <a:rPr lang="en-US" altLang="ja-JP" sz="800" b="1" dirty="0" smtClean="0">
                    <a:latin typeface="나눔명조" panose="02020603020101020101" pitchFamily="18" charset="-127"/>
                    <a:ea typeface="나눔명조" panose="02020603020101020101" pitchFamily="18" charset="-127"/>
                  </a:rPr>
                  <a:t>ID</a:t>
                </a:r>
                <a:endParaRPr lang="en-US" sz="800" b="1" dirty="0" smtClean="0">
                  <a:latin typeface="나눔명조" panose="02020603020101020101" pitchFamily="18" charset="-127"/>
                  <a:ea typeface="나눔명조" panose="02020603020101020101" pitchFamily="18" charset="-127"/>
                </a:endParaRPr>
              </a:p>
            </p:txBody>
          </p:sp>
        </p:grpSp>
        <p:grpSp>
          <p:nvGrpSpPr>
            <p:cNvPr id="32" name="Group 47"/>
            <p:cNvGrpSpPr/>
            <p:nvPr/>
          </p:nvGrpSpPr>
          <p:grpSpPr bwMode="gray">
            <a:xfrm>
              <a:off x="1937910" y="3443865"/>
              <a:ext cx="862135" cy="228600"/>
              <a:chOff x="3955469" y="695194"/>
              <a:chExt cx="941285" cy="228600"/>
            </a:xfrm>
          </p:grpSpPr>
          <p:sp>
            <p:nvSpPr>
              <p:cNvPr id="33" name="Rounded Rectangle 48"/>
              <p:cNvSpPr/>
              <p:nvPr/>
            </p:nvSpPr>
            <p:spPr bwMode="gray">
              <a:xfrm>
                <a:off x="3955469" y="695194"/>
                <a:ext cx="941285" cy="228600"/>
              </a:xfrm>
              <a:prstGeom prst="roundRect">
                <a:avLst>
                  <a:gd name="adj" fmla="val 23367"/>
                </a:avLst>
              </a:prstGeom>
              <a:gradFill>
                <a:gsLst>
                  <a:gs pos="0">
                    <a:schemeClr val="accent6">
                      <a:lumMod val="20000"/>
                      <a:lumOff val="80000"/>
                    </a:schemeClr>
                  </a:gs>
                  <a:gs pos="50000">
                    <a:schemeClr val="accent6">
                      <a:lumMod val="40000"/>
                      <a:lumOff val="60000"/>
                    </a:schemeClr>
                  </a:gs>
                  <a:gs pos="100000">
                    <a:schemeClr val="accent6">
                      <a:lumMod val="60000"/>
                      <a:lumOff val="40000"/>
                    </a:schemeClr>
                  </a:gs>
                </a:gsLst>
                <a:lin ang="5400000" scaled="0"/>
              </a:gradFill>
              <a:ln>
                <a:noFill/>
              </a:ln>
              <a:effectLst>
                <a:outerShdw blurRad="508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a:latin typeface="나눔명조" panose="02020603020101020101" pitchFamily="18" charset="-127"/>
                  <a:ea typeface="나눔명조" panose="02020603020101020101" pitchFamily="18" charset="-127"/>
                </a:endParaRPr>
              </a:p>
            </p:txBody>
          </p:sp>
          <p:sp>
            <p:nvSpPr>
              <p:cNvPr id="34" name="TextBox 51"/>
              <p:cNvSpPr txBox="1"/>
              <p:nvPr/>
            </p:nvSpPr>
            <p:spPr bwMode="gray">
              <a:xfrm>
                <a:off x="3985705" y="700453"/>
                <a:ext cx="911049" cy="167981"/>
              </a:xfrm>
              <a:prstGeom prst="rect">
                <a:avLst/>
              </a:prstGeom>
            </p:spPr>
            <p:txBody>
              <a:bodyPr wrap="square" lIns="0" tIns="0" rIns="0" bIns="0" rtlCol="0">
                <a:spAutoFit/>
              </a:bodyPr>
              <a:lstStyle/>
              <a:p>
                <a:pPr algn="ctr"/>
                <a:r>
                  <a:rPr lang="ko-KR" altLang="en-US" sz="800" b="1" dirty="0" smtClean="0">
                    <a:latin typeface="나눔명조" panose="02020603020101020101" pitchFamily="18" charset="-127"/>
                    <a:ea typeface="나눔명조" panose="02020603020101020101" pitchFamily="18" charset="-127"/>
                  </a:rPr>
                  <a:t>통화개시</a:t>
                </a:r>
                <a:endParaRPr lang="en-US" sz="800" b="1" dirty="0" smtClean="0">
                  <a:latin typeface="나눔명조" panose="02020603020101020101" pitchFamily="18" charset="-127"/>
                  <a:ea typeface="나눔명조" panose="02020603020101020101" pitchFamily="18" charset="-127"/>
                </a:endParaRPr>
              </a:p>
            </p:txBody>
          </p:sp>
        </p:grpSp>
        <p:grpSp>
          <p:nvGrpSpPr>
            <p:cNvPr id="38" name="Group 55"/>
            <p:cNvGrpSpPr/>
            <p:nvPr/>
          </p:nvGrpSpPr>
          <p:grpSpPr bwMode="gray">
            <a:xfrm>
              <a:off x="8064896" y="1637897"/>
              <a:ext cx="638111" cy="228600"/>
              <a:chOff x="3955469" y="695194"/>
              <a:chExt cx="814833" cy="228600"/>
            </a:xfrm>
          </p:grpSpPr>
          <p:sp>
            <p:nvSpPr>
              <p:cNvPr id="39" name="Rounded Rectangle 56"/>
              <p:cNvSpPr/>
              <p:nvPr/>
            </p:nvSpPr>
            <p:spPr bwMode="gray">
              <a:xfrm>
                <a:off x="3955469" y="695194"/>
                <a:ext cx="814833" cy="228600"/>
              </a:xfrm>
              <a:prstGeom prst="roundRect">
                <a:avLst>
                  <a:gd name="adj" fmla="val 23367"/>
                </a:avLst>
              </a:prstGeom>
              <a:gradFill>
                <a:gsLst>
                  <a:gs pos="0">
                    <a:schemeClr val="accent6">
                      <a:lumMod val="20000"/>
                      <a:lumOff val="80000"/>
                    </a:schemeClr>
                  </a:gs>
                  <a:gs pos="50000">
                    <a:schemeClr val="accent6">
                      <a:lumMod val="40000"/>
                      <a:lumOff val="60000"/>
                    </a:schemeClr>
                  </a:gs>
                  <a:gs pos="100000">
                    <a:schemeClr val="accent6">
                      <a:lumMod val="60000"/>
                      <a:lumOff val="40000"/>
                    </a:schemeClr>
                  </a:gs>
                </a:gsLst>
                <a:lin ang="5400000" scaled="0"/>
              </a:gradFill>
              <a:ln>
                <a:noFill/>
              </a:ln>
              <a:effectLst>
                <a:outerShdw blurRad="508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a:latin typeface="나눔명조" panose="02020603020101020101" pitchFamily="18" charset="-127"/>
                  <a:ea typeface="나눔명조" panose="02020603020101020101" pitchFamily="18" charset="-127"/>
                </a:endParaRPr>
              </a:p>
            </p:txBody>
          </p:sp>
          <p:sp>
            <p:nvSpPr>
              <p:cNvPr id="40" name="TextBox 57"/>
              <p:cNvSpPr txBox="1"/>
              <p:nvPr/>
            </p:nvSpPr>
            <p:spPr bwMode="gray">
              <a:xfrm>
                <a:off x="3985705" y="700453"/>
                <a:ext cx="784597" cy="167981"/>
              </a:xfrm>
              <a:prstGeom prst="rect">
                <a:avLst/>
              </a:prstGeom>
            </p:spPr>
            <p:txBody>
              <a:bodyPr wrap="square" lIns="0" tIns="0" rIns="0" bIns="0" rtlCol="0">
                <a:spAutoFit/>
              </a:bodyPr>
              <a:lstStyle/>
              <a:p>
                <a:pPr algn="ctr"/>
                <a:r>
                  <a:rPr lang="en-US" altLang="ko-KR" sz="800" b="1" dirty="0" err="1" smtClean="0">
                    <a:latin typeface="나눔명조" panose="02020603020101020101" pitchFamily="18" charset="-127"/>
                    <a:ea typeface="나눔명조" panose="02020603020101020101" pitchFamily="18" charset="-127"/>
                  </a:rPr>
                  <a:t>Auth</a:t>
                </a:r>
                <a:endParaRPr lang="en-US" sz="800" b="1" dirty="0" smtClean="0">
                  <a:latin typeface="나눔명조" panose="02020603020101020101" pitchFamily="18" charset="-127"/>
                  <a:ea typeface="나눔명조" panose="02020603020101020101" pitchFamily="18" charset="-127"/>
                </a:endParaRPr>
              </a:p>
            </p:txBody>
          </p:sp>
        </p:grpSp>
        <p:grpSp>
          <p:nvGrpSpPr>
            <p:cNvPr id="44" name="Group 50"/>
            <p:cNvGrpSpPr/>
            <p:nvPr/>
          </p:nvGrpSpPr>
          <p:grpSpPr bwMode="gray">
            <a:xfrm>
              <a:off x="7475440" y="2500663"/>
              <a:ext cx="660436" cy="228600"/>
              <a:chOff x="3955469" y="695194"/>
              <a:chExt cx="1114080" cy="228600"/>
            </a:xfrm>
          </p:grpSpPr>
          <p:sp>
            <p:nvSpPr>
              <p:cNvPr id="45" name="Rounded Rectangle 61"/>
              <p:cNvSpPr/>
              <p:nvPr/>
            </p:nvSpPr>
            <p:spPr bwMode="gray">
              <a:xfrm>
                <a:off x="3955469" y="695194"/>
                <a:ext cx="973694" cy="228600"/>
              </a:xfrm>
              <a:prstGeom prst="roundRect">
                <a:avLst>
                  <a:gd name="adj" fmla="val 23367"/>
                </a:avLst>
              </a:prstGeom>
              <a:gradFill>
                <a:gsLst>
                  <a:gs pos="0">
                    <a:schemeClr val="accent6">
                      <a:lumMod val="20000"/>
                      <a:lumOff val="80000"/>
                    </a:schemeClr>
                  </a:gs>
                  <a:gs pos="50000">
                    <a:schemeClr val="accent6">
                      <a:lumMod val="40000"/>
                      <a:lumOff val="60000"/>
                    </a:schemeClr>
                  </a:gs>
                  <a:gs pos="100000">
                    <a:schemeClr val="accent6">
                      <a:lumMod val="60000"/>
                      <a:lumOff val="40000"/>
                    </a:schemeClr>
                  </a:gs>
                </a:gsLst>
                <a:lin ang="5400000" scaled="0"/>
              </a:gradFill>
              <a:ln>
                <a:noFill/>
              </a:ln>
              <a:effectLst>
                <a:outerShdw blurRad="508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a:latin typeface="나눔명조" panose="02020603020101020101" pitchFamily="18" charset="-127"/>
                  <a:ea typeface="나눔명조" panose="02020603020101020101" pitchFamily="18" charset="-127"/>
                </a:endParaRPr>
              </a:p>
            </p:txBody>
          </p:sp>
          <p:sp>
            <p:nvSpPr>
              <p:cNvPr id="46" name="TextBox 62"/>
              <p:cNvSpPr txBox="1"/>
              <p:nvPr/>
            </p:nvSpPr>
            <p:spPr bwMode="gray">
              <a:xfrm>
                <a:off x="3972230" y="700453"/>
                <a:ext cx="1097319" cy="167981"/>
              </a:xfrm>
              <a:prstGeom prst="rect">
                <a:avLst/>
              </a:prstGeom>
            </p:spPr>
            <p:txBody>
              <a:bodyPr wrap="square" lIns="0" tIns="0" rIns="0" bIns="0" rtlCol="0">
                <a:spAutoFit/>
              </a:bodyPr>
              <a:lstStyle/>
              <a:p>
                <a:pPr algn="ctr"/>
                <a:r>
                  <a:rPr lang="en-US" sz="800" b="1" dirty="0" smtClean="0">
                    <a:latin typeface="나눔명조" panose="02020603020101020101" pitchFamily="18" charset="-127"/>
                    <a:ea typeface="나눔명조" panose="02020603020101020101" pitchFamily="18" charset="-127"/>
                  </a:rPr>
                  <a:t>CTN</a:t>
                </a:r>
              </a:p>
            </p:txBody>
          </p:sp>
        </p:grpSp>
        <p:grpSp>
          <p:nvGrpSpPr>
            <p:cNvPr id="47" name="Group 63"/>
            <p:cNvGrpSpPr/>
            <p:nvPr/>
          </p:nvGrpSpPr>
          <p:grpSpPr bwMode="gray">
            <a:xfrm>
              <a:off x="5349830" y="2516636"/>
              <a:ext cx="761651" cy="228600"/>
              <a:chOff x="5119776" y="695194"/>
              <a:chExt cx="761651" cy="228600"/>
            </a:xfrm>
          </p:grpSpPr>
          <p:sp>
            <p:nvSpPr>
              <p:cNvPr id="48" name="Rounded Rectangle 64"/>
              <p:cNvSpPr/>
              <p:nvPr/>
            </p:nvSpPr>
            <p:spPr bwMode="gray">
              <a:xfrm>
                <a:off x="5119776" y="695194"/>
                <a:ext cx="695261" cy="228600"/>
              </a:xfrm>
              <a:prstGeom prst="roundRect">
                <a:avLst>
                  <a:gd name="adj" fmla="val 23367"/>
                </a:avLst>
              </a:prstGeom>
              <a:gradFill>
                <a:gsLst>
                  <a:gs pos="0">
                    <a:schemeClr val="accent6">
                      <a:lumMod val="20000"/>
                      <a:lumOff val="80000"/>
                    </a:schemeClr>
                  </a:gs>
                  <a:gs pos="50000">
                    <a:schemeClr val="accent6">
                      <a:lumMod val="40000"/>
                      <a:lumOff val="60000"/>
                    </a:schemeClr>
                  </a:gs>
                  <a:gs pos="100000">
                    <a:schemeClr val="accent6">
                      <a:lumMod val="60000"/>
                      <a:lumOff val="40000"/>
                    </a:schemeClr>
                  </a:gs>
                </a:gsLst>
                <a:lin ang="5400000" scaled="0"/>
              </a:gradFill>
              <a:ln>
                <a:noFill/>
              </a:ln>
              <a:effectLst>
                <a:outerShdw blurRad="508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a:latin typeface="나눔명조" panose="02020603020101020101" pitchFamily="18" charset="-127"/>
                  <a:ea typeface="나눔명조" panose="02020603020101020101" pitchFamily="18" charset="-127"/>
                </a:endParaRPr>
              </a:p>
            </p:txBody>
          </p:sp>
          <p:sp>
            <p:nvSpPr>
              <p:cNvPr id="49" name="TextBox 65"/>
              <p:cNvSpPr txBox="1"/>
              <p:nvPr/>
            </p:nvSpPr>
            <p:spPr bwMode="gray">
              <a:xfrm>
                <a:off x="5119776" y="711407"/>
                <a:ext cx="761651" cy="167981"/>
              </a:xfrm>
              <a:prstGeom prst="rect">
                <a:avLst/>
              </a:prstGeom>
            </p:spPr>
            <p:txBody>
              <a:bodyPr wrap="square" lIns="0" tIns="0" rIns="0" bIns="0" rtlCol="0">
                <a:spAutoFit/>
              </a:bodyPr>
              <a:lstStyle/>
              <a:p>
                <a:pPr algn="ctr"/>
                <a:r>
                  <a:rPr lang="en-US" altLang="ko-KR" sz="800" b="1" dirty="0" smtClean="0">
                    <a:latin typeface="나눔명조" panose="02020603020101020101" pitchFamily="18" charset="-127"/>
                    <a:ea typeface="나눔명조" panose="02020603020101020101" pitchFamily="18" charset="-127"/>
                  </a:rPr>
                  <a:t>Trans-</a:t>
                </a:r>
                <a:r>
                  <a:rPr lang="en-US" altLang="ja-JP" sz="800" b="1" dirty="0" smtClean="0">
                    <a:latin typeface="나눔명조" panose="02020603020101020101" pitchFamily="18" charset="-127"/>
                    <a:ea typeface="나눔명조" panose="02020603020101020101" pitchFamily="18" charset="-127"/>
                  </a:rPr>
                  <a:t>ID</a:t>
                </a:r>
                <a:endParaRPr lang="en-US" sz="800" b="1" dirty="0" smtClean="0">
                  <a:latin typeface="나눔명조" panose="02020603020101020101" pitchFamily="18" charset="-127"/>
                  <a:ea typeface="나눔명조" panose="02020603020101020101" pitchFamily="18" charset="-127"/>
                </a:endParaRPr>
              </a:p>
            </p:txBody>
          </p:sp>
        </p:grpSp>
        <p:grpSp>
          <p:nvGrpSpPr>
            <p:cNvPr id="50" name="Group 91"/>
            <p:cNvGrpSpPr/>
            <p:nvPr/>
          </p:nvGrpSpPr>
          <p:grpSpPr bwMode="gray">
            <a:xfrm>
              <a:off x="3612704" y="3905286"/>
              <a:ext cx="792904" cy="228600"/>
              <a:chOff x="3952573" y="695194"/>
              <a:chExt cx="1097319" cy="228600"/>
            </a:xfrm>
          </p:grpSpPr>
          <p:sp>
            <p:nvSpPr>
              <p:cNvPr id="51" name="Rounded Rectangle 92"/>
              <p:cNvSpPr/>
              <p:nvPr/>
            </p:nvSpPr>
            <p:spPr bwMode="gray">
              <a:xfrm>
                <a:off x="3955468" y="695194"/>
                <a:ext cx="973694" cy="228600"/>
              </a:xfrm>
              <a:prstGeom prst="roundRect">
                <a:avLst>
                  <a:gd name="adj" fmla="val 23367"/>
                </a:avLst>
              </a:prstGeom>
              <a:gradFill>
                <a:gsLst>
                  <a:gs pos="0">
                    <a:schemeClr val="accent6">
                      <a:lumMod val="20000"/>
                      <a:lumOff val="80000"/>
                    </a:schemeClr>
                  </a:gs>
                  <a:gs pos="50000">
                    <a:schemeClr val="accent6">
                      <a:lumMod val="40000"/>
                      <a:lumOff val="60000"/>
                    </a:schemeClr>
                  </a:gs>
                  <a:gs pos="100000">
                    <a:schemeClr val="accent6">
                      <a:lumMod val="60000"/>
                      <a:lumOff val="40000"/>
                    </a:schemeClr>
                  </a:gs>
                </a:gsLst>
                <a:lin ang="5400000" scaled="0"/>
              </a:gradFill>
              <a:ln>
                <a:noFill/>
              </a:ln>
              <a:effectLst>
                <a:outerShdw blurRad="508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a:latin typeface="나눔명조" panose="02020603020101020101" pitchFamily="18" charset="-127"/>
                  <a:ea typeface="나눔명조" panose="02020603020101020101" pitchFamily="18" charset="-127"/>
                </a:endParaRPr>
              </a:p>
            </p:txBody>
          </p:sp>
          <p:sp>
            <p:nvSpPr>
              <p:cNvPr id="52" name="TextBox 93"/>
              <p:cNvSpPr txBox="1"/>
              <p:nvPr/>
            </p:nvSpPr>
            <p:spPr bwMode="gray">
              <a:xfrm>
                <a:off x="3952573" y="717915"/>
                <a:ext cx="1097319" cy="167981"/>
              </a:xfrm>
              <a:prstGeom prst="rect">
                <a:avLst/>
              </a:prstGeom>
            </p:spPr>
            <p:txBody>
              <a:bodyPr wrap="square" lIns="0" tIns="0" rIns="0" bIns="0" rtlCol="0">
                <a:spAutoFit/>
              </a:bodyPr>
              <a:lstStyle/>
              <a:p>
                <a:pPr algn="ctr"/>
                <a:r>
                  <a:rPr lang="en-US" altLang="ko-KR" sz="800" b="1" dirty="0" smtClean="0">
                    <a:latin typeface="나눔명조" panose="02020603020101020101" pitchFamily="18" charset="-127"/>
                    <a:ea typeface="나눔명조" panose="02020603020101020101" pitchFamily="18" charset="-127"/>
                  </a:rPr>
                  <a:t>MDN</a:t>
                </a:r>
                <a:endParaRPr lang="en-US" sz="800" b="1" dirty="0" smtClean="0">
                  <a:latin typeface="나눔명조" panose="02020603020101020101" pitchFamily="18" charset="-127"/>
                  <a:ea typeface="나눔명조" panose="02020603020101020101" pitchFamily="18" charset="-127"/>
                </a:endParaRPr>
              </a:p>
            </p:txBody>
          </p:sp>
        </p:grpSp>
        <p:cxnSp>
          <p:nvCxnSpPr>
            <p:cNvPr id="54" name="직선 연결선 53"/>
            <p:cNvCxnSpPr>
              <a:stCxn id="27" idx="3"/>
              <a:endCxn id="48" idx="3"/>
            </p:cNvCxnSpPr>
            <p:nvPr/>
          </p:nvCxnSpPr>
          <p:spPr>
            <a:xfrm flipH="1">
              <a:off x="6045091" y="1752197"/>
              <a:ext cx="32524" cy="878739"/>
            </a:xfrm>
            <a:prstGeom prst="curvedConnector3">
              <a:avLst>
                <a:gd name="adj1" fmla="val -702866"/>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 name="직선 연결선 53"/>
            <p:cNvCxnSpPr>
              <a:stCxn id="24" idx="2"/>
              <a:endCxn id="45" idx="1"/>
            </p:cNvCxnSpPr>
            <p:nvPr/>
          </p:nvCxnSpPr>
          <p:spPr>
            <a:xfrm rot="16200000" flipH="1">
              <a:off x="5722184" y="861707"/>
              <a:ext cx="732492" cy="2774019"/>
            </a:xfrm>
            <a:prstGeom prst="curved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직선 연결선 53"/>
            <p:cNvCxnSpPr>
              <a:stCxn id="51" idx="3"/>
              <a:endCxn id="45" idx="2"/>
            </p:cNvCxnSpPr>
            <p:nvPr/>
          </p:nvCxnSpPr>
          <p:spPr>
            <a:xfrm flipV="1">
              <a:off x="4318371" y="2729263"/>
              <a:ext cx="3445676" cy="1290323"/>
            </a:xfrm>
            <a:prstGeom prst="curved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63" name="Content Placeholder 9"/>
          <p:cNvSpPr>
            <a:spLocks noGrp="1"/>
          </p:cNvSpPr>
          <p:nvPr>
            <p:ph sz="quarter" idx="15"/>
          </p:nvPr>
        </p:nvSpPr>
        <p:spPr>
          <a:xfrm>
            <a:off x="404686" y="1043799"/>
            <a:ext cx="9139908" cy="1095547"/>
          </a:xfrm>
          <a:prstGeom prst="rect">
            <a:avLst/>
          </a:prstGeom>
        </p:spPr>
        <p:txBody>
          <a:bodyPr/>
          <a:lstStyle/>
          <a:p>
            <a:pPr>
              <a:lnSpc>
                <a:spcPct val="110000"/>
              </a:lnSpc>
            </a:pPr>
            <a:r>
              <a:rPr lang="ko-KR" altLang="en-US" dirty="0">
                <a:latin typeface="나눔명조" panose="02020603020101020101" pitchFamily="18" charset="-127"/>
                <a:ea typeface="나눔명조" panose="02020603020101020101" pitchFamily="18" charset="-127"/>
              </a:rPr>
              <a:t>시스템</a:t>
            </a:r>
            <a:r>
              <a:rPr lang="en-US" altLang="ko-KR" dirty="0">
                <a:latin typeface="나눔명조" panose="02020603020101020101" pitchFamily="18" charset="-127"/>
                <a:ea typeface="나눔명조" panose="02020603020101020101" pitchFamily="18" charset="-127"/>
              </a:rPr>
              <a:t>, </a:t>
            </a:r>
            <a:r>
              <a:rPr lang="ko-KR" altLang="en-US">
                <a:latin typeface="나눔명조" panose="02020603020101020101" pitchFamily="18" charset="-127"/>
                <a:ea typeface="나눔명조" panose="02020603020101020101" pitchFamily="18" charset="-127"/>
              </a:rPr>
              <a:t>고객군</a:t>
            </a:r>
            <a:r>
              <a:rPr lang="en-US" altLang="ko-KR" dirty="0">
                <a:latin typeface="나눔명조" panose="02020603020101020101" pitchFamily="18" charset="-127"/>
                <a:ea typeface="나눔명조" panose="02020603020101020101" pitchFamily="18" charset="-127"/>
              </a:rPr>
              <a:t>, </a:t>
            </a:r>
            <a:r>
              <a:rPr lang="ko-KR" altLang="en-US">
                <a:latin typeface="나눔명조" panose="02020603020101020101" pitchFamily="18" charset="-127"/>
                <a:ea typeface="나눔명조" panose="02020603020101020101" pitchFamily="18" charset="-127"/>
              </a:rPr>
              <a:t>고객 단위 별 서비스 정보와 연계하여 운용측면의 데이터 제공방안</a:t>
            </a:r>
            <a:endParaRPr lang="en-US" altLang="ko-KR" dirty="0">
              <a:latin typeface="나눔명조" panose="02020603020101020101" pitchFamily="18" charset="-127"/>
              <a:ea typeface="나눔명조" panose="02020603020101020101" pitchFamily="18" charset="-127"/>
            </a:endParaRPr>
          </a:p>
          <a:p>
            <a:pPr lvl="1">
              <a:lnSpc>
                <a:spcPct val="110000"/>
              </a:lnSpc>
            </a:pPr>
            <a:r>
              <a:rPr lang="ko-KR" altLang="en-US" sz="1400" dirty="0" smtClean="0">
                <a:latin typeface="나눔명조" panose="02020603020101020101" pitchFamily="18" charset="-127"/>
                <a:ea typeface="나눔명조" panose="02020603020101020101" pitchFamily="18" charset="-127"/>
              </a:rPr>
              <a:t>서비스장비와 </a:t>
            </a:r>
            <a:r>
              <a:rPr lang="en-US" altLang="ko-KR" sz="1400" dirty="0" smtClean="0">
                <a:latin typeface="나눔명조" panose="02020603020101020101" pitchFamily="18" charset="-127"/>
                <a:ea typeface="나눔명조" panose="02020603020101020101" pitchFamily="18" charset="-127"/>
              </a:rPr>
              <a:t>IT</a:t>
            </a:r>
            <a:r>
              <a:rPr lang="ko-KR" altLang="en-US" sz="1400" smtClean="0">
                <a:latin typeface="나눔명조" panose="02020603020101020101" pitchFamily="18" charset="-127"/>
                <a:ea typeface="나눔명조" panose="02020603020101020101" pitchFamily="18" charset="-127"/>
              </a:rPr>
              <a:t>인프라자원에 </a:t>
            </a:r>
            <a:r>
              <a:rPr lang="en-US" altLang="ko-KR" sz="1400" dirty="0" smtClean="0">
                <a:latin typeface="나눔명조" panose="02020603020101020101" pitchFamily="18" charset="-127"/>
                <a:ea typeface="나눔명조" panose="02020603020101020101" pitchFamily="18" charset="-127"/>
              </a:rPr>
              <a:t>Forwarder agent</a:t>
            </a:r>
            <a:r>
              <a:rPr lang="ko-KR" altLang="en-US" sz="1400" smtClean="0">
                <a:latin typeface="나눔명조" panose="02020603020101020101" pitchFamily="18" charset="-127"/>
                <a:ea typeface="나눔명조" panose="02020603020101020101" pitchFamily="18" charset="-127"/>
              </a:rPr>
              <a:t>를 탑재하고</a:t>
            </a:r>
            <a:r>
              <a:rPr lang="en-US" altLang="ko-KR" sz="1400" dirty="0" smtClean="0">
                <a:latin typeface="나눔명조" panose="02020603020101020101" pitchFamily="18" charset="-127"/>
                <a:ea typeface="나눔명조" panose="02020603020101020101" pitchFamily="18" charset="-127"/>
              </a:rPr>
              <a:t>,</a:t>
            </a:r>
          </a:p>
          <a:p>
            <a:pPr lvl="1">
              <a:lnSpc>
                <a:spcPct val="110000"/>
              </a:lnSpc>
            </a:pPr>
            <a:r>
              <a:rPr lang="en-US" altLang="ko-KR" sz="1400" dirty="0" smtClean="0">
                <a:latin typeface="나눔명조" panose="02020603020101020101" pitchFamily="18" charset="-127"/>
                <a:ea typeface="나눔명조" panose="02020603020101020101" pitchFamily="18" charset="-127"/>
              </a:rPr>
              <a:t>Syslog, Application Log</a:t>
            </a:r>
            <a:r>
              <a:rPr lang="ko-KR" altLang="en-US" sz="1400" smtClean="0">
                <a:latin typeface="나눔명조" panose="02020603020101020101" pitchFamily="18" charset="-127"/>
                <a:ea typeface="나눔명조" panose="02020603020101020101" pitchFamily="18" charset="-127"/>
              </a:rPr>
              <a:t> 및 </a:t>
            </a:r>
            <a:r>
              <a:rPr lang="en-US" altLang="ko-KR" sz="1400" dirty="0" smtClean="0">
                <a:latin typeface="나눔명조" panose="02020603020101020101" pitchFamily="18" charset="-127"/>
                <a:ea typeface="나눔명조" panose="02020603020101020101" pitchFamily="18" charset="-127"/>
              </a:rPr>
              <a:t>CDR</a:t>
            </a:r>
            <a:r>
              <a:rPr lang="ko-KR" altLang="en-US" sz="1400" smtClean="0">
                <a:latin typeface="나눔명조" panose="02020603020101020101" pitchFamily="18" charset="-127"/>
                <a:ea typeface="나눔명조" panose="02020603020101020101" pitchFamily="18" charset="-127"/>
              </a:rPr>
              <a:t>을 수집</a:t>
            </a:r>
            <a:endParaRPr lang="en-US" altLang="ko-KR" dirty="0" smtClean="0">
              <a:latin typeface="나눔명조" panose="02020603020101020101" pitchFamily="18" charset="-127"/>
              <a:ea typeface="나눔명조" panose="02020603020101020101" pitchFamily="18" charset="-127"/>
            </a:endParaRPr>
          </a:p>
          <a:p>
            <a:pPr>
              <a:lnSpc>
                <a:spcPct val="110000"/>
              </a:lnSpc>
            </a:pPr>
            <a:endParaRPr lang="en-US" altLang="ko-KR" dirty="0" smtClean="0">
              <a:latin typeface="나눔명조" panose="02020603020101020101" pitchFamily="18" charset="-127"/>
              <a:ea typeface="나눔명조" panose="02020603020101020101" pitchFamily="18" charset="-127"/>
            </a:endParaRPr>
          </a:p>
        </p:txBody>
      </p:sp>
      <p:sp>
        <p:nvSpPr>
          <p:cNvPr id="65" name="직사각형 404"/>
          <p:cNvSpPr>
            <a:spLocks noChangeArrowheads="1"/>
          </p:cNvSpPr>
          <p:nvPr/>
        </p:nvSpPr>
        <p:spPr bwMode="auto">
          <a:xfrm>
            <a:off x="732971" y="2278208"/>
            <a:ext cx="921221" cy="272415"/>
          </a:xfrm>
          <a:prstGeom prst="roundRect">
            <a:avLst>
              <a:gd name="adj" fmla="val 16667"/>
            </a:avLst>
          </a:prstGeom>
          <a:solidFill>
            <a:srgbClr val="FDA939"/>
          </a:solidFill>
          <a:ln w="19050">
            <a:solidFill>
              <a:srgbClr val="E0E05A"/>
            </a:solidFill>
            <a:miter lim="800000"/>
            <a:headEnd/>
            <a:tailEnd/>
          </a:ln>
        </p:spPr>
        <p:txBody>
          <a:bodyPr wrap="square" lIns="0" rIns="0"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00" b="1" dirty="0" smtClean="0">
                <a:latin typeface="나눔명조" panose="02020603020101020101" pitchFamily="18" charset="-127"/>
                <a:ea typeface="나눔명조" panose="02020603020101020101" pitchFamily="18" charset="-127"/>
              </a:rPr>
              <a:t>Forwarder</a:t>
            </a:r>
            <a:endParaRPr lang="ko-KR" altLang="ko-KR" sz="1000" b="1" dirty="0">
              <a:latin typeface="나눔명조" panose="02020603020101020101" pitchFamily="18" charset="-127"/>
              <a:ea typeface="나눔명조" panose="02020603020101020101" pitchFamily="18" charset="-127"/>
            </a:endParaRPr>
          </a:p>
        </p:txBody>
      </p:sp>
      <p:grpSp>
        <p:nvGrpSpPr>
          <p:cNvPr id="66" name="Group 50"/>
          <p:cNvGrpSpPr>
            <a:grpSpLocks/>
          </p:cNvGrpSpPr>
          <p:nvPr/>
        </p:nvGrpSpPr>
        <p:grpSpPr bwMode="auto">
          <a:xfrm>
            <a:off x="665481" y="2577025"/>
            <a:ext cx="1087322" cy="404023"/>
            <a:chOff x="9500399" y="1676398"/>
            <a:chExt cx="3498570" cy="998536"/>
          </a:xfrm>
        </p:grpSpPr>
        <p:pic>
          <p:nvPicPr>
            <p:cNvPr id="67" name="Picture 3" descr="splunk_deployment_1u.png"/>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500399" y="1676398"/>
              <a:ext cx="3498570" cy="99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6" descr="splunk_index.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380224" y="2048749"/>
              <a:ext cx="384970" cy="393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9" name="직사각형 404"/>
          <p:cNvSpPr>
            <a:spLocks noChangeArrowheads="1"/>
          </p:cNvSpPr>
          <p:nvPr/>
        </p:nvSpPr>
        <p:spPr bwMode="auto">
          <a:xfrm>
            <a:off x="2273196" y="2279553"/>
            <a:ext cx="919433" cy="272415"/>
          </a:xfrm>
          <a:prstGeom prst="roundRect">
            <a:avLst>
              <a:gd name="adj" fmla="val 16667"/>
            </a:avLst>
          </a:prstGeom>
          <a:solidFill>
            <a:srgbClr val="92D050"/>
          </a:solidFill>
          <a:ln w="19050">
            <a:solidFill>
              <a:srgbClr val="E0E05A"/>
            </a:solidFill>
            <a:miter lim="800000"/>
            <a:headEnd/>
            <a:tailEnd/>
          </a:ln>
        </p:spPr>
        <p:txBody>
          <a:bodyPr wrap="square" lIns="0" rIns="0"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00" b="1" dirty="0" smtClean="0">
                <a:latin typeface="나눔명조" panose="02020603020101020101" pitchFamily="18" charset="-127"/>
                <a:ea typeface="나눔명조" panose="02020603020101020101" pitchFamily="18" charset="-127"/>
              </a:rPr>
              <a:t>Indexer</a:t>
            </a:r>
            <a:endParaRPr lang="ko-KR" altLang="ko-KR" sz="1000" b="1" dirty="0">
              <a:latin typeface="나눔명조" panose="02020603020101020101" pitchFamily="18" charset="-127"/>
              <a:ea typeface="나눔명조" panose="02020603020101020101" pitchFamily="18" charset="-127"/>
            </a:endParaRPr>
          </a:p>
        </p:txBody>
      </p:sp>
      <p:sp>
        <p:nvSpPr>
          <p:cNvPr id="70" name="직사각형 404"/>
          <p:cNvSpPr>
            <a:spLocks noChangeArrowheads="1"/>
          </p:cNvSpPr>
          <p:nvPr/>
        </p:nvSpPr>
        <p:spPr bwMode="auto">
          <a:xfrm>
            <a:off x="2273196" y="1991521"/>
            <a:ext cx="921222" cy="272415"/>
          </a:xfrm>
          <a:prstGeom prst="roundRect">
            <a:avLst/>
          </a:prstGeom>
          <a:solidFill>
            <a:schemeClr val="accent2">
              <a:lumMod val="60000"/>
              <a:lumOff val="40000"/>
            </a:schemeClr>
          </a:solidFill>
          <a:ln w="19050">
            <a:solidFill>
              <a:srgbClr val="E0E05A"/>
            </a:solidFill>
            <a:miter lim="800000"/>
            <a:headEnd/>
            <a:tailEnd/>
          </a:ln>
        </p:spPr>
        <p:txBody>
          <a:bodyPr wrap="square" lIns="0" rIns="0"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1000" b="1" dirty="0">
                <a:latin typeface="나눔명조" panose="02020603020101020101" pitchFamily="18" charset="-127"/>
                <a:ea typeface="나눔명조" panose="02020603020101020101" pitchFamily="18" charset="-127"/>
                <a:cs typeface="굴림" pitchFamily="50" charset="-127"/>
              </a:rPr>
              <a:t>Search Head</a:t>
            </a:r>
            <a:endParaRPr lang="ko-KR" sz="1000" b="1" dirty="0">
              <a:latin typeface="나눔명조" panose="02020603020101020101" pitchFamily="18" charset="-127"/>
              <a:ea typeface="나눔명조" panose="02020603020101020101" pitchFamily="18" charset="-127"/>
              <a:cs typeface="굴림" pitchFamily="50" charset="-127"/>
            </a:endParaRPr>
          </a:p>
        </p:txBody>
      </p:sp>
      <p:grpSp>
        <p:nvGrpSpPr>
          <p:cNvPr id="71" name="Group 50"/>
          <p:cNvGrpSpPr>
            <a:grpSpLocks/>
          </p:cNvGrpSpPr>
          <p:nvPr/>
        </p:nvGrpSpPr>
        <p:grpSpPr bwMode="auto">
          <a:xfrm>
            <a:off x="2201189" y="2561563"/>
            <a:ext cx="1087322" cy="404023"/>
            <a:chOff x="9500394" y="1676400"/>
            <a:chExt cx="3498568" cy="998537"/>
          </a:xfrm>
        </p:grpSpPr>
        <p:pic>
          <p:nvPicPr>
            <p:cNvPr id="72" name="Picture 3" descr="splunk_deployment_1u.png"/>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500394" y="1676400"/>
              <a:ext cx="3498568"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6" descr="splunk_index.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380223" y="2048749"/>
              <a:ext cx="384969" cy="393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75" name="직선 화살표 연결선 74"/>
          <p:cNvCxnSpPr>
            <a:stCxn id="65" idx="3"/>
            <a:endCxn id="69" idx="1"/>
          </p:cNvCxnSpPr>
          <p:nvPr/>
        </p:nvCxnSpPr>
        <p:spPr>
          <a:xfrm>
            <a:off x="1654192" y="2414416"/>
            <a:ext cx="619004" cy="1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Rectangle 25"/>
          <p:cNvSpPr/>
          <p:nvPr/>
        </p:nvSpPr>
        <p:spPr>
          <a:xfrm>
            <a:off x="5387036" y="4492207"/>
            <a:ext cx="3631868" cy="276999"/>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lgn="ctr">
              <a:defRPr/>
            </a:pPr>
            <a:r>
              <a:rPr lang="ko-KR" altLang="en-US" sz="1200" b="1" kern="0" dirty="0" smtClean="0">
                <a:solidFill>
                  <a:srgbClr val="2D2D8A">
                    <a:lumMod val="50000"/>
                  </a:srgbClr>
                </a:solidFill>
                <a:latin typeface="나눔명조" panose="02020603020101020101" pitchFamily="18" charset="-127"/>
                <a:ea typeface="나눔명조" panose="02020603020101020101" pitchFamily="18" charset="-127"/>
              </a:rPr>
              <a:t>다양한 원본데이터로부터 상관 분석하는 과정</a:t>
            </a:r>
            <a:endParaRPr lang="en-US" altLang="ko-KR" sz="1200" b="1" kern="0" dirty="0">
              <a:solidFill>
                <a:srgbClr val="2D2D8A">
                  <a:lumMod val="50000"/>
                </a:srgbClr>
              </a:solidFill>
              <a:latin typeface="나눔명조" panose="02020603020101020101" pitchFamily="18" charset="-127"/>
              <a:ea typeface="나눔명조" panose="02020603020101020101" pitchFamily="18" charset="-127"/>
            </a:endParaRPr>
          </a:p>
        </p:txBody>
      </p:sp>
      <p:sp>
        <p:nvSpPr>
          <p:cNvPr id="78" name="직사각형 404"/>
          <p:cNvSpPr>
            <a:spLocks noChangeArrowheads="1"/>
          </p:cNvSpPr>
          <p:nvPr/>
        </p:nvSpPr>
        <p:spPr bwMode="auto">
          <a:xfrm>
            <a:off x="665482" y="3595848"/>
            <a:ext cx="693056" cy="272415"/>
          </a:xfrm>
          <a:prstGeom prst="roundRect">
            <a:avLst>
              <a:gd name="adj" fmla="val 16667"/>
            </a:avLst>
          </a:prstGeom>
          <a:solidFill>
            <a:schemeClr val="accent6">
              <a:lumMod val="60000"/>
              <a:lumOff val="40000"/>
            </a:schemeClr>
          </a:solidFill>
          <a:ln w="19050">
            <a:solidFill>
              <a:schemeClr val="accent6">
                <a:lumMod val="75000"/>
              </a:schemeClr>
            </a:solidFill>
            <a:miter lim="800000"/>
            <a:headEnd/>
            <a:tailEnd/>
          </a:ln>
        </p:spPr>
        <p:txBody>
          <a:bodyPr wrap="square" lIns="0" rIns="0"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00" b="1" dirty="0" smtClean="0">
                <a:latin typeface="나눔명조" panose="02020603020101020101" pitchFamily="18" charset="-127"/>
                <a:ea typeface="나눔명조" panose="02020603020101020101" pitchFamily="18" charset="-127"/>
              </a:rPr>
              <a:t>VoIP</a:t>
            </a:r>
            <a:endParaRPr lang="ko-KR" altLang="ko-KR" sz="1000" b="1" dirty="0">
              <a:latin typeface="나눔명조" panose="02020603020101020101" pitchFamily="18" charset="-127"/>
              <a:ea typeface="나눔명조" panose="02020603020101020101" pitchFamily="18" charset="-127"/>
            </a:endParaRPr>
          </a:p>
        </p:txBody>
      </p:sp>
      <p:sp>
        <p:nvSpPr>
          <p:cNvPr id="79" name="직사각형 404"/>
          <p:cNvSpPr>
            <a:spLocks noChangeArrowheads="1"/>
          </p:cNvSpPr>
          <p:nvPr/>
        </p:nvSpPr>
        <p:spPr bwMode="auto">
          <a:xfrm>
            <a:off x="1508133" y="3597987"/>
            <a:ext cx="693056" cy="272415"/>
          </a:xfrm>
          <a:prstGeom prst="roundRect">
            <a:avLst>
              <a:gd name="adj" fmla="val 16667"/>
            </a:avLst>
          </a:prstGeom>
          <a:solidFill>
            <a:schemeClr val="accent6">
              <a:lumMod val="60000"/>
              <a:lumOff val="40000"/>
            </a:schemeClr>
          </a:solidFill>
          <a:ln w="19050">
            <a:solidFill>
              <a:schemeClr val="accent6">
                <a:lumMod val="75000"/>
              </a:schemeClr>
            </a:solidFill>
            <a:miter lim="800000"/>
            <a:headEnd/>
            <a:tailEnd/>
          </a:ln>
        </p:spPr>
        <p:txBody>
          <a:bodyPr wrap="square" lIns="0" rIns="0"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00" b="1" dirty="0" smtClean="0">
                <a:latin typeface="나눔명조" panose="02020603020101020101" pitchFamily="18" charset="-127"/>
                <a:ea typeface="나눔명조" panose="02020603020101020101" pitchFamily="18" charset="-127"/>
              </a:rPr>
              <a:t>MVNO</a:t>
            </a:r>
            <a:endParaRPr lang="ko-KR" altLang="ko-KR" sz="1000" b="1" dirty="0">
              <a:latin typeface="나눔명조" panose="02020603020101020101" pitchFamily="18" charset="-127"/>
              <a:ea typeface="나눔명조" panose="02020603020101020101" pitchFamily="18" charset="-127"/>
            </a:endParaRPr>
          </a:p>
        </p:txBody>
      </p:sp>
      <p:sp>
        <p:nvSpPr>
          <p:cNvPr id="80" name="직사각형 404"/>
          <p:cNvSpPr>
            <a:spLocks noChangeArrowheads="1"/>
          </p:cNvSpPr>
          <p:nvPr/>
        </p:nvSpPr>
        <p:spPr bwMode="auto">
          <a:xfrm>
            <a:off x="2361183" y="3572659"/>
            <a:ext cx="693056" cy="272415"/>
          </a:xfrm>
          <a:prstGeom prst="roundRect">
            <a:avLst>
              <a:gd name="adj" fmla="val 16667"/>
            </a:avLst>
          </a:prstGeom>
          <a:solidFill>
            <a:schemeClr val="accent6">
              <a:lumMod val="60000"/>
              <a:lumOff val="40000"/>
            </a:schemeClr>
          </a:solidFill>
          <a:ln w="19050">
            <a:solidFill>
              <a:schemeClr val="accent6">
                <a:lumMod val="75000"/>
              </a:schemeClr>
            </a:solidFill>
            <a:miter lim="800000"/>
            <a:headEnd/>
            <a:tailEnd/>
          </a:ln>
        </p:spPr>
        <p:txBody>
          <a:bodyPr wrap="square" lIns="0" rIns="0"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00" b="1" dirty="0" smtClean="0">
                <a:latin typeface="나눔명조" panose="02020603020101020101" pitchFamily="18" charset="-127"/>
                <a:ea typeface="나눔명조" panose="02020603020101020101" pitchFamily="18" charset="-127"/>
              </a:rPr>
              <a:t>syslog</a:t>
            </a:r>
            <a:endParaRPr lang="ko-KR" altLang="ko-KR" sz="1000" b="1" dirty="0">
              <a:latin typeface="나눔명조" panose="02020603020101020101" pitchFamily="18" charset="-127"/>
              <a:ea typeface="나눔명조" panose="02020603020101020101" pitchFamily="18" charset="-127"/>
            </a:endParaRPr>
          </a:p>
        </p:txBody>
      </p:sp>
      <p:sp>
        <p:nvSpPr>
          <p:cNvPr id="81" name="직사각형 404"/>
          <p:cNvSpPr>
            <a:spLocks noChangeArrowheads="1"/>
          </p:cNvSpPr>
          <p:nvPr/>
        </p:nvSpPr>
        <p:spPr bwMode="auto">
          <a:xfrm>
            <a:off x="3256103" y="3558740"/>
            <a:ext cx="693056" cy="272415"/>
          </a:xfrm>
          <a:prstGeom prst="roundRect">
            <a:avLst>
              <a:gd name="adj" fmla="val 16667"/>
            </a:avLst>
          </a:prstGeom>
          <a:solidFill>
            <a:schemeClr val="accent6">
              <a:lumMod val="60000"/>
              <a:lumOff val="40000"/>
            </a:schemeClr>
          </a:solidFill>
          <a:ln w="19050">
            <a:solidFill>
              <a:schemeClr val="accent6">
                <a:lumMod val="75000"/>
              </a:schemeClr>
            </a:solidFill>
            <a:miter lim="800000"/>
            <a:headEnd/>
            <a:tailEnd/>
          </a:ln>
        </p:spPr>
        <p:txBody>
          <a:bodyPr wrap="square" lIns="0" rIns="0"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00" b="1" dirty="0" smtClean="0">
                <a:latin typeface="나눔명조" panose="02020603020101020101" pitchFamily="18" charset="-127"/>
                <a:ea typeface="나눔명조" panose="02020603020101020101" pitchFamily="18" charset="-127"/>
              </a:rPr>
              <a:t>App log</a:t>
            </a:r>
            <a:endParaRPr lang="ko-KR" altLang="ko-KR" sz="1000" b="1" dirty="0">
              <a:latin typeface="나눔명조" panose="02020603020101020101" pitchFamily="18" charset="-127"/>
              <a:ea typeface="나눔명조" panose="02020603020101020101" pitchFamily="18" charset="-127"/>
            </a:endParaRPr>
          </a:p>
        </p:txBody>
      </p:sp>
      <p:grpSp>
        <p:nvGrpSpPr>
          <p:cNvPr id="86" name="그룹 85"/>
          <p:cNvGrpSpPr/>
          <p:nvPr/>
        </p:nvGrpSpPr>
        <p:grpSpPr>
          <a:xfrm flipV="1">
            <a:off x="885366" y="3315360"/>
            <a:ext cx="323776" cy="257299"/>
            <a:chOff x="833644" y="4597767"/>
            <a:chExt cx="364233" cy="335954"/>
          </a:xfrm>
        </p:grpSpPr>
        <p:cxnSp>
          <p:nvCxnSpPr>
            <p:cNvPr id="82" name="Straight Arrow Connector 48"/>
            <p:cNvCxnSpPr/>
            <p:nvPr/>
          </p:nvCxnSpPr>
          <p:spPr>
            <a:xfrm flipV="1">
              <a:off x="833644" y="4597768"/>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83" name="Straight Arrow Connector 50"/>
            <p:cNvCxnSpPr/>
            <p:nvPr/>
          </p:nvCxnSpPr>
          <p:spPr>
            <a:xfrm flipV="1">
              <a:off x="1076739" y="4597768"/>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84" name="Straight Arrow Connector 50"/>
            <p:cNvCxnSpPr/>
            <p:nvPr/>
          </p:nvCxnSpPr>
          <p:spPr>
            <a:xfrm flipV="1">
              <a:off x="1197877" y="4597767"/>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85" name="Straight Arrow Connector 50"/>
            <p:cNvCxnSpPr/>
            <p:nvPr/>
          </p:nvCxnSpPr>
          <p:spPr>
            <a:xfrm flipV="1">
              <a:off x="951707" y="4597768"/>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grpSp>
      <p:grpSp>
        <p:nvGrpSpPr>
          <p:cNvPr id="87" name="그룹 86"/>
          <p:cNvGrpSpPr/>
          <p:nvPr/>
        </p:nvGrpSpPr>
        <p:grpSpPr>
          <a:xfrm flipV="1">
            <a:off x="1682992" y="3315360"/>
            <a:ext cx="323776" cy="257299"/>
            <a:chOff x="833644" y="4597767"/>
            <a:chExt cx="364233" cy="335954"/>
          </a:xfrm>
        </p:grpSpPr>
        <p:cxnSp>
          <p:nvCxnSpPr>
            <p:cNvPr id="88" name="Straight Arrow Connector 48"/>
            <p:cNvCxnSpPr/>
            <p:nvPr/>
          </p:nvCxnSpPr>
          <p:spPr>
            <a:xfrm flipV="1">
              <a:off x="833644" y="4597768"/>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89" name="Straight Arrow Connector 50"/>
            <p:cNvCxnSpPr/>
            <p:nvPr/>
          </p:nvCxnSpPr>
          <p:spPr>
            <a:xfrm flipV="1">
              <a:off x="1076739" y="4597768"/>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90" name="Straight Arrow Connector 50"/>
            <p:cNvCxnSpPr/>
            <p:nvPr/>
          </p:nvCxnSpPr>
          <p:spPr>
            <a:xfrm flipV="1">
              <a:off x="1197877" y="4597767"/>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91" name="Straight Arrow Connector 50"/>
            <p:cNvCxnSpPr/>
            <p:nvPr/>
          </p:nvCxnSpPr>
          <p:spPr>
            <a:xfrm flipV="1">
              <a:off x="951707" y="4597768"/>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grpSp>
      <p:grpSp>
        <p:nvGrpSpPr>
          <p:cNvPr id="92" name="그룹 91"/>
          <p:cNvGrpSpPr/>
          <p:nvPr/>
        </p:nvGrpSpPr>
        <p:grpSpPr>
          <a:xfrm flipV="1">
            <a:off x="2545094" y="3300930"/>
            <a:ext cx="323776" cy="257299"/>
            <a:chOff x="833644" y="4597767"/>
            <a:chExt cx="364233" cy="335954"/>
          </a:xfrm>
        </p:grpSpPr>
        <p:cxnSp>
          <p:nvCxnSpPr>
            <p:cNvPr id="93" name="Straight Arrow Connector 48"/>
            <p:cNvCxnSpPr/>
            <p:nvPr/>
          </p:nvCxnSpPr>
          <p:spPr>
            <a:xfrm flipV="1">
              <a:off x="833644" y="4597768"/>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50"/>
            <p:cNvCxnSpPr/>
            <p:nvPr/>
          </p:nvCxnSpPr>
          <p:spPr>
            <a:xfrm flipV="1">
              <a:off x="1076739" y="4597768"/>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95" name="Straight Arrow Connector 50"/>
            <p:cNvCxnSpPr/>
            <p:nvPr/>
          </p:nvCxnSpPr>
          <p:spPr>
            <a:xfrm flipV="1">
              <a:off x="1197877" y="4597767"/>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96" name="Straight Arrow Connector 50"/>
            <p:cNvCxnSpPr/>
            <p:nvPr/>
          </p:nvCxnSpPr>
          <p:spPr>
            <a:xfrm flipV="1">
              <a:off x="951707" y="4597768"/>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grpSp>
      <p:grpSp>
        <p:nvGrpSpPr>
          <p:cNvPr id="97" name="그룹 96"/>
          <p:cNvGrpSpPr/>
          <p:nvPr/>
        </p:nvGrpSpPr>
        <p:grpSpPr>
          <a:xfrm flipV="1">
            <a:off x="3422317" y="3312059"/>
            <a:ext cx="323776" cy="257299"/>
            <a:chOff x="833644" y="4597767"/>
            <a:chExt cx="364233" cy="335954"/>
          </a:xfrm>
        </p:grpSpPr>
        <p:cxnSp>
          <p:nvCxnSpPr>
            <p:cNvPr id="98" name="Straight Arrow Connector 48"/>
            <p:cNvCxnSpPr/>
            <p:nvPr/>
          </p:nvCxnSpPr>
          <p:spPr>
            <a:xfrm flipV="1">
              <a:off x="833644" y="4597768"/>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99" name="Straight Arrow Connector 50"/>
            <p:cNvCxnSpPr/>
            <p:nvPr/>
          </p:nvCxnSpPr>
          <p:spPr>
            <a:xfrm flipV="1">
              <a:off x="1076739" y="4597768"/>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00" name="Straight Arrow Connector 50"/>
            <p:cNvCxnSpPr/>
            <p:nvPr/>
          </p:nvCxnSpPr>
          <p:spPr>
            <a:xfrm flipV="1">
              <a:off x="1197877" y="4597767"/>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50"/>
            <p:cNvCxnSpPr/>
            <p:nvPr/>
          </p:nvCxnSpPr>
          <p:spPr>
            <a:xfrm flipV="1">
              <a:off x="951707" y="4597768"/>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grpSp>
      <p:sp>
        <p:nvSpPr>
          <p:cNvPr id="102" name="타원 101"/>
          <p:cNvSpPr/>
          <p:nvPr/>
        </p:nvSpPr>
        <p:spPr>
          <a:xfrm>
            <a:off x="1899085" y="2345162"/>
            <a:ext cx="144000" cy="144000"/>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04" name="직선 연결선 103"/>
          <p:cNvCxnSpPr>
            <a:stCxn id="102" idx="3"/>
          </p:cNvCxnSpPr>
          <p:nvPr/>
        </p:nvCxnSpPr>
        <p:spPr>
          <a:xfrm flipH="1">
            <a:off x="863214" y="2468074"/>
            <a:ext cx="1056959" cy="84398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5" name="직선 연결선 104"/>
          <p:cNvCxnSpPr>
            <a:stCxn id="102" idx="5"/>
          </p:cNvCxnSpPr>
          <p:nvPr/>
        </p:nvCxnSpPr>
        <p:spPr>
          <a:xfrm>
            <a:off x="2021997" y="2468074"/>
            <a:ext cx="1773884" cy="853498"/>
          </a:xfrm>
          <a:prstGeom prst="line">
            <a:avLst/>
          </a:prstGeom>
          <a:ln>
            <a:prstDash val="dash"/>
          </a:ln>
        </p:spPr>
        <p:style>
          <a:lnRef idx="1">
            <a:schemeClr val="accent1"/>
          </a:lnRef>
          <a:fillRef idx="0">
            <a:schemeClr val="accent1"/>
          </a:fillRef>
          <a:effectRef idx="0">
            <a:schemeClr val="accent1"/>
          </a:effectRef>
          <a:fontRef idx="minor">
            <a:schemeClr val="tx1"/>
          </a:fontRef>
        </p:style>
      </p:cxnSp>
      <p:graphicFrame>
        <p:nvGraphicFramePr>
          <p:cNvPr id="108" name="표 107"/>
          <p:cNvGraphicFramePr>
            <a:graphicFrameLocks noGrp="1"/>
          </p:cNvGraphicFramePr>
          <p:nvPr>
            <p:extLst>
              <p:ext uri="{D42A27DB-BD31-4B8C-83A1-F6EECF244321}">
                <p14:modId xmlns:p14="http://schemas.microsoft.com/office/powerpoint/2010/main" val="3384671242"/>
              </p:ext>
            </p:extLst>
          </p:nvPr>
        </p:nvGraphicFramePr>
        <p:xfrm>
          <a:off x="3927669" y="5442845"/>
          <a:ext cx="3385110" cy="853440"/>
        </p:xfrm>
        <a:graphic>
          <a:graphicData uri="http://schemas.openxmlformats.org/drawingml/2006/table">
            <a:tbl>
              <a:tblPr>
                <a:tableStyleId>{5C22544A-7EE6-4342-B048-85BDC9FD1C3A}</a:tableStyleId>
              </a:tblPr>
              <a:tblGrid>
                <a:gridCol w="677022"/>
                <a:gridCol w="677022"/>
                <a:gridCol w="677022"/>
                <a:gridCol w="677022"/>
                <a:gridCol w="677022"/>
              </a:tblGrid>
              <a:tr h="193846">
                <a:tc>
                  <a:txBody>
                    <a:bodyPr/>
                    <a:lstStyle/>
                    <a:p>
                      <a:pPr algn="ctr" latinLnBrk="1"/>
                      <a:r>
                        <a:rPr lang="ko-KR" altLang="en-US" sz="800" b="1" dirty="0" smtClean="0">
                          <a:latin typeface="나눔명조" panose="02020603020101020101" pitchFamily="18" charset="-127"/>
                          <a:ea typeface="나눔명조" panose="02020603020101020101" pitchFamily="18" charset="-127"/>
                        </a:rPr>
                        <a:t>서비스</a:t>
                      </a:r>
                      <a:endParaRPr lang="ko-KR" altLang="en-US" sz="800" b="1"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ko-KR" altLang="en-US" sz="800" b="1" dirty="0" smtClean="0">
                          <a:latin typeface="나눔명조" panose="02020603020101020101" pitchFamily="18" charset="-127"/>
                          <a:ea typeface="나눔명조" panose="02020603020101020101" pitchFamily="18" charset="-127"/>
                        </a:rPr>
                        <a:t>시스템</a:t>
                      </a:r>
                      <a:endParaRPr lang="ko-KR" altLang="en-US" sz="800" b="1"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ko-KR" altLang="en-US" sz="800" b="1" dirty="0" smtClean="0">
                          <a:latin typeface="나눔명조" panose="02020603020101020101" pitchFamily="18" charset="-127"/>
                          <a:ea typeface="나눔명조" panose="02020603020101020101" pitchFamily="18" charset="-127"/>
                        </a:rPr>
                        <a:t>시간</a:t>
                      </a:r>
                      <a:endParaRPr lang="ko-KR" altLang="en-US" sz="800" b="1"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b="1" dirty="0" smtClean="0">
                          <a:latin typeface="나눔명조" panose="02020603020101020101" pitchFamily="18" charset="-127"/>
                          <a:ea typeface="나눔명조" panose="02020603020101020101" pitchFamily="18" charset="-127"/>
                        </a:rPr>
                        <a:t>CTN</a:t>
                      </a:r>
                      <a:endParaRPr lang="ko-KR" altLang="en-US" sz="800" b="1">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ko-KR" altLang="en-US" sz="800" b="1" dirty="0" smtClean="0">
                          <a:latin typeface="나눔명조" panose="02020603020101020101" pitchFamily="18" charset="-127"/>
                          <a:ea typeface="나눔명조" panose="02020603020101020101" pitchFamily="18" charset="-127"/>
                        </a:rPr>
                        <a:t>유형</a:t>
                      </a:r>
                      <a:endParaRPr lang="ko-KR" altLang="en-US" sz="800" b="1"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r>
              <a:tr h="193846">
                <a:tc>
                  <a:txBody>
                    <a:bodyPr/>
                    <a:lstStyle/>
                    <a:p>
                      <a:pPr algn="ctr" latinLnBrk="1"/>
                      <a:r>
                        <a:rPr lang="en-US" altLang="ko-KR" sz="800" dirty="0" smtClean="0">
                          <a:latin typeface="나눔명조" panose="02020603020101020101" pitchFamily="18" charset="-127"/>
                          <a:ea typeface="나눔명조" panose="02020603020101020101" pitchFamily="18" charset="-127"/>
                        </a:rPr>
                        <a:t>VoIP</a:t>
                      </a:r>
                      <a:endParaRPr lang="ko-KR" altLang="en-US" sz="8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smtClean="0">
                          <a:latin typeface="나눔명조" panose="02020603020101020101" pitchFamily="18" charset="-127"/>
                          <a:ea typeface="나눔명조" panose="02020603020101020101" pitchFamily="18" charset="-127"/>
                        </a:rPr>
                        <a:t>GW1</a:t>
                      </a:r>
                      <a:endParaRPr lang="ko-KR" altLang="en-US" sz="8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smtClean="0">
                          <a:latin typeface="나눔명조" panose="02020603020101020101" pitchFamily="18" charset="-127"/>
                          <a:ea typeface="나눔명조" panose="02020603020101020101" pitchFamily="18" charset="-127"/>
                        </a:rPr>
                        <a:t>2014032..</a:t>
                      </a:r>
                      <a:endParaRPr lang="ko-KR" altLang="en-US" sz="8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smtClean="0">
                          <a:latin typeface="나눔명조" panose="02020603020101020101" pitchFamily="18" charset="-127"/>
                          <a:ea typeface="나눔명조" panose="02020603020101020101" pitchFamily="18" charset="-127"/>
                        </a:rPr>
                        <a:t>010xxxx</a:t>
                      </a:r>
                      <a:endParaRPr lang="ko-KR" altLang="en-US" sz="8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smtClean="0">
                          <a:latin typeface="나눔명조" panose="02020603020101020101" pitchFamily="18" charset="-127"/>
                          <a:ea typeface="나눔명조" panose="02020603020101020101" pitchFamily="18" charset="-127"/>
                        </a:rPr>
                        <a:t>INVITE</a:t>
                      </a:r>
                      <a:endParaRPr lang="ko-KR" altLang="en-US" sz="8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r>
              <a:tr h="193846">
                <a:tc>
                  <a:txBody>
                    <a:bodyPr/>
                    <a:lstStyle/>
                    <a:p>
                      <a:pPr algn="ctr" latinLnBrk="1"/>
                      <a:r>
                        <a:rPr lang="en-US" altLang="ko-KR" sz="800" dirty="0" smtClean="0">
                          <a:latin typeface="나눔명조" panose="02020603020101020101" pitchFamily="18" charset="-127"/>
                          <a:ea typeface="나눔명조" panose="02020603020101020101" pitchFamily="18" charset="-127"/>
                        </a:rPr>
                        <a:t>MVNO</a:t>
                      </a:r>
                      <a:endParaRPr lang="ko-KR" altLang="en-US" sz="8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smtClean="0">
                          <a:latin typeface="나눔명조" panose="02020603020101020101" pitchFamily="18" charset="-127"/>
                          <a:ea typeface="나눔명조" panose="02020603020101020101" pitchFamily="18" charset="-127"/>
                        </a:rPr>
                        <a:t>MSC1</a:t>
                      </a:r>
                      <a:endParaRPr lang="ko-KR" altLang="en-US" sz="8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smtClean="0">
                          <a:latin typeface="나눔명조" panose="02020603020101020101" pitchFamily="18" charset="-127"/>
                          <a:ea typeface="나눔명조" panose="02020603020101020101" pitchFamily="18" charset="-127"/>
                        </a:rPr>
                        <a:t>2014032..</a:t>
                      </a:r>
                      <a:endParaRPr lang="ko-KR" altLang="en-US" sz="8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smtClean="0">
                          <a:latin typeface="나눔명조" panose="02020603020101020101" pitchFamily="18" charset="-127"/>
                          <a:ea typeface="나눔명조" panose="02020603020101020101" pitchFamily="18" charset="-127"/>
                        </a:rPr>
                        <a:t>010xxxx</a:t>
                      </a:r>
                      <a:endParaRPr lang="ko-KR" altLang="en-US" sz="8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smtClean="0">
                          <a:latin typeface="나눔명조" panose="02020603020101020101" pitchFamily="18" charset="-127"/>
                          <a:ea typeface="나눔명조" panose="02020603020101020101" pitchFamily="18" charset="-127"/>
                        </a:rPr>
                        <a:t>CDR(o)</a:t>
                      </a:r>
                      <a:endParaRPr lang="ko-KR" altLang="en-US" sz="8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r>
              <a:tr h="193846">
                <a:tc>
                  <a:txBody>
                    <a:bodyPr/>
                    <a:lstStyle/>
                    <a:p>
                      <a:pPr algn="ctr" latinLnBrk="1"/>
                      <a:r>
                        <a:rPr lang="en-US" altLang="ko-KR" sz="800" dirty="0" smtClean="0">
                          <a:latin typeface="나눔명조" panose="02020603020101020101" pitchFamily="18" charset="-127"/>
                          <a:ea typeface="나눔명조" panose="02020603020101020101" pitchFamily="18" charset="-127"/>
                        </a:rPr>
                        <a:t>-</a:t>
                      </a:r>
                      <a:endParaRPr lang="ko-KR" altLang="en-US" sz="8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smtClean="0">
                          <a:latin typeface="나눔명조" panose="02020603020101020101" pitchFamily="18" charset="-127"/>
                          <a:ea typeface="나눔명조" panose="02020603020101020101" pitchFamily="18" charset="-127"/>
                        </a:rPr>
                        <a:t>GW2</a:t>
                      </a:r>
                      <a:endParaRPr lang="ko-KR" altLang="en-US" sz="8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smtClean="0">
                          <a:latin typeface="나눔명조" panose="02020603020101020101" pitchFamily="18" charset="-127"/>
                          <a:ea typeface="나눔명조" panose="02020603020101020101" pitchFamily="18" charset="-127"/>
                        </a:rPr>
                        <a:t>2014032..</a:t>
                      </a:r>
                      <a:endParaRPr lang="ko-KR" altLang="en-US" sz="8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smtClean="0">
                          <a:latin typeface="나눔명조" panose="02020603020101020101" pitchFamily="18" charset="-127"/>
                          <a:ea typeface="나눔명조" panose="02020603020101020101" pitchFamily="18" charset="-127"/>
                        </a:rPr>
                        <a:t>-</a:t>
                      </a:r>
                      <a:endParaRPr lang="ko-KR" altLang="en-US" sz="8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smtClean="0">
                          <a:latin typeface="나눔명조" panose="02020603020101020101" pitchFamily="18" charset="-127"/>
                          <a:ea typeface="나눔명조" panose="02020603020101020101" pitchFamily="18" charset="-127"/>
                        </a:rPr>
                        <a:t>DOWN</a:t>
                      </a:r>
                      <a:endParaRPr lang="ko-KR" altLang="en-US" sz="8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r>
            </a:tbl>
          </a:graphicData>
        </a:graphic>
      </p:graphicFrame>
      <p:sp>
        <p:nvSpPr>
          <p:cNvPr id="109" name="직사각형 404"/>
          <p:cNvSpPr>
            <a:spLocks noChangeArrowheads="1"/>
          </p:cNvSpPr>
          <p:nvPr/>
        </p:nvSpPr>
        <p:spPr bwMode="auto">
          <a:xfrm>
            <a:off x="641742" y="3913561"/>
            <a:ext cx="3298136" cy="272415"/>
          </a:xfrm>
          <a:prstGeom prst="roundRect">
            <a:avLst>
              <a:gd name="adj" fmla="val 16667"/>
            </a:avLst>
          </a:prstGeom>
          <a:solidFill>
            <a:srgbClr val="92D050"/>
          </a:solidFill>
          <a:ln w="19050">
            <a:solidFill>
              <a:srgbClr val="E0E05A"/>
            </a:solidFill>
            <a:miter lim="800000"/>
            <a:headEnd/>
            <a:tailEnd/>
          </a:ln>
        </p:spPr>
        <p:txBody>
          <a:bodyPr wrap="square" lIns="0" rIns="0"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00" b="1" dirty="0" smtClean="0">
                <a:latin typeface="나눔명조" panose="02020603020101020101" pitchFamily="18" charset="-127"/>
                <a:ea typeface="나눔명조" panose="02020603020101020101" pitchFamily="18" charset="-127"/>
              </a:rPr>
              <a:t>Indexing</a:t>
            </a:r>
            <a:endParaRPr lang="ko-KR" altLang="ko-KR" sz="1000" b="1" dirty="0">
              <a:latin typeface="나눔명조" panose="02020603020101020101" pitchFamily="18" charset="-127"/>
              <a:ea typeface="나눔명조" panose="02020603020101020101" pitchFamily="18" charset="-127"/>
            </a:endParaRPr>
          </a:p>
        </p:txBody>
      </p:sp>
      <p:pic>
        <p:nvPicPr>
          <p:cNvPr id="64" name="그림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34414" y="3879201"/>
            <a:ext cx="1094545" cy="630553"/>
          </a:xfrm>
          <a:prstGeom prst="rect">
            <a:avLst/>
          </a:prstGeom>
        </p:spPr>
      </p:pic>
      <p:pic>
        <p:nvPicPr>
          <p:cNvPr id="110" name="그림 10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288511" y="5362949"/>
            <a:ext cx="583230" cy="955779"/>
          </a:xfrm>
          <a:prstGeom prst="rect">
            <a:avLst/>
          </a:prstGeom>
        </p:spPr>
      </p:pic>
      <p:sp>
        <p:nvSpPr>
          <p:cNvPr id="111" name="Rectangle 25"/>
          <p:cNvSpPr/>
          <p:nvPr/>
        </p:nvSpPr>
        <p:spPr>
          <a:xfrm>
            <a:off x="639961" y="4395313"/>
            <a:ext cx="5096366" cy="1169551"/>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defRPr/>
            </a:pPr>
            <a:r>
              <a:rPr lang="ko-KR" altLang="en-US" sz="1000" b="1" kern="0" dirty="0" smtClean="0">
                <a:latin typeface="나눔명조" panose="02020603020101020101" pitchFamily="18" charset="-127"/>
                <a:ea typeface="나눔명조" panose="02020603020101020101" pitchFamily="18" charset="-127"/>
              </a:rPr>
              <a:t>수집</a:t>
            </a:r>
            <a:r>
              <a:rPr lang="en-US" altLang="ko-KR" sz="1000" b="1" kern="0" dirty="0" smtClean="0">
                <a:latin typeface="나눔명조" panose="02020603020101020101" pitchFamily="18" charset="-127"/>
                <a:ea typeface="나눔명조" panose="02020603020101020101" pitchFamily="18" charset="-127"/>
              </a:rPr>
              <a:t>/</a:t>
            </a:r>
            <a:r>
              <a:rPr lang="ko-KR" altLang="en-US" sz="1000" b="1" kern="0" smtClean="0">
                <a:latin typeface="나눔명조" panose="02020603020101020101" pitchFamily="18" charset="-127"/>
                <a:ea typeface="나눔명조" panose="02020603020101020101" pitchFamily="18" charset="-127"/>
              </a:rPr>
              <a:t>인덱스 처리된 결과의 내용을 실시간 </a:t>
            </a:r>
            <a:r>
              <a:rPr lang="en-US" altLang="ko-KR" sz="1000" b="1" kern="0" dirty="0" smtClean="0">
                <a:latin typeface="나눔명조" panose="02020603020101020101" pitchFamily="18" charset="-127"/>
                <a:ea typeface="나눔명조" panose="02020603020101020101" pitchFamily="18" charset="-127"/>
              </a:rPr>
              <a:t>Dashboard </a:t>
            </a:r>
            <a:r>
              <a:rPr lang="ko-KR" altLang="en-US" sz="1000" b="1" kern="0" smtClean="0">
                <a:latin typeface="나눔명조" panose="02020603020101020101" pitchFamily="18" charset="-127"/>
                <a:ea typeface="나눔명조" panose="02020603020101020101" pitchFamily="18" charset="-127"/>
              </a:rPr>
              <a:t>반영 및 통계화 </a:t>
            </a:r>
            <a:r>
              <a:rPr lang="en-US" altLang="ko-KR" sz="1000" b="1" kern="0" dirty="0" smtClean="0">
                <a:latin typeface="나눔명조" panose="02020603020101020101" pitchFamily="18" charset="-127"/>
                <a:ea typeface="나눔명조" panose="02020603020101020101" pitchFamily="18" charset="-127"/>
              </a:rPr>
              <a:t>(RDB)</a:t>
            </a:r>
          </a:p>
          <a:p>
            <a:pPr marL="171450" lvl="0" indent="-171450">
              <a:buFontTx/>
              <a:buChar char="-"/>
              <a:defRPr/>
            </a:pPr>
            <a:r>
              <a:rPr lang="en-US" altLang="ko-KR" sz="1000" b="1" kern="0" dirty="0" smtClean="0">
                <a:latin typeface="나눔명조" panose="02020603020101020101" pitchFamily="18" charset="-127"/>
                <a:ea typeface="나눔명조" panose="02020603020101020101" pitchFamily="18" charset="-127"/>
              </a:rPr>
              <a:t>5</a:t>
            </a:r>
            <a:r>
              <a:rPr lang="ko-KR" altLang="en-US" sz="1000" b="1" kern="0" smtClean="0">
                <a:latin typeface="나눔명조" panose="02020603020101020101" pitchFamily="18" charset="-127"/>
                <a:ea typeface="나눔명조" panose="02020603020101020101" pitchFamily="18" charset="-127"/>
              </a:rPr>
              <a:t>분</a:t>
            </a:r>
            <a:r>
              <a:rPr lang="en-US" altLang="ko-KR" sz="1000" b="1" kern="0" dirty="0" smtClean="0">
                <a:latin typeface="나눔명조" panose="02020603020101020101" pitchFamily="18" charset="-127"/>
                <a:ea typeface="나눔명조" panose="02020603020101020101" pitchFamily="18" charset="-127"/>
              </a:rPr>
              <a:t>/30</a:t>
            </a:r>
            <a:r>
              <a:rPr lang="ko-KR" altLang="en-US" sz="1000" b="1" kern="0" smtClean="0">
                <a:latin typeface="나눔명조" panose="02020603020101020101" pitchFamily="18" charset="-127"/>
                <a:ea typeface="나눔명조" panose="02020603020101020101" pitchFamily="18" charset="-127"/>
              </a:rPr>
              <a:t>분</a:t>
            </a:r>
            <a:r>
              <a:rPr lang="en-US" altLang="ko-KR" sz="1000" b="1" kern="0" dirty="0" smtClean="0">
                <a:latin typeface="나눔명조" panose="02020603020101020101" pitchFamily="18" charset="-127"/>
                <a:ea typeface="나눔명조" panose="02020603020101020101" pitchFamily="18" charset="-127"/>
              </a:rPr>
              <a:t>/1</a:t>
            </a:r>
            <a:r>
              <a:rPr lang="ko-KR" altLang="en-US" sz="1000" b="1" kern="0" smtClean="0">
                <a:latin typeface="나눔명조" panose="02020603020101020101" pitchFamily="18" charset="-127"/>
                <a:ea typeface="나눔명조" panose="02020603020101020101" pitchFamily="18" charset="-127"/>
              </a:rPr>
              <a:t>시간</a:t>
            </a:r>
            <a:r>
              <a:rPr lang="en-US" altLang="ko-KR" sz="1000" b="1" kern="0" dirty="0" smtClean="0">
                <a:latin typeface="나눔명조" panose="02020603020101020101" pitchFamily="18" charset="-127"/>
                <a:ea typeface="나눔명조" panose="02020603020101020101" pitchFamily="18" charset="-127"/>
              </a:rPr>
              <a:t>/</a:t>
            </a:r>
            <a:r>
              <a:rPr lang="ko-KR" altLang="en-US" sz="1000" b="1" kern="0" smtClean="0">
                <a:latin typeface="나눔명조" panose="02020603020101020101" pitchFamily="18" charset="-127"/>
                <a:ea typeface="나눔명조" panose="02020603020101020101" pitchFamily="18" charset="-127"/>
              </a:rPr>
              <a:t>일 별 통계화 및 실시간 반영</a:t>
            </a:r>
            <a:endParaRPr lang="en-US" altLang="ko-KR" sz="1000" b="1" kern="0" dirty="0" smtClean="0">
              <a:latin typeface="나눔명조" panose="02020603020101020101" pitchFamily="18" charset="-127"/>
              <a:ea typeface="나눔명조" panose="02020603020101020101" pitchFamily="18" charset="-127"/>
            </a:endParaRPr>
          </a:p>
          <a:p>
            <a:pPr marL="171450" lvl="0" indent="-171450">
              <a:buFontTx/>
              <a:buChar char="-"/>
              <a:defRPr/>
            </a:pPr>
            <a:r>
              <a:rPr lang="ko-KR" altLang="en-US" sz="1000" b="1" kern="0" dirty="0" smtClean="0">
                <a:latin typeface="나눔명조" panose="02020603020101020101" pitchFamily="18" charset="-127"/>
                <a:ea typeface="나눔명조" panose="02020603020101020101" pitchFamily="18" charset="-127"/>
              </a:rPr>
              <a:t>서비스</a:t>
            </a:r>
            <a:r>
              <a:rPr lang="en-US" altLang="ko-KR" sz="1000" b="1" kern="0" dirty="0" smtClean="0">
                <a:latin typeface="나눔명조" panose="02020603020101020101" pitchFamily="18" charset="-127"/>
                <a:ea typeface="나눔명조" panose="02020603020101020101" pitchFamily="18" charset="-127"/>
              </a:rPr>
              <a:t>, </a:t>
            </a:r>
            <a:r>
              <a:rPr lang="ko-KR" altLang="en-US" sz="1000" b="1" kern="0" smtClean="0">
                <a:latin typeface="나눔명조" panose="02020603020101020101" pitchFamily="18" charset="-127"/>
                <a:ea typeface="나눔명조" panose="02020603020101020101" pitchFamily="18" charset="-127"/>
              </a:rPr>
              <a:t>시스템</a:t>
            </a:r>
            <a:r>
              <a:rPr lang="en-US" altLang="ko-KR" sz="1000" b="1" kern="0" dirty="0" smtClean="0">
                <a:latin typeface="나눔명조" panose="02020603020101020101" pitchFamily="18" charset="-127"/>
                <a:ea typeface="나눔명조" panose="02020603020101020101" pitchFamily="18" charset="-127"/>
              </a:rPr>
              <a:t>, </a:t>
            </a:r>
            <a:r>
              <a:rPr lang="ko-KR" altLang="en-US" sz="1000" b="1" kern="0" smtClean="0">
                <a:latin typeface="나눔명조" panose="02020603020101020101" pitchFamily="18" charset="-127"/>
                <a:ea typeface="나눔명조" panose="02020603020101020101" pitchFamily="18" charset="-127"/>
              </a:rPr>
              <a:t>가입자 別 별도 레코드로 저장</a:t>
            </a:r>
            <a:endParaRPr lang="en-US" altLang="ko-KR" sz="1000" b="1" kern="0" dirty="0" smtClean="0">
              <a:latin typeface="나눔명조" panose="02020603020101020101" pitchFamily="18" charset="-127"/>
              <a:ea typeface="나눔명조" panose="02020603020101020101" pitchFamily="18" charset="-127"/>
            </a:endParaRPr>
          </a:p>
          <a:p>
            <a:pPr marL="171450" lvl="0" indent="-171450">
              <a:buFontTx/>
              <a:buChar char="-"/>
              <a:defRPr/>
            </a:pPr>
            <a:r>
              <a:rPr lang="ko-KR" altLang="en-US" sz="1000" b="1" kern="0" dirty="0" smtClean="0">
                <a:latin typeface="나눔명조" panose="02020603020101020101" pitchFamily="18" charset="-127"/>
                <a:ea typeface="나눔명조" panose="02020603020101020101" pitchFamily="18" charset="-127"/>
              </a:rPr>
              <a:t>호 시도</a:t>
            </a:r>
            <a:r>
              <a:rPr lang="en-US" altLang="ko-KR" sz="1000" b="1" kern="0" dirty="0" smtClean="0">
                <a:latin typeface="나눔명조" panose="02020603020101020101" pitchFamily="18" charset="-127"/>
                <a:ea typeface="나눔명조" panose="02020603020101020101" pitchFamily="18" charset="-127"/>
              </a:rPr>
              <a:t>/</a:t>
            </a:r>
            <a:r>
              <a:rPr lang="ko-KR" altLang="en-US" sz="1000" b="1" kern="0" smtClean="0">
                <a:latin typeface="나눔명조" panose="02020603020101020101" pitchFamily="18" charset="-127"/>
                <a:ea typeface="나눔명조" panose="02020603020101020101" pitchFamily="18" charset="-127"/>
              </a:rPr>
              <a:t>성공</a:t>
            </a:r>
            <a:r>
              <a:rPr lang="en-US" altLang="ko-KR" sz="1000" b="1" kern="0" dirty="0" smtClean="0">
                <a:latin typeface="나눔명조" panose="02020603020101020101" pitchFamily="18" charset="-127"/>
                <a:ea typeface="나눔명조" panose="02020603020101020101" pitchFamily="18" charset="-127"/>
              </a:rPr>
              <a:t>/</a:t>
            </a:r>
            <a:r>
              <a:rPr lang="ko-KR" altLang="en-US" sz="1000" b="1" kern="0" smtClean="0">
                <a:latin typeface="나눔명조" panose="02020603020101020101" pitchFamily="18" charset="-127"/>
                <a:ea typeface="나눔명조" panose="02020603020101020101" pitchFamily="18" charset="-127"/>
              </a:rPr>
              <a:t>실패 수 및 완료율 </a:t>
            </a:r>
            <a:r>
              <a:rPr lang="en-US" altLang="ko-KR" sz="1000" b="1" kern="0" dirty="0" smtClean="0">
                <a:latin typeface="나눔명조" panose="02020603020101020101" pitchFamily="18" charset="-127"/>
                <a:ea typeface="나눔명조" panose="02020603020101020101" pitchFamily="18" charset="-127"/>
              </a:rPr>
              <a:t>(VoIP = INVITE~BYE, CDR= open/close/interim)</a:t>
            </a:r>
          </a:p>
          <a:p>
            <a:pPr lvl="0">
              <a:defRPr/>
            </a:pPr>
            <a:endParaRPr lang="en-US" altLang="ko-KR" sz="1000" b="1" kern="0" dirty="0" smtClean="0">
              <a:latin typeface="나눔명조" panose="02020603020101020101" pitchFamily="18" charset="-127"/>
              <a:ea typeface="나눔명조" panose="02020603020101020101" pitchFamily="18" charset="-127"/>
            </a:endParaRPr>
          </a:p>
          <a:p>
            <a:pPr lvl="0">
              <a:defRPr/>
            </a:pPr>
            <a:r>
              <a:rPr lang="ko-KR" altLang="en-US" sz="1000" b="1" kern="0" dirty="0" smtClean="0">
                <a:latin typeface="나눔명조" panose="02020603020101020101" pitchFamily="18" charset="-127"/>
                <a:ea typeface="나눔명조" panose="02020603020101020101" pitchFamily="18" charset="-127"/>
              </a:rPr>
              <a:t>실시간 검색은 </a:t>
            </a:r>
            <a:r>
              <a:rPr lang="en-US" altLang="ko-KR" sz="1000" b="1" kern="0" dirty="0" smtClean="0">
                <a:latin typeface="나눔명조" panose="02020603020101020101" pitchFamily="18" charset="-127"/>
                <a:ea typeface="나눔명조" panose="02020603020101020101" pitchFamily="18" charset="-127"/>
              </a:rPr>
              <a:t>Splunk Search Head</a:t>
            </a:r>
            <a:r>
              <a:rPr lang="ko-KR" altLang="en-US" sz="1000" b="1" kern="0" smtClean="0">
                <a:latin typeface="나눔명조" panose="02020603020101020101" pitchFamily="18" charset="-127"/>
                <a:ea typeface="나눔명조" panose="02020603020101020101" pitchFamily="18" charset="-127"/>
              </a:rPr>
              <a:t>를 통해 직접 질의</a:t>
            </a:r>
            <a:r>
              <a:rPr lang="en-US" altLang="ko-KR" sz="1000" b="1" kern="0" dirty="0" smtClean="0">
                <a:latin typeface="나눔명조" panose="02020603020101020101" pitchFamily="18" charset="-127"/>
                <a:ea typeface="나눔명조" panose="02020603020101020101" pitchFamily="18" charset="-127"/>
              </a:rPr>
              <a:t>, </a:t>
            </a:r>
            <a:r>
              <a:rPr lang="ko-KR" altLang="en-US" sz="1000" b="1" kern="0" smtClean="0">
                <a:latin typeface="나눔명조" panose="02020603020101020101" pitchFamily="18" charset="-127"/>
                <a:ea typeface="나눔명조" panose="02020603020101020101" pitchFamily="18" charset="-127"/>
              </a:rPr>
              <a:t>기타 통계화는 </a:t>
            </a:r>
            <a:r>
              <a:rPr lang="en-US" altLang="ko-KR" sz="1000" b="1" kern="0" dirty="0" smtClean="0">
                <a:latin typeface="나눔명조" panose="02020603020101020101" pitchFamily="18" charset="-127"/>
                <a:ea typeface="나눔명조" panose="02020603020101020101" pitchFamily="18" charset="-127"/>
              </a:rPr>
              <a:t>Splunk </a:t>
            </a:r>
            <a:r>
              <a:rPr lang="ko-KR" altLang="en-US" sz="1000" b="1" kern="0" smtClean="0">
                <a:latin typeface="나눔명조" panose="02020603020101020101" pitchFamily="18" charset="-127"/>
                <a:ea typeface="나눔명조" panose="02020603020101020101" pitchFamily="18" charset="-127"/>
              </a:rPr>
              <a:t>실시간 엔진을 통해서 직접 통계데이터베이스</a:t>
            </a:r>
            <a:r>
              <a:rPr lang="en-US" altLang="ko-KR" sz="1000" b="1" kern="0" dirty="0" smtClean="0">
                <a:latin typeface="나눔명조" panose="02020603020101020101" pitchFamily="18" charset="-127"/>
                <a:ea typeface="나눔명조" panose="02020603020101020101" pitchFamily="18" charset="-127"/>
              </a:rPr>
              <a:t>(RDB)</a:t>
            </a:r>
            <a:r>
              <a:rPr lang="ko-KR" altLang="en-US" sz="1000" b="1" kern="0" smtClean="0">
                <a:latin typeface="나눔명조" panose="02020603020101020101" pitchFamily="18" charset="-127"/>
                <a:ea typeface="나눔명조" panose="02020603020101020101" pitchFamily="18" charset="-127"/>
              </a:rPr>
              <a:t>에 삽입 </a:t>
            </a:r>
            <a:endParaRPr lang="en-US" altLang="ko-KR" sz="1000" b="1" kern="0" dirty="0">
              <a:latin typeface="나눔명조" panose="02020603020101020101" pitchFamily="18" charset="-127"/>
              <a:ea typeface="나눔명조" panose="02020603020101020101" pitchFamily="18" charset="-127"/>
            </a:endParaRPr>
          </a:p>
        </p:txBody>
      </p:sp>
      <p:pic>
        <p:nvPicPr>
          <p:cNvPr id="112" name="Picture 9"/>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761819" y="5555884"/>
            <a:ext cx="596719" cy="695856"/>
          </a:xfrm>
          <a:prstGeom prst="rect">
            <a:avLst/>
          </a:prstGeom>
          <a:ln>
            <a:solidFill>
              <a:srgbClr val="000000"/>
            </a:solidFill>
          </a:ln>
        </p:spPr>
      </p:pic>
      <p:pic>
        <p:nvPicPr>
          <p:cNvPr id="113" name="Picture 10"/>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409338" y="5555586"/>
            <a:ext cx="600114" cy="696154"/>
          </a:xfrm>
          <a:prstGeom prst="rect">
            <a:avLst/>
          </a:prstGeom>
          <a:ln>
            <a:solidFill>
              <a:srgbClr val="000000"/>
            </a:solidFill>
          </a:ln>
        </p:spPr>
      </p:pic>
    </p:spTree>
    <p:extLst>
      <p:ext uri="{BB962C8B-B14F-4D97-AF65-F5344CB8AC3E}">
        <p14:creationId xmlns:p14="http://schemas.microsoft.com/office/powerpoint/2010/main" val="134763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dirty="0" smtClean="0">
                <a:latin typeface="나눔명조" panose="02020603020101020101" pitchFamily="18" charset="-127"/>
                <a:ea typeface="나눔명조" panose="02020603020101020101" pitchFamily="18" charset="-127"/>
              </a:rPr>
              <a:t>데이터 처리</a:t>
            </a:r>
            <a:r>
              <a:rPr lang="en-US" altLang="ko-KR" dirty="0" smtClean="0">
                <a:latin typeface="나눔명조" panose="02020603020101020101" pitchFamily="18" charset="-127"/>
                <a:ea typeface="나눔명조" panose="02020603020101020101" pitchFamily="18" charset="-127"/>
              </a:rPr>
              <a:t>/</a:t>
            </a:r>
            <a:r>
              <a:rPr lang="ko-KR" altLang="en-US" smtClean="0">
                <a:latin typeface="나눔명조" panose="02020603020101020101" pitchFamily="18" charset="-127"/>
                <a:ea typeface="나눔명조" panose="02020603020101020101" pitchFamily="18" charset="-127"/>
              </a:rPr>
              <a:t>분석 방안</a:t>
            </a:r>
            <a:endParaRPr lang="en-US" dirty="0">
              <a:latin typeface="나눔명조" panose="02020603020101020101" pitchFamily="18" charset="-127"/>
              <a:ea typeface="나눔명조" panose="02020603020101020101" pitchFamily="18" charset="-127"/>
            </a:endParaRPr>
          </a:p>
        </p:txBody>
      </p:sp>
      <p:sp>
        <p:nvSpPr>
          <p:cNvPr id="3" name="Slide Number Placeholder 2"/>
          <p:cNvSpPr>
            <a:spLocks noGrp="1"/>
          </p:cNvSpPr>
          <p:nvPr>
            <p:ph type="sldNum" sz="quarter" idx="12"/>
          </p:nvPr>
        </p:nvSpPr>
        <p:spPr/>
        <p:txBody>
          <a:bodyPr/>
          <a:lstStyle/>
          <a:p>
            <a:fld id="{027CC8FC-DC84-4CE8-AADD-ED05D9A2A54F}" type="slidenum">
              <a:rPr lang="en-US" smtClean="0">
                <a:latin typeface="나눔명조" panose="02020603020101020101" pitchFamily="18" charset="-127"/>
                <a:ea typeface="나눔명조" panose="02020603020101020101" pitchFamily="18" charset="-127"/>
              </a:rPr>
              <a:pPr/>
              <a:t>23</a:t>
            </a:fld>
            <a:endParaRPr lang="en-US">
              <a:latin typeface="나눔명조" panose="02020603020101020101" pitchFamily="18" charset="-127"/>
              <a:ea typeface="나눔명조" panose="02020603020101020101" pitchFamily="18" charset="-127"/>
            </a:endParaRPr>
          </a:p>
        </p:txBody>
      </p:sp>
      <p:sp>
        <p:nvSpPr>
          <p:cNvPr id="5" name="Text Placeholder 4"/>
          <p:cNvSpPr>
            <a:spLocks noGrp="1"/>
          </p:cNvSpPr>
          <p:nvPr>
            <p:ph type="body" sz="quarter" idx="13"/>
          </p:nvPr>
        </p:nvSpPr>
        <p:spPr/>
        <p:txBody>
          <a:bodyPr/>
          <a:lstStyle/>
          <a:p>
            <a:r>
              <a:rPr lang="en-US" altLang="ko-KR" dirty="0" smtClean="0">
                <a:latin typeface="나눔명조" panose="02020603020101020101" pitchFamily="18" charset="-127"/>
                <a:ea typeface="나눔명조" panose="02020603020101020101" pitchFamily="18" charset="-127"/>
              </a:rPr>
              <a:t>3. </a:t>
            </a:r>
            <a:r>
              <a:rPr lang="ko-KR" altLang="en-US" smtClean="0">
                <a:latin typeface="나눔명조" panose="02020603020101020101" pitchFamily="18" charset="-127"/>
                <a:ea typeface="나눔명조" panose="02020603020101020101" pitchFamily="18" charset="-127"/>
              </a:rPr>
              <a:t>기능소개</a:t>
            </a:r>
            <a:endParaRPr lang="en-US" dirty="0">
              <a:latin typeface="나눔명조" panose="02020603020101020101" pitchFamily="18" charset="-127"/>
              <a:ea typeface="나눔명조" panose="02020603020101020101" pitchFamily="18" charset="-127"/>
            </a:endParaRPr>
          </a:p>
        </p:txBody>
      </p:sp>
      <p:sp>
        <p:nvSpPr>
          <p:cNvPr id="6" name="Content Placeholder 9"/>
          <p:cNvSpPr>
            <a:spLocks noGrp="1"/>
          </p:cNvSpPr>
          <p:nvPr>
            <p:ph sz="quarter" idx="15"/>
          </p:nvPr>
        </p:nvSpPr>
        <p:spPr>
          <a:xfrm>
            <a:off x="404686" y="1043799"/>
            <a:ext cx="9139908" cy="1095547"/>
          </a:xfrm>
          <a:prstGeom prst="rect">
            <a:avLst/>
          </a:prstGeom>
        </p:spPr>
        <p:txBody>
          <a:bodyPr/>
          <a:lstStyle/>
          <a:p>
            <a:pPr>
              <a:lnSpc>
                <a:spcPct val="110000"/>
              </a:lnSpc>
            </a:pPr>
            <a:r>
              <a:rPr lang="ko-KR" altLang="en-US" dirty="0">
                <a:latin typeface="나눔명조" panose="02020603020101020101" pitchFamily="18" charset="-127"/>
                <a:ea typeface="나눔명조" panose="02020603020101020101" pitchFamily="18" charset="-127"/>
              </a:rPr>
              <a:t>불 완료 로그분석을 통한 서비스</a:t>
            </a:r>
            <a:r>
              <a:rPr lang="en-US" altLang="ko-KR" dirty="0">
                <a:latin typeface="나눔명조" panose="02020603020101020101" pitchFamily="18" charset="-127"/>
                <a:ea typeface="나눔명조" panose="02020603020101020101" pitchFamily="18" charset="-127"/>
              </a:rPr>
              <a:t>, </a:t>
            </a:r>
            <a:r>
              <a:rPr lang="ko-KR" altLang="en-US">
                <a:latin typeface="나눔명조" panose="02020603020101020101" pitchFamily="18" charset="-127"/>
                <a:ea typeface="나눔명조" panose="02020603020101020101" pitchFamily="18" charset="-127"/>
              </a:rPr>
              <a:t>고객</a:t>
            </a:r>
            <a:r>
              <a:rPr lang="en-US" altLang="ko-KR" dirty="0">
                <a:latin typeface="나눔명조" panose="02020603020101020101" pitchFamily="18" charset="-127"/>
                <a:ea typeface="나눔명조" panose="02020603020101020101" pitchFamily="18" charset="-127"/>
              </a:rPr>
              <a:t>, </a:t>
            </a:r>
            <a:r>
              <a:rPr lang="ko-KR" altLang="en-US">
                <a:latin typeface="나눔명조" panose="02020603020101020101" pitchFamily="18" charset="-127"/>
                <a:ea typeface="나눔명조" panose="02020603020101020101" pitchFamily="18" charset="-127"/>
              </a:rPr>
              <a:t>시스템 단위 데이터 제공방안</a:t>
            </a:r>
            <a:endParaRPr lang="en-US" altLang="ko-KR" dirty="0">
              <a:latin typeface="나눔명조" panose="02020603020101020101" pitchFamily="18" charset="-127"/>
              <a:ea typeface="나눔명조" panose="02020603020101020101" pitchFamily="18" charset="-127"/>
            </a:endParaRPr>
          </a:p>
          <a:p>
            <a:pPr lvl="1">
              <a:lnSpc>
                <a:spcPct val="110000"/>
              </a:lnSpc>
            </a:pPr>
            <a:r>
              <a:rPr lang="ko-KR" altLang="en-US" sz="1400" dirty="0" smtClean="0">
                <a:latin typeface="나눔명조" panose="02020603020101020101" pitchFamily="18" charset="-127"/>
                <a:ea typeface="나눔명조" panose="02020603020101020101" pitchFamily="18" charset="-127"/>
              </a:rPr>
              <a:t>별도 불 완료 로그서버가 있을 경우</a:t>
            </a:r>
            <a:r>
              <a:rPr lang="en-US" altLang="ko-KR" sz="1400" dirty="0" smtClean="0">
                <a:latin typeface="나눔명조" panose="02020603020101020101" pitchFamily="18" charset="-127"/>
                <a:ea typeface="나눔명조" panose="02020603020101020101" pitchFamily="18" charset="-127"/>
              </a:rPr>
              <a:t>, </a:t>
            </a:r>
            <a:r>
              <a:rPr lang="ko-KR" altLang="en-US" sz="1400" smtClean="0">
                <a:latin typeface="나눔명조" panose="02020603020101020101" pitchFamily="18" charset="-127"/>
                <a:ea typeface="나눔명조" panose="02020603020101020101" pitchFamily="18" charset="-127"/>
              </a:rPr>
              <a:t>해당시스템에 </a:t>
            </a:r>
            <a:r>
              <a:rPr lang="en-US" altLang="ko-KR" sz="1400" dirty="0" smtClean="0">
                <a:latin typeface="나눔명조" panose="02020603020101020101" pitchFamily="18" charset="-127"/>
                <a:ea typeface="나눔명조" panose="02020603020101020101" pitchFamily="18" charset="-127"/>
              </a:rPr>
              <a:t>Forwarder</a:t>
            </a:r>
            <a:r>
              <a:rPr lang="ko-KR" altLang="en-US" sz="1400" smtClean="0">
                <a:latin typeface="나눔명조" panose="02020603020101020101" pitchFamily="18" charset="-127"/>
                <a:ea typeface="나눔명조" panose="02020603020101020101" pitchFamily="18" charset="-127"/>
              </a:rPr>
              <a:t>를 탑재하여 불완료 로그를 수집하거나</a:t>
            </a:r>
            <a:r>
              <a:rPr lang="en-US" altLang="ko-KR" sz="1400" dirty="0" smtClean="0">
                <a:latin typeface="나눔명조" panose="02020603020101020101" pitchFamily="18" charset="-127"/>
                <a:ea typeface="나눔명조" panose="02020603020101020101" pitchFamily="18" charset="-127"/>
              </a:rPr>
              <a:t>,</a:t>
            </a:r>
            <a:r>
              <a:rPr lang="ko-KR" altLang="en-US" sz="1400" smtClean="0">
                <a:latin typeface="나눔명조" panose="02020603020101020101" pitchFamily="18" charset="-127"/>
                <a:ea typeface="나눔명조" panose="02020603020101020101" pitchFamily="18" charset="-127"/>
              </a:rPr>
              <a:t> </a:t>
            </a:r>
            <a:endParaRPr lang="en-US" altLang="ko-KR" sz="1400" dirty="0" smtClean="0">
              <a:latin typeface="나눔명조" panose="02020603020101020101" pitchFamily="18" charset="-127"/>
              <a:ea typeface="나눔명조" panose="02020603020101020101" pitchFamily="18" charset="-127"/>
            </a:endParaRPr>
          </a:p>
          <a:p>
            <a:pPr lvl="1">
              <a:lnSpc>
                <a:spcPct val="110000"/>
              </a:lnSpc>
            </a:pPr>
            <a:r>
              <a:rPr lang="en-US" altLang="ko-KR" sz="1400" dirty="0" smtClean="0">
                <a:latin typeface="나눔명조" panose="02020603020101020101" pitchFamily="18" charset="-127"/>
                <a:ea typeface="나눔명조" panose="02020603020101020101" pitchFamily="18" charset="-127"/>
              </a:rPr>
              <a:t>VoIP (SIP GW/TGW/IBCF) </a:t>
            </a:r>
            <a:r>
              <a:rPr lang="ko-KR" altLang="en-US" sz="1400" smtClean="0">
                <a:latin typeface="나눔명조" panose="02020603020101020101" pitchFamily="18" charset="-127"/>
                <a:ea typeface="나눔명조" panose="02020603020101020101" pitchFamily="18" charset="-127"/>
              </a:rPr>
              <a:t>등의 </a:t>
            </a:r>
            <a:r>
              <a:rPr lang="en-US" altLang="ko-KR" sz="1400" dirty="0" smtClean="0">
                <a:latin typeface="나눔명조" panose="02020603020101020101" pitchFamily="18" charset="-127"/>
                <a:ea typeface="나눔명조" panose="02020603020101020101" pitchFamily="18" charset="-127"/>
              </a:rPr>
              <a:t>Application Log</a:t>
            </a:r>
            <a:r>
              <a:rPr lang="ko-KR" altLang="en-US" sz="1400" smtClean="0">
                <a:latin typeface="나눔명조" panose="02020603020101020101" pitchFamily="18" charset="-127"/>
                <a:ea typeface="나눔명조" panose="02020603020101020101" pitchFamily="18" charset="-127"/>
              </a:rPr>
              <a:t>와 </a:t>
            </a:r>
            <a:r>
              <a:rPr lang="en-US" altLang="ko-KR" sz="1400" dirty="0" smtClean="0">
                <a:latin typeface="나눔명조" panose="02020603020101020101" pitchFamily="18" charset="-127"/>
                <a:ea typeface="나눔명조" panose="02020603020101020101" pitchFamily="18" charset="-127"/>
              </a:rPr>
              <a:t>CDR </a:t>
            </a:r>
            <a:r>
              <a:rPr lang="ko-KR" altLang="en-US" sz="1400" smtClean="0">
                <a:latin typeface="나눔명조" panose="02020603020101020101" pitchFamily="18" charset="-127"/>
                <a:ea typeface="나눔명조" panose="02020603020101020101" pitchFamily="18" charset="-127"/>
              </a:rPr>
              <a:t>저장서버에 </a:t>
            </a:r>
            <a:r>
              <a:rPr lang="en-US" altLang="ko-KR" sz="1400" dirty="0" smtClean="0">
                <a:latin typeface="나눔명조" panose="02020603020101020101" pitchFamily="18" charset="-127"/>
                <a:ea typeface="나눔명조" panose="02020603020101020101" pitchFamily="18" charset="-127"/>
              </a:rPr>
              <a:t>Forwarder</a:t>
            </a:r>
            <a:r>
              <a:rPr lang="ko-KR" altLang="en-US" sz="1400" smtClean="0">
                <a:latin typeface="나눔명조" panose="02020603020101020101" pitchFamily="18" charset="-127"/>
                <a:ea typeface="나눔명조" panose="02020603020101020101" pitchFamily="18" charset="-127"/>
              </a:rPr>
              <a:t>를 탑재하여 전체로그를 수집함</a:t>
            </a:r>
            <a:r>
              <a:rPr lang="en-US" altLang="ko-KR" sz="1400" dirty="0" smtClean="0">
                <a:latin typeface="나눔명조" panose="02020603020101020101" pitchFamily="18" charset="-127"/>
                <a:ea typeface="나눔명조" panose="02020603020101020101" pitchFamily="18" charset="-127"/>
              </a:rPr>
              <a:t>.</a:t>
            </a:r>
          </a:p>
          <a:p>
            <a:pPr lvl="1">
              <a:lnSpc>
                <a:spcPct val="110000"/>
              </a:lnSpc>
            </a:pPr>
            <a:r>
              <a:rPr lang="ko-KR" altLang="en-US" sz="1400" dirty="0" smtClean="0">
                <a:latin typeface="나눔명조" panose="02020603020101020101" pitchFamily="18" charset="-127"/>
                <a:ea typeface="나눔명조" panose="02020603020101020101" pitchFamily="18" charset="-127"/>
              </a:rPr>
              <a:t>별도 에러코드가 존재할 경우</a:t>
            </a:r>
            <a:r>
              <a:rPr lang="en-US" altLang="ko-KR" sz="1400" dirty="0" smtClean="0">
                <a:latin typeface="나눔명조" panose="02020603020101020101" pitchFamily="18" charset="-127"/>
                <a:ea typeface="나눔명조" panose="02020603020101020101" pitchFamily="18" charset="-127"/>
              </a:rPr>
              <a:t>, </a:t>
            </a:r>
            <a:r>
              <a:rPr lang="ko-KR" altLang="en-US" sz="1400" smtClean="0">
                <a:latin typeface="나눔명조" panose="02020603020101020101" pitchFamily="18" charset="-127"/>
                <a:ea typeface="나눔명조" panose="02020603020101020101" pitchFamily="18" charset="-127"/>
              </a:rPr>
              <a:t>이를 파일형태로 저장한 후 인덱스화</a:t>
            </a:r>
            <a:r>
              <a:rPr lang="en-US" altLang="ko-KR" sz="1400" dirty="0" smtClean="0">
                <a:latin typeface="나눔명조" panose="02020603020101020101" pitchFamily="18" charset="-127"/>
                <a:ea typeface="나눔명조" panose="02020603020101020101" pitchFamily="18" charset="-127"/>
              </a:rPr>
              <a:t> </a:t>
            </a:r>
            <a:endParaRPr lang="en-US" altLang="ko-KR" dirty="0" smtClean="0">
              <a:latin typeface="나눔명조" panose="02020603020101020101" pitchFamily="18" charset="-127"/>
              <a:ea typeface="나눔명조" panose="02020603020101020101" pitchFamily="18" charset="-127"/>
            </a:endParaRPr>
          </a:p>
          <a:p>
            <a:pPr>
              <a:lnSpc>
                <a:spcPct val="110000"/>
              </a:lnSpc>
            </a:pPr>
            <a:endParaRPr lang="en-US" altLang="ko-KR" dirty="0" smtClean="0">
              <a:latin typeface="나눔명조" panose="02020603020101020101" pitchFamily="18" charset="-127"/>
              <a:ea typeface="나눔명조" panose="02020603020101020101" pitchFamily="18" charset="-127"/>
            </a:endParaRPr>
          </a:p>
        </p:txBody>
      </p:sp>
      <p:sp>
        <p:nvSpPr>
          <p:cNvPr id="7" name="직사각형 404"/>
          <p:cNvSpPr>
            <a:spLocks noChangeArrowheads="1"/>
          </p:cNvSpPr>
          <p:nvPr/>
        </p:nvSpPr>
        <p:spPr bwMode="auto">
          <a:xfrm>
            <a:off x="3066868" y="2531261"/>
            <a:ext cx="921221" cy="272415"/>
          </a:xfrm>
          <a:prstGeom prst="roundRect">
            <a:avLst>
              <a:gd name="adj" fmla="val 16667"/>
            </a:avLst>
          </a:prstGeom>
          <a:solidFill>
            <a:srgbClr val="FDA939"/>
          </a:solidFill>
          <a:ln w="19050">
            <a:solidFill>
              <a:srgbClr val="E0E05A"/>
            </a:solidFill>
            <a:miter lim="800000"/>
            <a:headEnd/>
            <a:tailEnd/>
          </a:ln>
        </p:spPr>
        <p:txBody>
          <a:bodyPr wrap="square" lIns="0" rIns="0"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00" b="1" dirty="0" smtClean="0">
                <a:latin typeface="나눔명조" panose="02020603020101020101" pitchFamily="18" charset="-127"/>
                <a:ea typeface="나눔명조" panose="02020603020101020101" pitchFamily="18" charset="-127"/>
              </a:rPr>
              <a:t>Forwarder</a:t>
            </a:r>
            <a:endParaRPr lang="ko-KR" altLang="ko-KR" sz="1000" b="1" dirty="0">
              <a:latin typeface="나눔명조" panose="02020603020101020101" pitchFamily="18" charset="-127"/>
              <a:ea typeface="나눔명조" panose="02020603020101020101" pitchFamily="18" charset="-127"/>
            </a:endParaRPr>
          </a:p>
        </p:txBody>
      </p:sp>
      <p:grpSp>
        <p:nvGrpSpPr>
          <p:cNvPr id="8" name="Group 50"/>
          <p:cNvGrpSpPr>
            <a:grpSpLocks/>
          </p:cNvGrpSpPr>
          <p:nvPr/>
        </p:nvGrpSpPr>
        <p:grpSpPr bwMode="auto">
          <a:xfrm>
            <a:off x="2999378" y="2830078"/>
            <a:ext cx="1087322" cy="404023"/>
            <a:chOff x="9500399" y="1676398"/>
            <a:chExt cx="3498570" cy="998536"/>
          </a:xfrm>
        </p:grpSpPr>
        <p:pic>
          <p:nvPicPr>
            <p:cNvPr id="9" name="Picture 3" descr="splunk_deployment_1u.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00399" y="1676398"/>
              <a:ext cx="3498570" cy="99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descr="splunk_index.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380224" y="2048749"/>
              <a:ext cx="384970" cy="393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직사각형 404"/>
          <p:cNvSpPr>
            <a:spLocks noChangeArrowheads="1"/>
          </p:cNvSpPr>
          <p:nvPr/>
        </p:nvSpPr>
        <p:spPr bwMode="auto">
          <a:xfrm>
            <a:off x="4607093" y="2532606"/>
            <a:ext cx="919433" cy="272415"/>
          </a:xfrm>
          <a:prstGeom prst="roundRect">
            <a:avLst>
              <a:gd name="adj" fmla="val 16667"/>
            </a:avLst>
          </a:prstGeom>
          <a:solidFill>
            <a:srgbClr val="92D050"/>
          </a:solidFill>
          <a:ln w="19050">
            <a:solidFill>
              <a:srgbClr val="E0E05A"/>
            </a:solidFill>
            <a:miter lim="800000"/>
            <a:headEnd/>
            <a:tailEnd/>
          </a:ln>
        </p:spPr>
        <p:txBody>
          <a:bodyPr wrap="square" lIns="0" rIns="0"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00" b="1" dirty="0" smtClean="0">
                <a:latin typeface="나눔명조" panose="02020603020101020101" pitchFamily="18" charset="-127"/>
                <a:ea typeface="나눔명조" panose="02020603020101020101" pitchFamily="18" charset="-127"/>
              </a:rPr>
              <a:t>Indexer</a:t>
            </a:r>
            <a:endParaRPr lang="ko-KR" altLang="ko-KR" sz="1000" b="1" dirty="0">
              <a:latin typeface="나눔명조" panose="02020603020101020101" pitchFamily="18" charset="-127"/>
              <a:ea typeface="나눔명조" panose="02020603020101020101" pitchFamily="18" charset="-127"/>
            </a:endParaRPr>
          </a:p>
        </p:txBody>
      </p:sp>
      <p:sp>
        <p:nvSpPr>
          <p:cNvPr id="12" name="직사각형 404"/>
          <p:cNvSpPr>
            <a:spLocks noChangeArrowheads="1"/>
          </p:cNvSpPr>
          <p:nvPr/>
        </p:nvSpPr>
        <p:spPr bwMode="auto">
          <a:xfrm>
            <a:off x="4607093" y="2244574"/>
            <a:ext cx="921222" cy="272415"/>
          </a:xfrm>
          <a:prstGeom prst="roundRect">
            <a:avLst/>
          </a:prstGeom>
          <a:solidFill>
            <a:schemeClr val="accent2">
              <a:lumMod val="60000"/>
              <a:lumOff val="40000"/>
            </a:schemeClr>
          </a:solidFill>
          <a:ln w="19050">
            <a:solidFill>
              <a:srgbClr val="E0E05A"/>
            </a:solidFill>
            <a:miter lim="800000"/>
            <a:headEnd/>
            <a:tailEnd/>
          </a:ln>
        </p:spPr>
        <p:txBody>
          <a:bodyPr wrap="square" lIns="0" rIns="0"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1000" b="1" dirty="0">
                <a:latin typeface="나눔명조" panose="02020603020101020101" pitchFamily="18" charset="-127"/>
                <a:ea typeface="나눔명조" panose="02020603020101020101" pitchFamily="18" charset="-127"/>
                <a:cs typeface="굴림" pitchFamily="50" charset="-127"/>
              </a:rPr>
              <a:t>Search Head</a:t>
            </a:r>
            <a:endParaRPr lang="ko-KR" sz="1000" b="1" dirty="0">
              <a:latin typeface="나눔명조" panose="02020603020101020101" pitchFamily="18" charset="-127"/>
              <a:ea typeface="나눔명조" panose="02020603020101020101" pitchFamily="18" charset="-127"/>
              <a:cs typeface="굴림" pitchFamily="50" charset="-127"/>
            </a:endParaRPr>
          </a:p>
        </p:txBody>
      </p:sp>
      <p:grpSp>
        <p:nvGrpSpPr>
          <p:cNvPr id="13" name="Group 50"/>
          <p:cNvGrpSpPr>
            <a:grpSpLocks/>
          </p:cNvGrpSpPr>
          <p:nvPr/>
        </p:nvGrpSpPr>
        <p:grpSpPr bwMode="auto">
          <a:xfrm>
            <a:off x="4535086" y="2814616"/>
            <a:ext cx="1087322" cy="404023"/>
            <a:chOff x="9500394" y="1676400"/>
            <a:chExt cx="3498568" cy="998537"/>
          </a:xfrm>
        </p:grpSpPr>
        <p:pic>
          <p:nvPicPr>
            <p:cNvPr id="14" name="Picture 3" descr="splunk_deployment_1u.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00394" y="1676400"/>
              <a:ext cx="3498568"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6" descr="splunk_index.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380223" y="2048749"/>
              <a:ext cx="384969" cy="393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6" name="직선 화살표 연결선 15"/>
          <p:cNvCxnSpPr>
            <a:stCxn id="7" idx="3"/>
            <a:endCxn id="11" idx="1"/>
          </p:cNvCxnSpPr>
          <p:nvPr/>
        </p:nvCxnSpPr>
        <p:spPr>
          <a:xfrm>
            <a:off x="3988089" y="2667469"/>
            <a:ext cx="619004" cy="1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직사각형 404"/>
          <p:cNvSpPr>
            <a:spLocks noChangeArrowheads="1"/>
          </p:cNvSpPr>
          <p:nvPr/>
        </p:nvSpPr>
        <p:spPr bwMode="auto">
          <a:xfrm>
            <a:off x="2999379" y="3848901"/>
            <a:ext cx="693056" cy="272415"/>
          </a:xfrm>
          <a:prstGeom prst="roundRect">
            <a:avLst>
              <a:gd name="adj" fmla="val 16667"/>
            </a:avLst>
          </a:prstGeom>
          <a:solidFill>
            <a:schemeClr val="accent6">
              <a:lumMod val="60000"/>
              <a:lumOff val="40000"/>
            </a:schemeClr>
          </a:solidFill>
          <a:ln w="19050">
            <a:solidFill>
              <a:schemeClr val="accent6">
                <a:lumMod val="75000"/>
              </a:schemeClr>
            </a:solidFill>
            <a:miter lim="800000"/>
            <a:headEnd/>
            <a:tailEnd/>
          </a:ln>
        </p:spPr>
        <p:txBody>
          <a:bodyPr wrap="square" lIns="0" rIns="0"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00" b="1" dirty="0" smtClean="0">
                <a:latin typeface="나눔명조" panose="02020603020101020101" pitchFamily="18" charset="-127"/>
                <a:ea typeface="나눔명조" panose="02020603020101020101" pitchFamily="18" charset="-127"/>
              </a:rPr>
              <a:t>VoIP Log</a:t>
            </a:r>
            <a:endParaRPr lang="ko-KR" altLang="ko-KR" sz="1000" b="1" dirty="0">
              <a:latin typeface="나눔명조" panose="02020603020101020101" pitchFamily="18" charset="-127"/>
              <a:ea typeface="나눔명조" panose="02020603020101020101" pitchFamily="18" charset="-127"/>
            </a:endParaRPr>
          </a:p>
        </p:txBody>
      </p:sp>
      <p:sp>
        <p:nvSpPr>
          <p:cNvPr id="18" name="직사각형 404"/>
          <p:cNvSpPr>
            <a:spLocks noChangeArrowheads="1"/>
          </p:cNvSpPr>
          <p:nvPr/>
        </p:nvSpPr>
        <p:spPr bwMode="auto">
          <a:xfrm>
            <a:off x="3842030" y="3851040"/>
            <a:ext cx="693056" cy="272415"/>
          </a:xfrm>
          <a:prstGeom prst="roundRect">
            <a:avLst>
              <a:gd name="adj" fmla="val 16667"/>
            </a:avLst>
          </a:prstGeom>
          <a:solidFill>
            <a:schemeClr val="accent6">
              <a:lumMod val="60000"/>
              <a:lumOff val="40000"/>
            </a:schemeClr>
          </a:solidFill>
          <a:ln w="19050">
            <a:solidFill>
              <a:schemeClr val="accent6">
                <a:lumMod val="75000"/>
              </a:schemeClr>
            </a:solidFill>
            <a:miter lim="800000"/>
            <a:headEnd/>
            <a:tailEnd/>
          </a:ln>
        </p:spPr>
        <p:txBody>
          <a:bodyPr wrap="square" lIns="0" rIns="0"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00" b="1" dirty="0" smtClean="0">
                <a:latin typeface="나눔명조" panose="02020603020101020101" pitchFamily="18" charset="-127"/>
                <a:ea typeface="나눔명조" panose="02020603020101020101" pitchFamily="18" charset="-127"/>
              </a:rPr>
              <a:t>CDR</a:t>
            </a:r>
            <a:endParaRPr lang="ko-KR" altLang="ko-KR" sz="1000" b="1" dirty="0">
              <a:latin typeface="나눔명조" panose="02020603020101020101" pitchFamily="18" charset="-127"/>
              <a:ea typeface="나눔명조" panose="02020603020101020101" pitchFamily="18" charset="-127"/>
            </a:endParaRPr>
          </a:p>
        </p:txBody>
      </p:sp>
      <p:sp>
        <p:nvSpPr>
          <p:cNvPr id="19" name="직사각형 404"/>
          <p:cNvSpPr>
            <a:spLocks noChangeArrowheads="1"/>
          </p:cNvSpPr>
          <p:nvPr/>
        </p:nvSpPr>
        <p:spPr bwMode="auto">
          <a:xfrm>
            <a:off x="4695080" y="3825712"/>
            <a:ext cx="693056" cy="272415"/>
          </a:xfrm>
          <a:prstGeom prst="roundRect">
            <a:avLst>
              <a:gd name="adj" fmla="val 16667"/>
            </a:avLst>
          </a:prstGeom>
          <a:solidFill>
            <a:schemeClr val="accent6">
              <a:lumMod val="60000"/>
              <a:lumOff val="40000"/>
            </a:schemeClr>
          </a:solidFill>
          <a:ln w="19050">
            <a:solidFill>
              <a:schemeClr val="accent6">
                <a:lumMod val="75000"/>
              </a:schemeClr>
            </a:solidFill>
            <a:miter lim="800000"/>
            <a:headEnd/>
            <a:tailEnd/>
          </a:ln>
        </p:spPr>
        <p:txBody>
          <a:bodyPr wrap="square" lIns="0" rIns="0"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00" b="1" dirty="0" smtClean="0">
                <a:latin typeface="나눔명조" panose="02020603020101020101" pitchFamily="18" charset="-127"/>
                <a:ea typeface="나눔명조" panose="02020603020101020101" pitchFamily="18" charset="-127"/>
              </a:rPr>
              <a:t>F-log </a:t>
            </a:r>
            <a:r>
              <a:rPr lang="ko-KR" altLang="en-US" sz="1000" b="1" smtClean="0">
                <a:latin typeface="나눔명조" panose="02020603020101020101" pitchFamily="18" charset="-127"/>
                <a:ea typeface="나눔명조" panose="02020603020101020101" pitchFamily="18" charset="-127"/>
              </a:rPr>
              <a:t>서버</a:t>
            </a:r>
            <a:endParaRPr lang="ko-KR" altLang="ko-KR" sz="1000" b="1" dirty="0">
              <a:latin typeface="나눔명조" panose="02020603020101020101" pitchFamily="18" charset="-127"/>
              <a:ea typeface="나눔명조" panose="02020603020101020101" pitchFamily="18" charset="-127"/>
            </a:endParaRPr>
          </a:p>
        </p:txBody>
      </p:sp>
      <p:sp>
        <p:nvSpPr>
          <p:cNvPr id="20" name="직사각형 404"/>
          <p:cNvSpPr>
            <a:spLocks noChangeArrowheads="1"/>
          </p:cNvSpPr>
          <p:nvPr/>
        </p:nvSpPr>
        <p:spPr bwMode="auto">
          <a:xfrm>
            <a:off x="5590000" y="3811793"/>
            <a:ext cx="693056" cy="272415"/>
          </a:xfrm>
          <a:prstGeom prst="roundRect">
            <a:avLst>
              <a:gd name="adj" fmla="val 16667"/>
            </a:avLst>
          </a:prstGeom>
          <a:solidFill>
            <a:schemeClr val="accent6">
              <a:lumMod val="60000"/>
              <a:lumOff val="40000"/>
            </a:schemeClr>
          </a:solidFill>
          <a:ln w="19050">
            <a:solidFill>
              <a:schemeClr val="accent6">
                <a:lumMod val="75000"/>
              </a:schemeClr>
            </a:solidFill>
            <a:miter lim="800000"/>
            <a:headEnd/>
            <a:tailEnd/>
          </a:ln>
        </p:spPr>
        <p:txBody>
          <a:bodyPr wrap="square" lIns="0" rIns="0"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sz="1000" b="1" dirty="0" smtClean="0">
                <a:latin typeface="나눔명조" panose="02020603020101020101" pitchFamily="18" charset="-127"/>
                <a:ea typeface="나눔명조" panose="02020603020101020101" pitchFamily="18" charset="-127"/>
              </a:rPr>
              <a:t>오류코드</a:t>
            </a:r>
            <a:endParaRPr lang="ko-KR" altLang="ko-KR" sz="1000" b="1" dirty="0">
              <a:latin typeface="나눔명조" panose="02020603020101020101" pitchFamily="18" charset="-127"/>
              <a:ea typeface="나눔명조" panose="02020603020101020101" pitchFamily="18" charset="-127"/>
            </a:endParaRPr>
          </a:p>
        </p:txBody>
      </p:sp>
      <p:grpSp>
        <p:nvGrpSpPr>
          <p:cNvPr id="21" name="그룹 20"/>
          <p:cNvGrpSpPr/>
          <p:nvPr/>
        </p:nvGrpSpPr>
        <p:grpSpPr>
          <a:xfrm flipV="1">
            <a:off x="3219263" y="3568413"/>
            <a:ext cx="323776" cy="257299"/>
            <a:chOff x="833644" y="4597767"/>
            <a:chExt cx="364233" cy="335954"/>
          </a:xfrm>
        </p:grpSpPr>
        <p:cxnSp>
          <p:nvCxnSpPr>
            <p:cNvPr id="22" name="Straight Arrow Connector 48"/>
            <p:cNvCxnSpPr/>
            <p:nvPr/>
          </p:nvCxnSpPr>
          <p:spPr>
            <a:xfrm flipV="1">
              <a:off x="833644" y="4597768"/>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50"/>
            <p:cNvCxnSpPr/>
            <p:nvPr/>
          </p:nvCxnSpPr>
          <p:spPr>
            <a:xfrm flipV="1">
              <a:off x="1076739" y="4597768"/>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50"/>
            <p:cNvCxnSpPr/>
            <p:nvPr/>
          </p:nvCxnSpPr>
          <p:spPr>
            <a:xfrm flipV="1">
              <a:off x="1197877" y="4597767"/>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50"/>
            <p:cNvCxnSpPr/>
            <p:nvPr/>
          </p:nvCxnSpPr>
          <p:spPr>
            <a:xfrm flipV="1">
              <a:off x="951707" y="4597768"/>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grpSp>
      <p:grpSp>
        <p:nvGrpSpPr>
          <p:cNvPr id="26" name="그룹 25"/>
          <p:cNvGrpSpPr/>
          <p:nvPr/>
        </p:nvGrpSpPr>
        <p:grpSpPr>
          <a:xfrm flipV="1">
            <a:off x="4016889" y="3568413"/>
            <a:ext cx="323776" cy="257299"/>
            <a:chOff x="833644" y="4597767"/>
            <a:chExt cx="364233" cy="335954"/>
          </a:xfrm>
        </p:grpSpPr>
        <p:cxnSp>
          <p:nvCxnSpPr>
            <p:cNvPr id="27" name="Straight Arrow Connector 48"/>
            <p:cNvCxnSpPr/>
            <p:nvPr/>
          </p:nvCxnSpPr>
          <p:spPr>
            <a:xfrm flipV="1">
              <a:off x="833644" y="4597768"/>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50"/>
            <p:cNvCxnSpPr/>
            <p:nvPr/>
          </p:nvCxnSpPr>
          <p:spPr>
            <a:xfrm flipV="1">
              <a:off x="1076739" y="4597768"/>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50"/>
            <p:cNvCxnSpPr/>
            <p:nvPr/>
          </p:nvCxnSpPr>
          <p:spPr>
            <a:xfrm flipV="1">
              <a:off x="1197877" y="4597767"/>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50"/>
            <p:cNvCxnSpPr/>
            <p:nvPr/>
          </p:nvCxnSpPr>
          <p:spPr>
            <a:xfrm flipV="1">
              <a:off x="951707" y="4597768"/>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grpSp>
      <p:grpSp>
        <p:nvGrpSpPr>
          <p:cNvPr id="31" name="그룹 30"/>
          <p:cNvGrpSpPr/>
          <p:nvPr/>
        </p:nvGrpSpPr>
        <p:grpSpPr>
          <a:xfrm flipV="1">
            <a:off x="4878991" y="3553983"/>
            <a:ext cx="323776" cy="257299"/>
            <a:chOff x="833644" y="4597767"/>
            <a:chExt cx="364233" cy="335954"/>
          </a:xfrm>
        </p:grpSpPr>
        <p:cxnSp>
          <p:nvCxnSpPr>
            <p:cNvPr id="32" name="Straight Arrow Connector 48"/>
            <p:cNvCxnSpPr/>
            <p:nvPr/>
          </p:nvCxnSpPr>
          <p:spPr>
            <a:xfrm flipV="1">
              <a:off x="833644" y="4597768"/>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50"/>
            <p:cNvCxnSpPr/>
            <p:nvPr/>
          </p:nvCxnSpPr>
          <p:spPr>
            <a:xfrm flipV="1">
              <a:off x="1076739" y="4597768"/>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50"/>
            <p:cNvCxnSpPr/>
            <p:nvPr/>
          </p:nvCxnSpPr>
          <p:spPr>
            <a:xfrm flipV="1">
              <a:off x="1197877" y="4597767"/>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50"/>
            <p:cNvCxnSpPr/>
            <p:nvPr/>
          </p:nvCxnSpPr>
          <p:spPr>
            <a:xfrm flipV="1">
              <a:off x="951707" y="4597768"/>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grpSp>
      <p:sp>
        <p:nvSpPr>
          <p:cNvPr id="41" name="타원 40"/>
          <p:cNvSpPr/>
          <p:nvPr/>
        </p:nvSpPr>
        <p:spPr>
          <a:xfrm>
            <a:off x="4232982" y="2598215"/>
            <a:ext cx="144000" cy="144000"/>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2" name="직선 연결선 41"/>
          <p:cNvCxnSpPr>
            <a:stCxn id="41" idx="3"/>
          </p:cNvCxnSpPr>
          <p:nvPr/>
        </p:nvCxnSpPr>
        <p:spPr>
          <a:xfrm flipH="1">
            <a:off x="3197111" y="2721127"/>
            <a:ext cx="1056959" cy="84398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3" name="직선 연결선 42"/>
          <p:cNvCxnSpPr>
            <a:stCxn id="41" idx="5"/>
          </p:cNvCxnSpPr>
          <p:nvPr/>
        </p:nvCxnSpPr>
        <p:spPr>
          <a:xfrm>
            <a:off x="4355894" y="2721127"/>
            <a:ext cx="846873" cy="84398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4" name="직사각형 404"/>
          <p:cNvSpPr>
            <a:spLocks noChangeArrowheads="1"/>
          </p:cNvSpPr>
          <p:nvPr/>
        </p:nvSpPr>
        <p:spPr bwMode="auto">
          <a:xfrm>
            <a:off x="2975639" y="4166614"/>
            <a:ext cx="3298136" cy="272415"/>
          </a:xfrm>
          <a:prstGeom prst="roundRect">
            <a:avLst>
              <a:gd name="adj" fmla="val 16667"/>
            </a:avLst>
          </a:prstGeom>
          <a:solidFill>
            <a:srgbClr val="92D050"/>
          </a:solidFill>
          <a:ln w="19050">
            <a:solidFill>
              <a:srgbClr val="E0E05A"/>
            </a:solidFill>
            <a:miter lim="800000"/>
            <a:headEnd/>
            <a:tailEnd/>
          </a:ln>
        </p:spPr>
        <p:txBody>
          <a:bodyPr wrap="square" lIns="0" rIns="0"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00" b="1" dirty="0" smtClean="0">
                <a:latin typeface="나눔명조" panose="02020603020101020101" pitchFamily="18" charset="-127"/>
                <a:ea typeface="나눔명조" panose="02020603020101020101" pitchFamily="18" charset="-127"/>
              </a:rPr>
              <a:t>Indexing</a:t>
            </a:r>
            <a:endParaRPr lang="ko-KR" altLang="ko-KR" sz="1000" b="1" dirty="0">
              <a:latin typeface="나눔명조" panose="02020603020101020101" pitchFamily="18" charset="-127"/>
              <a:ea typeface="나눔명조" panose="02020603020101020101" pitchFamily="18" charset="-127"/>
            </a:endParaRPr>
          </a:p>
        </p:txBody>
      </p:sp>
      <p:pic>
        <p:nvPicPr>
          <p:cNvPr id="45" name="그림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78288" y="4176127"/>
            <a:ext cx="1094545" cy="630553"/>
          </a:xfrm>
          <a:prstGeom prst="rect">
            <a:avLst/>
          </a:prstGeom>
        </p:spPr>
      </p:pic>
      <p:pic>
        <p:nvPicPr>
          <p:cNvPr id="47" name="그림 46"/>
          <p:cNvPicPr>
            <a:picLocks noChangeAspect="1"/>
          </p:cNvPicPr>
          <p:nvPr/>
        </p:nvPicPr>
        <p:blipFill>
          <a:blip r:embed="rId6"/>
          <a:stretch>
            <a:fillRect/>
          </a:stretch>
        </p:blipFill>
        <p:spPr>
          <a:xfrm>
            <a:off x="6453237" y="3385048"/>
            <a:ext cx="1984624" cy="1053981"/>
          </a:xfrm>
          <a:prstGeom prst="rect">
            <a:avLst/>
          </a:prstGeom>
        </p:spPr>
      </p:pic>
      <p:sp>
        <p:nvSpPr>
          <p:cNvPr id="48" name="Rectangle 25"/>
          <p:cNvSpPr/>
          <p:nvPr/>
        </p:nvSpPr>
        <p:spPr>
          <a:xfrm>
            <a:off x="797724" y="4786766"/>
            <a:ext cx="4923808" cy="1323439"/>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defRPr/>
            </a:pPr>
            <a:r>
              <a:rPr lang="ko-KR" altLang="en-US" sz="1000" b="1" kern="0" dirty="0" smtClean="0">
                <a:latin typeface="나눔명조" panose="02020603020101020101" pitchFamily="18" charset="-127"/>
                <a:ea typeface="나눔명조" panose="02020603020101020101" pitchFamily="18" charset="-127"/>
              </a:rPr>
              <a:t>수집</a:t>
            </a:r>
            <a:r>
              <a:rPr lang="en-US" altLang="ko-KR" sz="1000" b="1" kern="0" dirty="0" smtClean="0">
                <a:latin typeface="나눔명조" panose="02020603020101020101" pitchFamily="18" charset="-127"/>
                <a:ea typeface="나눔명조" panose="02020603020101020101" pitchFamily="18" charset="-127"/>
              </a:rPr>
              <a:t>/</a:t>
            </a:r>
            <a:r>
              <a:rPr lang="ko-KR" altLang="en-US" sz="1000" b="1" kern="0" smtClean="0">
                <a:latin typeface="나눔명조" panose="02020603020101020101" pitchFamily="18" charset="-127"/>
                <a:ea typeface="나눔명조" panose="02020603020101020101" pitchFamily="18" charset="-127"/>
              </a:rPr>
              <a:t>인덱스 처리된 결과의 내용을 실시간 </a:t>
            </a:r>
            <a:r>
              <a:rPr lang="en-US" altLang="ko-KR" sz="1000" b="1" kern="0" dirty="0" smtClean="0">
                <a:latin typeface="나눔명조" panose="02020603020101020101" pitchFamily="18" charset="-127"/>
                <a:ea typeface="나눔명조" panose="02020603020101020101" pitchFamily="18" charset="-127"/>
              </a:rPr>
              <a:t>Dashboard </a:t>
            </a:r>
            <a:r>
              <a:rPr lang="ko-KR" altLang="en-US" sz="1000" b="1" kern="0" smtClean="0">
                <a:latin typeface="나눔명조" panose="02020603020101020101" pitchFamily="18" charset="-127"/>
                <a:ea typeface="나눔명조" panose="02020603020101020101" pitchFamily="18" charset="-127"/>
              </a:rPr>
              <a:t>반영 및 통계화 </a:t>
            </a:r>
            <a:r>
              <a:rPr lang="en-US" altLang="ko-KR" sz="1000" b="1" kern="0" dirty="0" smtClean="0">
                <a:latin typeface="나눔명조" panose="02020603020101020101" pitchFamily="18" charset="-127"/>
                <a:ea typeface="나눔명조" panose="02020603020101020101" pitchFamily="18" charset="-127"/>
              </a:rPr>
              <a:t>(RDB)</a:t>
            </a:r>
          </a:p>
          <a:p>
            <a:pPr marL="171450" lvl="0" indent="-171450">
              <a:buFontTx/>
              <a:buChar char="-"/>
              <a:defRPr/>
            </a:pPr>
            <a:r>
              <a:rPr lang="en-US" altLang="ko-KR" sz="1000" b="1" kern="0" dirty="0" smtClean="0">
                <a:latin typeface="나눔명조" panose="02020603020101020101" pitchFamily="18" charset="-127"/>
                <a:ea typeface="나눔명조" panose="02020603020101020101" pitchFamily="18" charset="-127"/>
              </a:rPr>
              <a:t>5</a:t>
            </a:r>
            <a:r>
              <a:rPr lang="ko-KR" altLang="en-US" sz="1000" b="1" kern="0" smtClean="0">
                <a:latin typeface="나눔명조" panose="02020603020101020101" pitchFamily="18" charset="-127"/>
                <a:ea typeface="나눔명조" panose="02020603020101020101" pitchFamily="18" charset="-127"/>
              </a:rPr>
              <a:t>분</a:t>
            </a:r>
            <a:r>
              <a:rPr lang="en-US" altLang="ko-KR" sz="1000" b="1" kern="0" dirty="0" smtClean="0">
                <a:latin typeface="나눔명조" panose="02020603020101020101" pitchFamily="18" charset="-127"/>
                <a:ea typeface="나눔명조" panose="02020603020101020101" pitchFamily="18" charset="-127"/>
              </a:rPr>
              <a:t>/30</a:t>
            </a:r>
            <a:r>
              <a:rPr lang="ko-KR" altLang="en-US" sz="1000" b="1" kern="0" smtClean="0">
                <a:latin typeface="나눔명조" panose="02020603020101020101" pitchFamily="18" charset="-127"/>
                <a:ea typeface="나눔명조" panose="02020603020101020101" pitchFamily="18" charset="-127"/>
              </a:rPr>
              <a:t>분</a:t>
            </a:r>
            <a:r>
              <a:rPr lang="en-US" altLang="ko-KR" sz="1000" b="1" kern="0" dirty="0" smtClean="0">
                <a:latin typeface="나눔명조" panose="02020603020101020101" pitchFamily="18" charset="-127"/>
                <a:ea typeface="나눔명조" panose="02020603020101020101" pitchFamily="18" charset="-127"/>
              </a:rPr>
              <a:t>/1</a:t>
            </a:r>
            <a:r>
              <a:rPr lang="ko-KR" altLang="en-US" sz="1000" b="1" kern="0" smtClean="0">
                <a:latin typeface="나눔명조" panose="02020603020101020101" pitchFamily="18" charset="-127"/>
                <a:ea typeface="나눔명조" panose="02020603020101020101" pitchFamily="18" charset="-127"/>
              </a:rPr>
              <a:t>시간</a:t>
            </a:r>
            <a:r>
              <a:rPr lang="en-US" altLang="ko-KR" sz="1000" b="1" kern="0" dirty="0" smtClean="0">
                <a:latin typeface="나눔명조" panose="02020603020101020101" pitchFamily="18" charset="-127"/>
                <a:ea typeface="나눔명조" panose="02020603020101020101" pitchFamily="18" charset="-127"/>
              </a:rPr>
              <a:t>/</a:t>
            </a:r>
            <a:r>
              <a:rPr lang="ko-KR" altLang="en-US" sz="1000" b="1" kern="0" smtClean="0">
                <a:latin typeface="나눔명조" panose="02020603020101020101" pitchFamily="18" charset="-127"/>
                <a:ea typeface="나눔명조" panose="02020603020101020101" pitchFamily="18" charset="-127"/>
              </a:rPr>
              <a:t>일 별 통계화 및 실시간 반영</a:t>
            </a:r>
            <a:endParaRPr lang="en-US" altLang="ko-KR" sz="1000" b="1" kern="0" dirty="0" smtClean="0">
              <a:latin typeface="나눔명조" panose="02020603020101020101" pitchFamily="18" charset="-127"/>
              <a:ea typeface="나눔명조" panose="02020603020101020101" pitchFamily="18" charset="-127"/>
            </a:endParaRPr>
          </a:p>
          <a:p>
            <a:pPr marL="171450" lvl="0" indent="-171450">
              <a:buFontTx/>
              <a:buChar char="-"/>
              <a:defRPr/>
            </a:pPr>
            <a:r>
              <a:rPr lang="ko-KR" altLang="en-US" sz="1000" b="1" kern="0" dirty="0" smtClean="0">
                <a:latin typeface="나눔명조" panose="02020603020101020101" pitchFamily="18" charset="-127"/>
                <a:ea typeface="나눔명조" panose="02020603020101020101" pitchFamily="18" charset="-127"/>
              </a:rPr>
              <a:t>서비스</a:t>
            </a:r>
            <a:r>
              <a:rPr lang="en-US" altLang="ko-KR" sz="1000" b="1" kern="0" dirty="0" smtClean="0">
                <a:latin typeface="나눔명조" panose="02020603020101020101" pitchFamily="18" charset="-127"/>
                <a:ea typeface="나눔명조" panose="02020603020101020101" pitchFamily="18" charset="-127"/>
              </a:rPr>
              <a:t>, </a:t>
            </a:r>
            <a:r>
              <a:rPr lang="ko-KR" altLang="en-US" sz="1000" b="1" kern="0" smtClean="0">
                <a:latin typeface="나눔명조" panose="02020603020101020101" pitchFamily="18" charset="-127"/>
                <a:ea typeface="나눔명조" panose="02020603020101020101" pitchFamily="18" charset="-127"/>
              </a:rPr>
              <a:t>시스템</a:t>
            </a:r>
            <a:r>
              <a:rPr lang="en-US" altLang="ko-KR" sz="1000" b="1" kern="0" dirty="0" smtClean="0">
                <a:latin typeface="나눔명조" panose="02020603020101020101" pitchFamily="18" charset="-127"/>
                <a:ea typeface="나눔명조" panose="02020603020101020101" pitchFamily="18" charset="-127"/>
              </a:rPr>
              <a:t>, </a:t>
            </a:r>
            <a:r>
              <a:rPr lang="ko-KR" altLang="en-US" sz="1000" b="1" kern="0" smtClean="0">
                <a:latin typeface="나눔명조" panose="02020603020101020101" pitchFamily="18" charset="-127"/>
                <a:ea typeface="나눔명조" panose="02020603020101020101" pitchFamily="18" charset="-127"/>
              </a:rPr>
              <a:t>가입자 別 별도 레코드로 저장</a:t>
            </a:r>
            <a:endParaRPr lang="en-US" altLang="ko-KR" sz="1000" b="1" kern="0" dirty="0" smtClean="0">
              <a:latin typeface="나눔명조" panose="02020603020101020101" pitchFamily="18" charset="-127"/>
              <a:ea typeface="나눔명조" panose="02020603020101020101" pitchFamily="18" charset="-127"/>
            </a:endParaRPr>
          </a:p>
          <a:p>
            <a:pPr marL="171450" lvl="0" indent="-171450">
              <a:buFontTx/>
              <a:buChar char="-"/>
              <a:defRPr/>
            </a:pPr>
            <a:r>
              <a:rPr lang="ko-KR" altLang="en-US" sz="1000" b="1" kern="0" dirty="0" smtClean="0">
                <a:latin typeface="나눔명조" panose="02020603020101020101" pitchFamily="18" charset="-127"/>
                <a:ea typeface="나눔명조" panose="02020603020101020101" pitchFamily="18" charset="-127"/>
              </a:rPr>
              <a:t>수신된 </a:t>
            </a:r>
            <a:r>
              <a:rPr lang="en-US" altLang="ko-KR" sz="1000" b="1" kern="0" dirty="0" smtClean="0">
                <a:latin typeface="나눔명조" panose="02020603020101020101" pitchFamily="18" charset="-127"/>
                <a:ea typeface="나눔명조" panose="02020603020101020101" pitchFamily="18" charset="-127"/>
              </a:rPr>
              <a:t>CDR </a:t>
            </a:r>
            <a:r>
              <a:rPr lang="ko-KR" altLang="en-US" sz="1000" b="1" kern="0" smtClean="0">
                <a:latin typeface="나눔명조" panose="02020603020101020101" pitchFamily="18" charset="-127"/>
                <a:ea typeface="나눔명조" panose="02020603020101020101" pitchFamily="18" charset="-127"/>
              </a:rPr>
              <a:t>내 오류코드 또는 </a:t>
            </a:r>
            <a:r>
              <a:rPr lang="en-US" altLang="ko-KR" sz="1000" b="1" kern="0" dirty="0" smtClean="0">
                <a:latin typeface="나눔명조" panose="02020603020101020101" pitchFamily="18" charset="-127"/>
                <a:ea typeface="나눔명조" panose="02020603020101020101" pitchFamily="18" charset="-127"/>
              </a:rPr>
              <a:t>VOIP </a:t>
            </a:r>
            <a:r>
              <a:rPr lang="ko-KR" altLang="en-US" sz="1000" b="1" kern="0" smtClean="0">
                <a:latin typeface="나눔명조" panose="02020603020101020101" pitchFamily="18" charset="-127"/>
                <a:ea typeface="나눔명조" panose="02020603020101020101" pitchFamily="18" charset="-127"/>
              </a:rPr>
              <a:t>트랜잭션 내 오류코드를 인덱스화 한 오류코드 테이블과 매핑하여 분류</a:t>
            </a:r>
            <a:endParaRPr lang="en-US" altLang="ko-KR" sz="1000" b="1" kern="0" dirty="0" smtClean="0">
              <a:latin typeface="나눔명조" panose="02020603020101020101" pitchFamily="18" charset="-127"/>
              <a:ea typeface="나눔명조" panose="02020603020101020101" pitchFamily="18" charset="-127"/>
            </a:endParaRPr>
          </a:p>
          <a:p>
            <a:pPr lvl="0">
              <a:defRPr/>
            </a:pPr>
            <a:endParaRPr lang="en-US" altLang="ko-KR" sz="1000" b="1" kern="0" dirty="0" smtClean="0">
              <a:latin typeface="나눔명조" panose="02020603020101020101" pitchFamily="18" charset="-127"/>
              <a:ea typeface="나눔명조" panose="02020603020101020101" pitchFamily="18" charset="-127"/>
            </a:endParaRPr>
          </a:p>
          <a:p>
            <a:pPr lvl="0">
              <a:defRPr/>
            </a:pPr>
            <a:r>
              <a:rPr lang="ko-KR" altLang="en-US" sz="1000" b="1" kern="0" dirty="0" smtClean="0">
                <a:latin typeface="나눔명조" panose="02020603020101020101" pitchFamily="18" charset="-127"/>
                <a:ea typeface="나눔명조" panose="02020603020101020101" pitchFamily="18" charset="-127"/>
              </a:rPr>
              <a:t>실시간 검색은 </a:t>
            </a:r>
            <a:r>
              <a:rPr lang="en-US" altLang="ko-KR" sz="1000" b="1" kern="0" dirty="0" smtClean="0">
                <a:latin typeface="나눔명조" panose="02020603020101020101" pitchFamily="18" charset="-127"/>
                <a:ea typeface="나눔명조" panose="02020603020101020101" pitchFamily="18" charset="-127"/>
              </a:rPr>
              <a:t>Splunk Search Head</a:t>
            </a:r>
            <a:r>
              <a:rPr lang="ko-KR" altLang="en-US" sz="1000" b="1" kern="0" smtClean="0">
                <a:latin typeface="나눔명조" panose="02020603020101020101" pitchFamily="18" charset="-127"/>
                <a:ea typeface="나눔명조" panose="02020603020101020101" pitchFamily="18" charset="-127"/>
              </a:rPr>
              <a:t>를 통해 직접 질의</a:t>
            </a:r>
            <a:r>
              <a:rPr lang="en-US" altLang="ko-KR" sz="1000" b="1" kern="0" dirty="0" smtClean="0">
                <a:latin typeface="나눔명조" panose="02020603020101020101" pitchFamily="18" charset="-127"/>
                <a:ea typeface="나눔명조" panose="02020603020101020101" pitchFamily="18" charset="-127"/>
              </a:rPr>
              <a:t>, </a:t>
            </a:r>
            <a:r>
              <a:rPr lang="ko-KR" altLang="en-US" sz="1000" b="1" kern="0" smtClean="0">
                <a:latin typeface="나눔명조" panose="02020603020101020101" pitchFamily="18" charset="-127"/>
                <a:ea typeface="나눔명조" panose="02020603020101020101" pitchFamily="18" charset="-127"/>
              </a:rPr>
              <a:t>기타 통계화는 </a:t>
            </a:r>
            <a:r>
              <a:rPr lang="en-US" altLang="ko-KR" sz="1000" b="1" kern="0" dirty="0" smtClean="0">
                <a:latin typeface="나눔명조" panose="02020603020101020101" pitchFamily="18" charset="-127"/>
                <a:ea typeface="나눔명조" panose="02020603020101020101" pitchFamily="18" charset="-127"/>
              </a:rPr>
              <a:t>Splunk </a:t>
            </a:r>
            <a:r>
              <a:rPr lang="ko-KR" altLang="en-US" sz="1000" b="1" kern="0" smtClean="0">
                <a:latin typeface="나눔명조" panose="02020603020101020101" pitchFamily="18" charset="-127"/>
                <a:ea typeface="나눔명조" panose="02020603020101020101" pitchFamily="18" charset="-127"/>
              </a:rPr>
              <a:t>실시간 엔진을 통해서 직접 통계데이터베이스</a:t>
            </a:r>
            <a:r>
              <a:rPr lang="en-US" altLang="ko-KR" sz="1000" b="1" kern="0" dirty="0" smtClean="0">
                <a:latin typeface="나눔명조" panose="02020603020101020101" pitchFamily="18" charset="-127"/>
                <a:ea typeface="나눔명조" panose="02020603020101020101" pitchFamily="18" charset="-127"/>
              </a:rPr>
              <a:t>(RDB)</a:t>
            </a:r>
            <a:r>
              <a:rPr lang="ko-KR" altLang="en-US" sz="1000" b="1" kern="0" smtClean="0">
                <a:latin typeface="나눔명조" panose="02020603020101020101" pitchFamily="18" charset="-127"/>
                <a:ea typeface="나눔명조" panose="02020603020101020101" pitchFamily="18" charset="-127"/>
              </a:rPr>
              <a:t>에 삽입 </a:t>
            </a:r>
            <a:endParaRPr lang="en-US" altLang="ko-KR" sz="1000" b="1" kern="0" dirty="0">
              <a:latin typeface="나눔명조" panose="02020603020101020101" pitchFamily="18" charset="-127"/>
              <a:ea typeface="나눔명조" panose="02020603020101020101" pitchFamily="18" charset="-127"/>
            </a:endParaRPr>
          </a:p>
        </p:txBody>
      </p:sp>
      <p:graphicFrame>
        <p:nvGraphicFramePr>
          <p:cNvPr id="49" name="표 48"/>
          <p:cNvGraphicFramePr>
            <a:graphicFrameLocks noGrp="1"/>
          </p:cNvGraphicFramePr>
          <p:nvPr>
            <p:extLst>
              <p:ext uri="{D42A27DB-BD31-4B8C-83A1-F6EECF244321}">
                <p14:modId xmlns:p14="http://schemas.microsoft.com/office/powerpoint/2010/main" val="289766538"/>
              </p:ext>
            </p:extLst>
          </p:nvPr>
        </p:nvGraphicFramePr>
        <p:xfrm>
          <a:off x="5872833" y="5256765"/>
          <a:ext cx="3385110" cy="853440"/>
        </p:xfrm>
        <a:graphic>
          <a:graphicData uri="http://schemas.openxmlformats.org/drawingml/2006/table">
            <a:tbl>
              <a:tblPr>
                <a:tableStyleId>{5C22544A-7EE6-4342-B048-85BDC9FD1C3A}</a:tableStyleId>
              </a:tblPr>
              <a:tblGrid>
                <a:gridCol w="677022"/>
                <a:gridCol w="677022"/>
                <a:gridCol w="677022"/>
                <a:gridCol w="677022"/>
                <a:gridCol w="677022"/>
              </a:tblGrid>
              <a:tr h="193846">
                <a:tc>
                  <a:txBody>
                    <a:bodyPr/>
                    <a:lstStyle/>
                    <a:p>
                      <a:pPr algn="ctr" latinLnBrk="1"/>
                      <a:r>
                        <a:rPr lang="ko-KR" altLang="en-US" sz="800" b="1" dirty="0" smtClean="0">
                          <a:latin typeface="나눔명조" panose="02020603020101020101" pitchFamily="18" charset="-127"/>
                          <a:ea typeface="나눔명조" panose="02020603020101020101" pitchFamily="18" charset="-127"/>
                        </a:rPr>
                        <a:t>서비스</a:t>
                      </a:r>
                      <a:endParaRPr lang="ko-KR" altLang="en-US" sz="800" b="1"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ko-KR" altLang="en-US" sz="800" b="1" dirty="0" smtClean="0">
                          <a:latin typeface="나눔명조" panose="02020603020101020101" pitchFamily="18" charset="-127"/>
                          <a:ea typeface="나눔명조" panose="02020603020101020101" pitchFamily="18" charset="-127"/>
                        </a:rPr>
                        <a:t>시스템</a:t>
                      </a:r>
                      <a:endParaRPr lang="ko-KR" altLang="en-US" sz="800" b="1"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ko-KR" altLang="en-US" sz="800" b="1" dirty="0" smtClean="0">
                          <a:latin typeface="나눔명조" panose="02020603020101020101" pitchFamily="18" charset="-127"/>
                          <a:ea typeface="나눔명조" panose="02020603020101020101" pitchFamily="18" charset="-127"/>
                        </a:rPr>
                        <a:t>시간</a:t>
                      </a:r>
                      <a:endParaRPr lang="ko-KR" altLang="en-US" sz="800" b="1"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b="1" dirty="0" smtClean="0">
                          <a:latin typeface="나눔명조" panose="02020603020101020101" pitchFamily="18" charset="-127"/>
                          <a:ea typeface="나눔명조" panose="02020603020101020101" pitchFamily="18" charset="-127"/>
                        </a:rPr>
                        <a:t>CTN</a:t>
                      </a:r>
                      <a:endParaRPr lang="ko-KR" altLang="en-US" sz="800" b="1">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ko-KR" altLang="en-US" sz="800" b="1" dirty="0" smtClean="0">
                          <a:latin typeface="나눔명조" panose="02020603020101020101" pitchFamily="18" charset="-127"/>
                          <a:ea typeface="나눔명조" panose="02020603020101020101" pitchFamily="18" charset="-127"/>
                        </a:rPr>
                        <a:t>오류코드</a:t>
                      </a:r>
                      <a:endParaRPr lang="ko-KR" altLang="en-US" sz="800" b="1"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r>
              <a:tr h="193846">
                <a:tc>
                  <a:txBody>
                    <a:bodyPr/>
                    <a:lstStyle/>
                    <a:p>
                      <a:pPr algn="ctr" latinLnBrk="1"/>
                      <a:r>
                        <a:rPr lang="en-US" altLang="ko-KR" sz="800" dirty="0" smtClean="0">
                          <a:latin typeface="나눔명조" panose="02020603020101020101" pitchFamily="18" charset="-127"/>
                          <a:ea typeface="나눔명조" panose="02020603020101020101" pitchFamily="18" charset="-127"/>
                        </a:rPr>
                        <a:t>VoIP</a:t>
                      </a:r>
                      <a:endParaRPr lang="ko-KR" altLang="en-US" sz="8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smtClean="0">
                          <a:latin typeface="나눔명조" panose="02020603020101020101" pitchFamily="18" charset="-127"/>
                          <a:ea typeface="나눔명조" panose="02020603020101020101" pitchFamily="18" charset="-127"/>
                        </a:rPr>
                        <a:t>GW1</a:t>
                      </a:r>
                      <a:endParaRPr lang="ko-KR" altLang="en-US" sz="8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smtClean="0">
                          <a:latin typeface="나눔명조" panose="02020603020101020101" pitchFamily="18" charset="-127"/>
                          <a:ea typeface="나눔명조" panose="02020603020101020101" pitchFamily="18" charset="-127"/>
                        </a:rPr>
                        <a:t>2014032..</a:t>
                      </a:r>
                      <a:endParaRPr lang="ko-KR" altLang="en-US" sz="8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smtClean="0">
                          <a:latin typeface="나눔명조" panose="02020603020101020101" pitchFamily="18" charset="-127"/>
                          <a:ea typeface="나눔명조" panose="02020603020101020101" pitchFamily="18" charset="-127"/>
                        </a:rPr>
                        <a:t>010xxxx</a:t>
                      </a:r>
                      <a:endParaRPr lang="ko-KR" altLang="en-US" sz="8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ko-KR" altLang="en-US" sz="800" dirty="0" err="1" smtClean="0">
                          <a:latin typeface="나눔명조" panose="02020603020101020101" pitchFamily="18" charset="-127"/>
                          <a:ea typeface="나눔명조" panose="02020603020101020101" pitchFamily="18" charset="-127"/>
                        </a:rPr>
                        <a:t>서버미응답</a:t>
                      </a:r>
                      <a:endParaRPr lang="ko-KR" altLang="en-US" sz="8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r>
              <a:tr h="193846">
                <a:tc>
                  <a:txBody>
                    <a:bodyPr/>
                    <a:lstStyle/>
                    <a:p>
                      <a:pPr algn="ctr" latinLnBrk="1"/>
                      <a:r>
                        <a:rPr lang="en-US" altLang="ko-KR" sz="800" dirty="0" smtClean="0">
                          <a:latin typeface="나눔명조" panose="02020603020101020101" pitchFamily="18" charset="-127"/>
                          <a:ea typeface="나눔명조" panose="02020603020101020101" pitchFamily="18" charset="-127"/>
                        </a:rPr>
                        <a:t>MVNO</a:t>
                      </a:r>
                      <a:endParaRPr lang="ko-KR" altLang="en-US" sz="8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smtClean="0">
                          <a:latin typeface="나눔명조" panose="02020603020101020101" pitchFamily="18" charset="-127"/>
                          <a:ea typeface="나눔명조" panose="02020603020101020101" pitchFamily="18" charset="-127"/>
                        </a:rPr>
                        <a:t>MSC1</a:t>
                      </a:r>
                      <a:endParaRPr lang="ko-KR" altLang="en-US" sz="8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smtClean="0">
                          <a:latin typeface="나눔명조" panose="02020603020101020101" pitchFamily="18" charset="-127"/>
                          <a:ea typeface="나눔명조" panose="02020603020101020101" pitchFamily="18" charset="-127"/>
                        </a:rPr>
                        <a:t>2014032..</a:t>
                      </a:r>
                      <a:endParaRPr lang="ko-KR" altLang="en-US" sz="8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smtClean="0">
                          <a:latin typeface="나눔명조" panose="02020603020101020101" pitchFamily="18" charset="-127"/>
                          <a:ea typeface="나눔명조" panose="02020603020101020101" pitchFamily="18" charset="-127"/>
                        </a:rPr>
                        <a:t>010xxxx</a:t>
                      </a:r>
                      <a:endParaRPr lang="ko-KR" altLang="en-US" sz="8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ko-KR" altLang="en-US" sz="800" dirty="0" smtClean="0">
                          <a:latin typeface="나눔명조" panose="02020603020101020101" pitchFamily="18" charset="-127"/>
                          <a:ea typeface="나눔명조" panose="02020603020101020101" pitchFamily="18" charset="-127"/>
                        </a:rPr>
                        <a:t>잔액부족</a:t>
                      </a:r>
                      <a:endParaRPr lang="ko-KR" altLang="en-US" sz="8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r>
              <a:tr h="193846">
                <a:tc>
                  <a:txBody>
                    <a:bodyPr/>
                    <a:lstStyle/>
                    <a:p>
                      <a:pPr algn="ctr" latinLnBrk="1"/>
                      <a:r>
                        <a:rPr lang="en-US" altLang="ko-KR" sz="800" dirty="0" smtClean="0">
                          <a:latin typeface="나눔명조" panose="02020603020101020101" pitchFamily="18" charset="-127"/>
                          <a:ea typeface="나눔명조" panose="02020603020101020101" pitchFamily="18" charset="-127"/>
                        </a:rPr>
                        <a:t>-</a:t>
                      </a:r>
                      <a:endParaRPr lang="ko-KR" altLang="en-US" sz="8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smtClean="0">
                          <a:latin typeface="나눔명조" panose="02020603020101020101" pitchFamily="18" charset="-127"/>
                          <a:ea typeface="나눔명조" panose="02020603020101020101" pitchFamily="18" charset="-127"/>
                        </a:rPr>
                        <a:t>GW2</a:t>
                      </a:r>
                      <a:endParaRPr lang="ko-KR" altLang="en-US" sz="8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smtClean="0">
                          <a:latin typeface="나눔명조" panose="02020603020101020101" pitchFamily="18" charset="-127"/>
                          <a:ea typeface="나눔명조" panose="02020603020101020101" pitchFamily="18" charset="-127"/>
                        </a:rPr>
                        <a:t>2014032..</a:t>
                      </a:r>
                      <a:endParaRPr lang="ko-KR" altLang="en-US" sz="8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smtClean="0">
                          <a:latin typeface="나눔명조" panose="02020603020101020101" pitchFamily="18" charset="-127"/>
                          <a:ea typeface="나눔명조" panose="02020603020101020101" pitchFamily="18" charset="-127"/>
                        </a:rPr>
                        <a:t>-</a:t>
                      </a:r>
                      <a:endParaRPr lang="ko-KR" altLang="en-US" sz="8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ko-KR" altLang="en-US" sz="800" dirty="0" smtClean="0">
                          <a:latin typeface="나눔명조" panose="02020603020101020101" pitchFamily="18" charset="-127"/>
                          <a:ea typeface="나눔명조" panose="02020603020101020101" pitchFamily="18" charset="-127"/>
                        </a:rPr>
                        <a:t>시스템다운</a:t>
                      </a:r>
                      <a:endParaRPr lang="ko-KR" altLang="en-US" sz="8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13060090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dirty="0" smtClean="0">
                <a:latin typeface="나눔명조" panose="02020603020101020101" pitchFamily="18" charset="-127"/>
                <a:ea typeface="나눔명조" panose="02020603020101020101" pitchFamily="18" charset="-127"/>
              </a:rPr>
              <a:t>데이터 처리</a:t>
            </a:r>
            <a:r>
              <a:rPr lang="en-US" altLang="ko-KR" dirty="0" smtClean="0">
                <a:latin typeface="나눔명조" panose="02020603020101020101" pitchFamily="18" charset="-127"/>
                <a:ea typeface="나눔명조" panose="02020603020101020101" pitchFamily="18" charset="-127"/>
              </a:rPr>
              <a:t>/</a:t>
            </a:r>
            <a:r>
              <a:rPr lang="ko-KR" altLang="en-US" smtClean="0">
                <a:latin typeface="나눔명조" panose="02020603020101020101" pitchFamily="18" charset="-127"/>
                <a:ea typeface="나눔명조" panose="02020603020101020101" pitchFamily="18" charset="-127"/>
              </a:rPr>
              <a:t>분석 방안</a:t>
            </a:r>
            <a:endParaRPr lang="en-US" dirty="0">
              <a:latin typeface="나눔명조" panose="02020603020101020101" pitchFamily="18" charset="-127"/>
              <a:ea typeface="나눔명조" panose="02020603020101020101" pitchFamily="18" charset="-127"/>
            </a:endParaRPr>
          </a:p>
        </p:txBody>
      </p:sp>
      <p:sp>
        <p:nvSpPr>
          <p:cNvPr id="3" name="Slide Number Placeholder 2"/>
          <p:cNvSpPr>
            <a:spLocks noGrp="1"/>
          </p:cNvSpPr>
          <p:nvPr>
            <p:ph type="sldNum" sz="quarter" idx="12"/>
          </p:nvPr>
        </p:nvSpPr>
        <p:spPr/>
        <p:txBody>
          <a:bodyPr/>
          <a:lstStyle/>
          <a:p>
            <a:fld id="{027CC8FC-DC84-4CE8-AADD-ED05D9A2A54F}" type="slidenum">
              <a:rPr lang="en-US" smtClean="0">
                <a:latin typeface="나눔명조" panose="02020603020101020101" pitchFamily="18" charset="-127"/>
                <a:ea typeface="나눔명조" panose="02020603020101020101" pitchFamily="18" charset="-127"/>
              </a:rPr>
              <a:pPr/>
              <a:t>24</a:t>
            </a:fld>
            <a:endParaRPr lang="en-US">
              <a:latin typeface="나눔명조" panose="02020603020101020101" pitchFamily="18" charset="-127"/>
              <a:ea typeface="나눔명조" panose="02020603020101020101" pitchFamily="18" charset="-127"/>
            </a:endParaRPr>
          </a:p>
        </p:txBody>
      </p:sp>
      <p:sp>
        <p:nvSpPr>
          <p:cNvPr id="5" name="Text Placeholder 4"/>
          <p:cNvSpPr>
            <a:spLocks noGrp="1"/>
          </p:cNvSpPr>
          <p:nvPr>
            <p:ph type="body" sz="quarter" idx="13"/>
          </p:nvPr>
        </p:nvSpPr>
        <p:spPr/>
        <p:txBody>
          <a:bodyPr/>
          <a:lstStyle/>
          <a:p>
            <a:r>
              <a:rPr lang="en-US" altLang="ko-KR" dirty="0" smtClean="0">
                <a:latin typeface="나눔명조" panose="02020603020101020101" pitchFamily="18" charset="-127"/>
                <a:ea typeface="나눔명조" panose="02020603020101020101" pitchFamily="18" charset="-127"/>
              </a:rPr>
              <a:t>3. </a:t>
            </a:r>
            <a:r>
              <a:rPr lang="ko-KR" altLang="en-US" smtClean="0">
                <a:latin typeface="나눔명조" panose="02020603020101020101" pitchFamily="18" charset="-127"/>
                <a:ea typeface="나눔명조" panose="02020603020101020101" pitchFamily="18" charset="-127"/>
              </a:rPr>
              <a:t>기능소개</a:t>
            </a:r>
            <a:endParaRPr lang="en-US" dirty="0">
              <a:latin typeface="나눔명조" panose="02020603020101020101" pitchFamily="18" charset="-127"/>
              <a:ea typeface="나눔명조" panose="02020603020101020101" pitchFamily="18" charset="-127"/>
            </a:endParaRPr>
          </a:p>
        </p:txBody>
      </p:sp>
      <p:sp>
        <p:nvSpPr>
          <p:cNvPr id="6" name="Content Placeholder 9"/>
          <p:cNvSpPr>
            <a:spLocks noGrp="1"/>
          </p:cNvSpPr>
          <p:nvPr>
            <p:ph sz="quarter" idx="15"/>
          </p:nvPr>
        </p:nvSpPr>
        <p:spPr>
          <a:xfrm>
            <a:off x="404686" y="1043799"/>
            <a:ext cx="9139908" cy="1095547"/>
          </a:xfrm>
          <a:prstGeom prst="rect">
            <a:avLst/>
          </a:prstGeom>
        </p:spPr>
        <p:txBody>
          <a:bodyPr/>
          <a:lstStyle/>
          <a:p>
            <a:pPr>
              <a:lnSpc>
                <a:spcPct val="110000"/>
              </a:lnSpc>
            </a:pPr>
            <a:r>
              <a:rPr lang="ko-KR" altLang="en-US" dirty="0" smtClean="0">
                <a:latin typeface="나눔명조" panose="02020603020101020101" pitchFamily="18" charset="-127"/>
                <a:ea typeface="나눔명조" panose="02020603020101020101" pitchFamily="18" charset="-127"/>
              </a:rPr>
              <a:t>실시간 서비스품질</a:t>
            </a:r>
            <a:r>
              <a:rPr lang="en-US" altLang="ko-KR" dirty="0" smtClean="0">
                <a:latin typeface="나눔명조" panose="02020603020101020101" pitchFamily="18" charset="-127"/>
                <a:ea typeface="나눔명조" panose="02020603020101020101" pitchFamily="18" charset="-127"/>
              </a:rPr>
              <a:t>, </a:t>
            </a:r>
            <a:r>
              <a:rPr lang="ko-KR" altLang="en-US" smtClean="0">
                <a:latin typeface="나눔명조" panose="02020603020101020101" pitchFamily="18" charset="-127"/>
                <a:ea typeface="나눔명조" panose="02020603020101020101" pitchFamily="18" charset="-127"/>
              </a:rPr>
              <a:t>트래픽 성능감시를 위한 기능 제공방안</a:t>
            </a:r>
            <a:endParaRPr lang="en-US" altLang="ko-KR" dirty="0">
              <a:latin typeface="나눔명조" panose="02020603020101020101" pitchFamily="18" charset="-127"/>
              <a:ea typeface="나눔명조" panose="02020603020101020101" pitchFamily="18" charset="-127"/>
            </a:endParaRPr>
          </a:p>
          <a:p>
            <a:pPr lvl="1">
              <a:lnSpc>
                <a:spcPct val="110000"/>
              </a:lnSpc>
            </a:pPr>
            <a:r>
              <a:rPr lang="en-US" altLang="ko-KR" sz="1400" dirty="0" smtClean="0">
                <a:latin typeface="나눔명조" panose="02020603020101020101" pitchFamily="18" charset="-127"/>
                <a:ea typeface="나눔명조" panose="02020603020101020101" pitchFamily="18" charset="-127"/>
              </a:rPr>
              <a:t>Splunk</a:t>
            </a:r>
            <a:r>
              <a:rPr lang="ko-KR" altLang="en-US" sz="1400" smtClean="0">
                <a:latin typeface="나눔명조" panose="02020603020101020101" pitchFamily="18" charset="-127"/>
                <a:ea typeface="나눔명조" panose="02020603020101020101" pitchFamily="18" charset="-127"/>
              </a:rPr>
              <a:t>는 실시간으로 수집한 데이터를 자동인식한 후</a:t>
            </a:r>
            <a:r>
              <a:rPr lang="en-US" altLang="ko-KR" sz="1400" dirty="0" smtClean="0">
                <a:latin typeface="나눔명조" panose="02020603020101020101" pitchFamily="18" charset="-127"/>
                <a:ea typeface="나눔명조" panose="02020603020101020101" pitchFamily="18" charset="-127"/>
              </a:rPr>
              <a:t>, </a:t>
            </a:r>
            <a:r>
              <a:rPr lang="ko-KR" altLang="en-US" sz="1400" smtClean="0">
                <a:latin typeface="나눔명조" panose="02020603020101020101" pitchFamily="18" charset="-127"/>
                <a:ea typeface="나눔명조" panose="02020603020101020101" pitchFamily="18" charset="-127"/>
              </a:rPr>
              <a:t>세분화 후 인덱스 化함</a:t>
            </a:r>
            <a:endParaRPr lang="en-US" altLang="ko-KR" sz="1400" dirty="0" smtClean="0">
              <a:latin typeface="나눔명조" panose="02020603020101020101" pitchFamily="18" charset="-127"/>
              <a:ea typeface="나눔명조" panose="02020603020101020101" pitchFamily="18" charset="-127"/>
            </a:endParaRPr>
          </a:p>
          <a:p>
            <a:pPr lvl="1">
              <a:lnSpc>
                <a:spcPct val="110000"/>
              </a:lnSpc>
            </a:pPr>
            <a:r>
              <a:rPr lang="ko-KR" altLang="en-US" sz="1400" dirty="0" smtClean="0">
                <a:latin typeface="나눔명조" panose="02020603020101020101" pitchFamily="18" charset="-127"/>
                <a:ea typeface="나눔명조" panose="02020603020101020101" pitchFamily="18" charset="-127"/>
              </a:rPr>
              <a:t>이후 다양한 조건으로 실시간 데이터 검색이 가능하며</a:t>
            </a:r>
            <a:r>
              <a:rPr lang="en-US" altLang="ko-KR" sz="1400" dirty="0" smtClean="0">
                <a:latin typeface="나눔명조" panose="02020603020101020101" pitchFamily="18" charset="-127"/>
                <a:ea typeface="나눔명조" panose="02020603020101020101" pitchFamily="18" charset="-127"/>
              </a:rPr>
              <a:t>,</a:t>
            </a:r>
          </a:p>
          <a:p>
            <a:pPr lvl="1">
              <a:lnSpc>
                <a:spcPct val="110000"/>
              </a:lnSpc>
            </a:pPr>
            <a:r>
              <a:rPr lang="ko-KR" altLang="en-US" sz="1400" dirty="0" smtClean="0">
                <a:latin typeface="나눔명조" panose="02020603020101020101" pitchFamily="18" charset="-127"/>
                <a:ea typeface="나눔명조" panose="02020603020101020101" pitchFamily="18" charset="-127"/>
              </a:rPr>
              <a:t>이를 이용하여 실시간 서비스품질 및 트래픽 성능 감시가 가능 </a:t>
            </a:r>
            <a:r>
              <a:rPr lang="en-US" altLang="ko-KR" sz="1400" dirty="0" smtClean="0">
                <a:latin typeface="나눔명조" panose="02020603020101020101" pitchFamily="18" charset="-127"/>
                <a:ea typeface="나눔명조" panose="02020603020101020101" pitchFamily="18" charset="-127"/>
              </a:rPr>
              <a:t>(</a:t>
            </a:r>
            <a:r>
              <a:rPr lang="ko-KR" altLang="en-US" sz="1400" smtClean="0">
                <a:latin typeface="나눔명조" panose="02020603020101020101" pitchFamily="18" charset="-127"/>
                <a:ea typeface="나눔명조" panose="02020603020101020101" pitchFamily="18" charset="-127"/>
              </a:rPr>
              <a:t>예</a:t>
            </a:r>
            <a:r>
              <a:rPr lang="en-US" altLang="ko-KR" sz="1400" dirty="0" smtClean="0">
                <a:latin typeface="나눔명조" panose="02020603020101020101" pitchFamily="18" charset="-127"/>
                <a:ea typeface="나눔명조" panose="02020603020101020101" pitchFamily="18" charset="-127"/>
              </a:rPr>
              <a:t>: VoIP RTCP </a:t>
            </a:r>
            <a:r>
              <a:rPr lang="ko-KR" altLang="en-US" sz="1400" smtClean="0">
                <a:latin typeface="나눔명조" panose="02020603020101020101" pitchFamily="18" charset="-127"/>
                <a:ea typeface="나눔명조" panose="02020603020101020101" pitchFamily="18" charset="-127"/>
              </a:rPr>
              <a:t>또는 </a:t>
            </a:r>
            <a:r>
              <a:rPr lang="en-US" altLang="ko-KR" sz="1400" dirty="0" smtClean="0">
                <a:latin typeface="나눔명조" panose="02020603020101020101" pitchFamily="18" charset="-127"/>
                <a:ea typeface="나눔명조" panose="02020603020101020101" pitchFamily="18" charset="-127"/>
              </a:rPr>
              <a:t>ICMP RTT </a:t>
            </a:r>
            <a:r>
              <a:rPr lang="ko-KR" altLang="en-US" sz="1400" smtClean="0">
                <a:latin typeface="나눔명조" panose="02020603020101020101" pitchFamily="18" charset="-127"/>
                <a:ea typeface="나눔명조" panose="02020603020101020101" pitchFamily="18" charset="-127"/>
              </a:rPr>
              <a:t>등 자료수집</a:t>
            </a:r>
            <a:r>
              <a:rPr lang="en-US" altLang="ko-KR" sz="1400" dirty="0" smtClean="0">
                <a:latin typeface="나눔명조" panose="02020603020101020101" pitchFamily="18" charset="-127"/>
                <a:ea typeface="나눔명조" panose="02020603020101020101" pitchFamily="18" charset="-127"/>
              </a:rPr>
              <a:t>)</a:t>
            </a:r>
            <a:endParaRPr lang="en-US" altLang="ko-KR" dirty="0" smtClean="0">
              <a:latin typeface="나눔명조" panose="02020603020101020101" pitchFamily="18" charset="-127"/>
              <a:ea typeface="나눔명조" panose="02020603020101020101" pitchFamily="18" charset="-127"/>
            </a:endParaRPr>
          </a:p>
          <a:p>
            <a:pPr>
              <a:lnSpc>
                <a:spcPct val="110000"/>
              </a:lnSpc>
            </a:pPr>
            <a:endParaRPr lang="en-US" altLang="ko-KR" dirty="0" smtClean="0">
              <a:latin typeface="나눔명조" panose="02020603020101020101" pitchFamily="18" charset="-127"/>
              <a:ea typeface="나눔명조" panose="02020603020101020101" pitchFamily="18" charset="-127"/>
            </a:endParaRPr>
          </a:p>
        </p:txBody>
      </p:sp>
      <p:pic>
        <p:nvPicPr>
          <p:cNvPr id="7" name="Picture 4"/>
          <p:cNvPicPr>
            <a:picLocks noChangeAspect="1"/>
          </p:cNvPicPr>
          <p:nvPr/>
        </p:nvPicPr>
        <p:blipFill>
          <a:blip r:embed="rId3"/>
          <a:srcRect t="56015" r="40884" b="15273"/>
          <a:stretch>
            <a:fillRect/>
          </a:stretch>
        </p:blipFill>
        <p:spPr>
          <a:xfrm>
            <a:off x="3638050" y="2265855"/>
            <a:ext cx="2688056" cy="849485"/>
          </a:xfrm>
          <a:prstGeom prst="rect">
            <a:avLst/>
          </a:prstGeom>
          <a:noFill/>
          <a:ln>
            <a:solidFill>
              <a:schemeClr val="tx1"/>
            </a:solidFill>
          </a:ln>
        </p:spPr>
      </p:pic>
      <p:pic>
        <p:nvPicPr>
          <p:cNvPr id="9" name="Picture 6"/>
          <p:cNvPicPr>
            <a:picLocks noChangeAspect="1"/>
          </p:cNvPicPr>
          <p:nvPr/>
        </p:nvPicPr>
        <p:blipFill>
          <a:blip r:embed="rId4"/>
          <a:srcRect t="15491" r="39607" b="51316"/>
          <a:stretch>
            <a:fillRect/>
          </a:stretch>
        </p:blipFill>
        <p:spPr bwMode="auto">
          <a:xfrm>
            <a:off x="6387404" y="2693654"/>
            <a:ext cx="2001677" cy="414095"/>
          </a:xfrm>
          <a:prstGeom prst="rect">
            <a:avLst/>
          </a:prstGeom>
          <a:noFill/>
          <a:ln>
            <a:solidFill>
              <a:schemeClr val="tx1"/>
            </a:solidFill>
          </a:ln>
        </p:spPr>
      </p:pic>
      <p:pic>
        <p:nvPicPr>
          <p:cNvPr id="13" name="Picture 18"/>
          <p:cNvPicPr>
            <a:picLocks noChangeAspect="1"/>
          </p:cNvPicPr>
          <p:nvPr/>
        </p:nvPicPr>
        <p:blipFill>
          <a:blip r:embed="rId5"/>
          <a:srcRect l="458" r="5206" b="46165"/>
          <a:stretch>
            <a:fillRect/>
          </a:stretch>
        </p:blipFill>
        <p:spPr bwMode="auto">
          <a:xfrm>
            <a:off x="3638050" y="3177383"/>
            <a:ext cx="2688056" cy="697150"/>
          </a:xfrm>
          <a:prstGeom prst="rect">
            <a:avLst/>
          </a:prstGeom>
          <a:noFill/>
          <a:ln w="9525">
            <a:solidFill>
              <a:schemeClr val="tx1"/>
            </a:solidFill>
            <a:miter lim="800000"/>
            <a:headEnd/>
            <a:tailEnd/>
          </a:ln>
          <a:effectLst>
            <a:outerShdw blurRad="50800" dist="38100" dir="2700000" algn="tl" rotWithShape="0">
              <a:srgbClr val="000000">
                <a:alpha val="43000"/>
              </a:srgbClr>
            </a:outerShdw>
          </a:effectLst>
        </p:spPr>
      </p:pic>
      <p:sp>
        <p:nvSpPr>
          <p:cNvPr id="14" name="직사각형 404"/>
          <p:cNvSpPr>
            <a:spLocks noChangeArrowheads="1"/>
          </p:cNvSpPr>
          <p:nvPr/>
        </p:nvSpPr>
        <p:spPr bwMode="auto">
          <a:xfrm>
            <a:off x="732971" y="2278208"/>
            <a:ext cx="921221" cy="272415"/>
          </a:xfrm>
          <a:prstGeom prst="roundRect">
            <a:avLst>
              <a:gd name="adj" fmla="val 16667"/>
            </a:avLst>
          </a:prstGeom>
          <a:solidFill>
            <a:srgbClr val="FDA939"/>
          </a:solidFill>
          <a:ln w="19050">
            <a:solidFill>
              <a:srgbClr val="E0E05A"/>
            </a:solidFill>
            <a:miter lim="800000"/>
            <a:headEnd/>
            <a:tailEnd/>
          </a:ln>
        </p:spPr>
        <p:txBody>
          <a:bodyPr wrap="square" lIns="0" rIns="0"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00" b="1" dirty="0" smtClean="0">
                <a:latin typeface="나눔명조" panose="02020603020101020101" pitchFamily="18" charset="-127"/>
                <a:ea typeface="나눔명조" panose="02020603020101020101" pitchFamily="18" charset="-127"/>
              </a:rPr>
              <a:t>Forwarder</a:t>
            </a:r>
            <a:endParaRPr lang="ko-KR" altLang="ko-KR" sz="1000" b="1" dirty="0">
              <a:latin typeface="나눔명조" panose="02020603020101020101" pitchFamily="18" charset="-127"/>
              <a:ea typeface="나눔명조" panose="02020603020101020101" pitchFamily="18" charset="-127"/>
            </a:endParaRPr>
          </a:p>
        </p:txBody>
      </p:sp>
      <p:sp>
        <p:nvSpPr>
          <p:cNvPr id="15" name="직사각형 404"/>
          <p:cNvSpPr>
            <a:spLocks noChangeArrowheads="1"/>
          </p:cNvSpPr>
          <p:nvPr/>
        </p:nvSpPr>
        <p:spPr bwMode="auto">
          <a:xfrm>
            <a:off x="2273196" y="2279553"/>
            <a:ext cx="919433" cy="272415"/>
          </a:xfrm>
          <a:prstGeom prst="roundRect">
            <a:avLst>
              <a:gd name="adj" fmla="val 16667"/>
            </a:avLst>
          </a:prstGeom>
          <a:solidFill>
            <a:srgbClr val="92D050"/>
          </a:solidFill>
          <a:ln w="19050">
            <a:solidFill>
              <a:srgbClr val="E0E05A"/>
            </a:solidFill>
            <a:miter lim="800000"/>
            <a:headEnd/>
            <a:tailEnd/>
          </a:ln>
        </p:spPr>
        <p:txBody>
          <a:bodyPr wrap="square" lIns="0" rIns="0"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00" b="1" dirty="0" smtClean="0">
                <a:latin typeface="나눔명조" panose="02020603020101020101" pitchFamily="18" charset="-127"/>
                <a:ea typeface="나눔명조" panose="02020603020101020101" pitchFamily="18" charset="-127"/>
              </a:rPr>
              <a:t>Indexer</a:t>
            </a:r>
            <a:endParaRPr lang="ko-KR" altLang="ko-KR" sz="1000" b="1" dirty="0">
              <a:latin typeface="나눔명조" panose="02020603020101020101" pitchFamily="18" charset="-127"/>
              <a:ea typeface="나눔명조" panose="02020603020101020101" pitchFamily="18" charset="-127"/>
            </a:endParaRPr>
          </a:p>
        </p:txBody>
      </p:sp>
      <p:grpSp>
        <p:nvGrpSpPr>
          <p:cNvPr id="16" name="Group 50"/>
          <p:cNvGrpSpPr>
            <a:grpSpLocks/>
          </p:cNvGrpSpPr>
          <p:nvPr/>
        </p:nvGrpSpPr>
        <p:grpSpPr bwMode="auto">
          <a:xfrm>
            <a:off x="2201189" y="2561563"/>
            <a:ext cx="1087322" cy="404023"/>
            <a:chOff x="9500394" y="1676400"/>
            <a:chExt cx="3498568" cy="998537"/>
          </a:xfrm>
        </p:grpSpPr>
        <p:pic>
          <p:nvPicPr>
            <p:cNvPr id="17" name="Picture 3" descr="splunk_deployment_1u.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500394" y="1676400"/>
              <a:ext cx="3498568"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6" descr="splunk_index.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380223" y="2048749"/>
              <a:ext cx="384969" cy="393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9" name="직선 화살표 연결선 18"/>
          <p:cNvCxnSpPr>
            <a:stCxn id="14" idx="3"/>
            <a:endCxn id="15" idx="1"/>
          </p:cNvCxnSpPr>
          <p:nvPr/>
        </p:nvCxnSpPr>
        <p:spPr>
          <a:xfrm>
            <a:off x="1654192" y="2414416"/>
            <a:ext cx="619004" cy="1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1" name="Group 50"/>
          <p:cNvGrpSpPr>
            <a:grpSpLocks/>
          </p:cNvGrpSpPr>
          <p:nvPr/>
        </p:nvGrpSpPr>
        <p:grpSpPr bwMode="auto">
          <a:xfrm>
            <a:off x="671186" y="2557645"/>
            <a:ext cx="1087322" cy="404023"/>
            <a:chOff x="9500394" y="1676400"/>
            <a:chExt cx="3498568" cy="998537"/>
          </a:xfrm>
        </p:grpSpPr>
        <p:pic>
          <p:nvPicPr>
            <p:cNvPr id="22" name="Picture 3" descr="splunk_deployment_1u.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500394" y="1676400"/>
              <a:ext cx="3498568"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6" descr="splunk_index.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380223" y="2048749"/>
              <a:ext cx="384969" cy="393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 name="Rectangle 25"/>
          <p:cNvSpPr/>
          <p:nvPr/>
        </p:nvSpPr>
        <p:spPr>
          <a:xfrm>
            <a:off x="6387404" y="2256027"/>
            <a:ext cx="2533312" cy="276999"/>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defRPr/>
            </a:pPr>
            <a:r>
              <a:rPr lang="ko-KR" altLang="en-US" sz="1200" b="1" kern="0" dirty="0" smtClean="0">
                <a:solidFill>
                  <a:srgbClr val="2D2D8A">
                    <a:lumMod val="50000"/>
                  </a:srgbClr>
                </a:solidFill>
                <a:latin typeface="나눔명조" panose="02020603020101020101" pitchFamily="18" charset="-127"/>
                <a:ea typeface="나눔명조" panose="02020603020101020101" pitchFamily="18" charset="-127"/>
              </a:rPr>
              <a:t>실시간 데이터 자동이벤트 경계식별</a:t>
            </a:r>
            <a:endParaRPr lang="en-US" altLang="ko-KR" sz="1200" b="1" kern="0" dirty="0">
              <a:solidFill>
                <a:srgbClr val="2D2D8A">
                  <a:lumMod val="50000"/>
                </a:srgbClr>
              </a:solidFill>
              <a:latin typeface="나눔명조" panose="02020603020101020101" pitchFamily="18" charset="-127"/>
              <a:ea typeface="나눔명조" panose="02020603020101020101" pitchFamily="18" charset="-127"/>
            </a:endParaRPr>
          </a:p>
        </p:txBody>
      </p:sp>
      <p:sp>
        <p:nvSpPr>
          <p:cNvPr id="25" name="Rectangle 25"/>
          <p:cNvSpPr/>
          <p:nvPr/>
        </p:nvSpPr>
        <p:spPr>
          <a:xfrm>
            <a:off x="6355600" y="2459542"/>
            <a:ext cx="2065284" cy="230832"/>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lgn="ctr">
              <a:defRPr/>
            </a:pPr>
            <a:r>
              <a:rPr lang="en-US" altLang="ko-KR" sz="900" b="1" kern="0" dirty="0" smtClean="0">
                <a:solidFill>
                  <a:srgbClr val="2D2D8A">
                    <a:lumMod val="50000"/>
                  </a:srgbClr>
                </a:solidFill>
                <a:latin typeface="나눔명조" panose="02020603020101020101" pitchFamily="18" charset="-127"/>
                <a:ea typeface="나눔명조" panose="02020603020101020101" pitchFamily="18" charset="-127"/>
              </a:rPr>
              <a:t>(</a:t>
            </a:r>
            <a:r>
              <a:rPr lang="ko-KR" altLang="en-US" sz="900" b="1" kern="0" smtClean="0">
                <a:solidFill>
                  <a:srgbClr val="2D2D8A">
                    <a:lumMod val="50000"/>
                  </a:srgbClr>
                </a:solidFill>
                <a:latin typeface="나눔명조" panose="02020603020101020101" pitchFamily="18" charset="-127"/>
                <a:ea typeface="나눔명조" panose="02020603020101020101" pitchFamily="18" charset="-127"/>
              </a:rPr>
              <a:t>예</a:t>
            </a:r>
            <a:r>
              <a:rPr lang="en-US" altLang="ko-KR" sz="900" b="1" kern="0" dirty="0" smtClean="0">
                <a:solidFill>
                  <a:srgbClr val="2D2D8A">
                    <a:lumMod val="50000"/>
                  </a:srgbClr>
                </a:solidFill>
                <a:latin typeface="나눔명조" panose="02020603020101020101" pitchFamily="18" charset="-127"/>
                <a:ea typeface="나눔명조" panose="02020603020101020101" pitchFamily="18" charset="-127"/>
              </a:rPr>
              <a:t>: </a:t>
            </a:r>
            <a:r>
              <a:rPr lang="ko-KR" altLang="en-US" sz="900" b="1" kern="0" smtClean="0">
                <a:solidFill>
                  <a:srgbClr val="2D2D8A">
                    <a:lumMod val="50000"/>
                  </a:srgbClr>
                </a:solidFill>
                <a:latin typeface="나눔명조" panose="02020603020101020101" pitchFamily="18" charset="-127"/>
                <a:ea typeface="나눔명조" panose="02020603020101020101" pitchFamily="18" charset="-127"/>
              </a:rPr>
              <a:t>타임스템프자동정규화</a:t>
            </a:r>
            <a:r>
              <a:rPr lang="en-US" altLang="ko-KR" sz="900" b="1" kern="0" dirty="0" smtClean="0">
                <a:solidFill>
                  <a:srgbClr val="2D2D8A">
                    <a:lumMod val="50000"/>
                  </a:srgbClr>
                </a:solidFill>
                <a:latin typeface="나눔명조" panose="02020603020101020101" pitchFamily="18" charset="-127"/>
                <a:ea typeface="나눔명조" panose="02020603020101020101" pitchFamily="18" charset="-127"/>
              </a:rPr>
              <a:t>)</a:t>
            </a:r>
            <a:endParaRPr lang="en-US" altLang="ko-KR" sz="900" b="1" kern="0" dirty="0">
              <a:solidFill>
                <a:srgbClr val="2D2D8A">
                  <a:lumMod val="50000"/>
                </a:srgbClr>
              </a:solidFill>
              <a:latin typeface="나눔명조" panose="02020603020101020101" pitchFamily="18" charset="-127"/>
              <a:ea typeface="나눔명조" panose="02020603020101020101" pitchFamily="18" charset="-127"/>
            </a:endParaRPr>
          </a:p>
        </p:txBody>
      </p:sp>
      <p:cxnSp>
        <p:nvCxnSpPr>
          <p:cNvPr id="28" name="직선 화살표 연결선 27"/>
          <p:cNvCxnSpPr/>
          <p:nvPr/>
        </p:nvCxnSpPr>
        <p:spPr>
          <a:xfrm>
            <a:off x="3456809" y="2230533"/>
            <a:ext cx="11860" cy="2168494"/>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5"/>
          <p:cNvSpPr/>
          <p:nvPr/>
        </p:nvSpPr>
        <p:spPr>
          <a:xfrm>
            <a:off x="6387404" y="3241832"/>
            <a:ext cx="2089600" cy="276999"/>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defRPr/>
            </a:pPr>
            <a:r>
              <a:rPr lang="ko-KR" altLang="en-US" sz="1200" b="1" kern="0" dirty="0" smtClean="0">
                <a:solidFill>
                  <a:srgbClr val="2D2D8A">
                    <a:lumMod val="50000"/>
                  </a:srgbClr>
                </a:solidFill>
                <a:latin typeface="나눔명조" panose="02020603020101020101" pitchFamily="18" charset="-127"/>
                <a:ea typeface="나눔명조" panose="02020603020101020101" pitchFamily="18" charset="-127"/>
              </a:rPr>
              <a:t>모든 항목을 세분화</a:t>
            </a:r>
            <a:r>
              <a:rPr lang="en-US" altLang="ko-KR" sz="1200" b="1" kern="0" dirty="0" smtClean="0">
                <a:solidFill>
                  <a:srgbClr val="2D2D8A">
                    <a:lumMod val="50000"/>
                  </a:srgbClr>
                </a:solidFill>
                <a:latin typeface="나눔명조" panose="02020603020101020101" pitchFamily="18" charset="-127"/>
                <a:ea typeface="나눔명조" panose="02020603020101020101" pitchFamily="18" charset="-127"/>
              </a:rPr>
              <a:t>/</a:t>
            </a:r>
            <a:r>
              <a:rPr lang="ko-KR" altLang="en-US" sz="1200" b="1" kern="0" smtClean="0">
                <a:solidFill>
                  <a:srgbClr val="2D2D8A">
                    <a:lumMod val="50000"/>
                  </a:srgbClr>
                </a:solidFill>
                <a:latin typeface="나눔명조" panose="02020603020101020101" pitchFamily="18" charset="-127"/>
                <a:ea typeface="나눔명조" panose="02020603020101020101" pitchFamily="18" charset="-127"/>
              </a:rPr>
              <a:t>인덱스</a:t>
            </a:r>
            <a:endParaRPr lang="en-US" altLang="ko-KR" sz="1200" b="1" kern="0" dirty="0">
              <a:solidFill>
                <a:srgbClr val="2D2D8A">
                  <a:lumMod val="50000"/>
                </a:srgbClr>
              </a:solidFill>
              <a:latin typeface="나눔명조" panose="02020603020101020101" pitchFamily="18" charset="-127"/>
              <a:ea typeface="나눔명조" panose="02020603020101020101" pitchFamily="18" charset="-127"/>
            </a:endParaRPr>
          </a:p>
        </p:txBody>
      </p:sp>
      <p:pic>
        <p:nvPicPr>
          <p:cNvPr id="140" name="그림 139"/>
          <p:cNvPicPr>
            <a:picLocks noChangeAspect="1"/>
          </p:cNvPicPr>
          <p:nvPr/>
        </p:nvPicPr>
        <p:blipFill>
          <a:blip r:embed="rId8"/>
          <a:stretch>
            <a:fillRect/>
          </a:stretch>
        </p:blipFill>
        <p:spPr>
          <a:xfrm>
            <a:off x="3638050" y="3922705"/>
            <a:ext cx="2688056" cy="1542420"/>
          </a:xfrm>
          <a:prstGeom prst="rect">
            <a:avLst/>
          </a:prstGeom>
        </p:spPr>
      </p:pic>
      <p:pic>
        <p:nvPicPr>
          <p:cNvPr id="12" name="Picture 14"/>
          <p:cNvPicPr>
            <a:picLocks noChangeAspect="1"/>
          </p:cNvPicPr>
          <p:nvPr/>
        </p:nvPicPr>
        <p:blipFill>
          <a:blip r:embed="rId9"/>
          <a:srcRect t="8000" b="3140"/>
          <a:stretch>
            <a:fillRect/>
          </a:stretch>
        </p:blipFill>
        <p:spPr bwMode="auto">
          <a:xfrm>
            <a:off x="3664077" y="5252476"/>
            <a:ext cx="2617188" cy="999467"/>
          </a:xfrm>
          <a:prstGeom prst="rect">
            <a:avLst/>
          </a:prstGeom>
          <a:noFill/>
          <a:ln>
            <a:solidFill>
              <a:schemeClr val="tx1"/>
            </a:solidFill>
          </a:ln>
        </p:spPr>
      </p:pic>
      <p:sp>
        <p:nvSpPr>
          <p:cNvPr id="142" name="Rectangle 25"/>
          <p:cNvSpPr/>
          <p:nvPr/>
        </p:nvSpPr>
        <p:spPr>
          <a:xfrm>
            <a:off x="6387404" y="4122028"/>
            <a:ext cx="2089600" cy="276999"/>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defRPr/>
            </a:pPr>
            <a:r>
              <a:rPr lang="ko-KR" altLang="en-US" sz="1200" b="1" kern="0" dirty="0" smtClean="0">
                <a:solidFill>
                  <a:srgbClr val="2D2D8A">
                    <a:lumMod val="50000"/>
                  </a:srgbClr>
                </a:solidFill>
                <a:latin typeface="나눔명조" panose="02020603020101020101" pitchFamily="18" charset="-127"/>
                <a:ea typeface="나눔명조" panose="02020603020101020101" pitchFamily="18" charset="-127"/>
              </a:rPr>
              <a:t>다양한 조건으로 검색</a:t>
            </a:r>
            <a:endParaRPr lang="en-US" altLang="ko-KR" sz="1200" b="1" kern="0" dirty="0">
              <a:solidFill>
                <a:srgbClr val="2D2D8A">
                  <a:lumMod val="50000"/>
                </a:srgbClr>
              </a:solidFill>
              <a:latin typeface="나눔명조" panose="02020603020101020101" pitchFamily="18" charset="-127"/>
              <a:ea typeface="나눔명조" panose="02020603020101020101" pitchFamily="18" charset="-127"/>
            </a:endParaRPr>
          </a:p>
        </p:txBody>
      </p:sp>
      <p:sp>
        <p:nvSpPr>
          <p:cNvPr id="143" name="Rectangle 25"/>
          <p:cNvSpPr/>
          <p:nvPr/>
        </p:nvSpPr>
        <p:spPr>
          <a:xfrm>
            <a:off x="6450647" y="5238439"/>
            <a:ext cx="2089600" cy="276999"/>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defRPr/>
            </a:pPr>
            <a:r>
              <a:rPr lang="ko-KR" altLang="en-US" sz="1200" b="1" kern="0" dirty="0" smtClean="0">
                <a:solidFill>
                  <a:srgbClr val="2D2D8A">
                    <a:lumMod val="50000"/>
                  </a:srgbClr>
                </a:solidFill>
                <a:latin typeface="나눔명조" panose="02020603020101020101" pitchFamily="18" charset="-127"/>
                <a:ea typeface="나눔명조" panose="02020603020101020101" pitchFamily="18" charset="-127"/>
              </a:rPr>
              <a:t>검색결과 조회</a:t>
            </a:r>
            <a:endParaRPr lang="en-US" altLang="ko-KR" sz="1200" b="1" kern="0" dirty="0">
              <a:solidFill>
                <a:srgbClr val="2D2D8A">
                  <a:lumMod val="50000"/>
                </a:srgbClr>
              </a:solidFill>
              <a:latin typeface="나눔명조" panose="02020603020101020101" pitchFamily="18" charset="-127"/>
              <a:ea typeface="나눔명조" panose="02020603020101020101" pitchFamily="18" charset="-127"/>
            </a:endParaRPr>
          </a:p>
        </p:txBody>
      </p:sp>
      <p:grpSp>
        <p:nvGrpSpPr>
          <p:cNvPr id="147" name="그룹 146"/>
          <p:cNvGrpSpPr/>
          <p:nvPr/>
        </p:nvGrpSpPr>
        <p:grpSpPr>
          <a:xfrm>
            <a:off x="671186" y="4657894"/>
            <a:ext cx="1709563" cy="1344989"/>
            <a:chOff x="7408970" y="1978799"/>
            <a:chExt cx="1228406" cy="972840"/>
          </a:xfrm>
        </p:grpSpPr>
        <p:pic>
          <p:nvPicPr>
            <p:cNvPr id="144" name="Picture 71" descr="report3.png"/>
            <p:cNvPicPr>
              <a:picLocks noChangeAspect="1"/>
            </p:cNvPicPr>
            <p:nvPr/>
          </p:nvPicPr>
          <p:blipFill>
            <a:blip r:embed="rId10" cstate="print"/>
            <a:stretch>
              <a:fillRect/>
            </a:stretch>
          </p:blipFill>
          <p:spPr>
            <a:xfrm>
              <a:off x="7679622" y="1978799"/>
              <a:ext cx="957754" cy="650197"/>
            </a:xfrm>
            <a:prstGeom prst="rect">
              <a:avLst/>
            </a:prstGeom>
            <a:scene3d>
              <a:camera prst="perspectiveContrastingLeftFacing" fov="2700000">
                <a:rot lat="624000" lon="2634000" rev="21384000"/>
              </a:camera>
              <a:lightRig rig="threePt" dir="t">
                <a:rot lat="0" lon="0" rev="9780000"/>
              </a:lightRig>
            </a:scene3d>
            <a:sp3d extrusionH="38100">
              <a:bevelT/>
              <a:bevelB/>
            </a:sp3d>
          </p:spPr>
        </p:pic>
        <p:pic>
          <p:nvPicPr>
            <p:cNvPr id="145" name="Picture 72" descr="report4.png"/>
            <p:cNvPicPr>
              <a:picLocks noChangeAspect="1"/>
            </p:cNvPicPr>
            <p:nvPr/>
          </p:nvPicPr>
          <p:blipFill>
            <a:blip r:embed="rId11" cstate="print"/>
            <a:stretch>
              <a:fillRect/>
            </a:stretch>
          </p:blipFill>
          <p:spPr>
            <a:xfrm>
              <a:off x="7513956" y="2144032"/>
              <a:ext cx="957754" cy="650197"/>
            </a:xfrm>
            <a:prstGeom prst="rect">
              <a:avLst/>
            </a:prstGeom>
            <a:scene3d>
              <a:camera prst="perspectiveContrastingLeftFacing" fov="2700000">
                <a:rot lat="624000" lon="2634000" rev="21384000"/>
              </a:camera>
              <a:lightRig rig="threePt" dir="t">
                <a:rot lat="0" lon="0" rev="9780000"/>
              </a:lightRig>
            </a:scene3d>
            <a:sp3d extrusionH="38100">
              <a:bevelT/>
              <a:bevelB/>
            </a:sp3d>
          </p:spPr>
        </p:pic>
        <p:pic>
          <p:nvPicPr>
            <p:cNvPr id="146" name="Picture 7" descr="BusinessDashboard_Splunk4.png"/>
            <p:cNvPicPr>
              <a:picLocks noChangeAspect="1"/>
            </p:cNvPicPr>
            <p:nvPr/>
          </p:nvPicPr>
          <p:blipFill>
            <a:blip r:embed="rId12" cstate="print"/>
            <a:stretch>
              <a:fillRect/>
            </a:stretch>
          </p:blipFill>
          <p:spPr>
            <a:xfrm>
              <a:off x="7408970" y="2311036"/>
              <a:ext cx="882847" cy="640603"/>
            </a:xfrm>
            <a:prstGeom prst="rect">
              <a:avLst/>
            </a:prstGeom>
            <a:scene3d>
              <a:camera prst="perspectiveContrastingLeftFacing" fov="1800000">
                <a:rot lat="624000" lon="1974000" rev="21384000"/>
              </a:camera>
              <a:lightRig rig="threePt" dir="t">
                <a:rot lat="0" lon="0" rev="9780000"/>
              </a:lightRig>
            </a:scene3d>
            <a:sp3d extrusionH="38100">
              <a:bevelT/>
              <a:bevelB/>
            </a:sp3d>
          </p:spPr>
        </p:pic>
      </p:grpSp>
      <p:sp>
        <p:nvSpPr>
          <p:cNvPr id="150" name="직사각형 404"/>
          <p:cNvSpPr>
            <a:spLocks noChangeArrowheads="1"/>
          </p:cNvSpPr>
          <p:nvPr/>
        </p:nvSpPr>
        <p:spPr bwMode="auto">
          <a:xfrm>
            <a:off x="2273196" y="3738325"/>
            <a:ext cx="919433" cy="272415"/>
          </a:xfrm>
          <a:prstGeom prst="roundRect">
            <a:avLst>
              <a:gd name="adj" fmla="val 16667"/>
            </a:avLst>
          </a:prstGeom>
          <a:solidFill>
            <a:srgbClr val="92D050"/>
          </a:solidFill>
          <a:ln w="19050">
            <a:solidFill>
              <a:srgbClr val="E0E05A"/>
            </a:solidFill>
            <a:miter lim="800000"/>
            <a:headEnd/>
            <a:tailEnd/>
          </a:ln>
        </p:spPr>
        <p:txBody>
          <a:bodyPr wrap="square" lIns="0" rIns="0"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00" b="1" dirty="0" smtClean="0">
                <a:latin typeface="나눔명조" panose="02020603020101020101" pitchFamily="18" charset="-127"/>
                <a:ea typeface="나눔명조" panose="02020603020101020101" pitchFamily="18" charset="-127"/>
              </a:rPr>
              <a:t>Search Head</a:t>
            </a:r>
            <a:endParaRPr lang="ko-KR" altLang="ko-KR" sz="1000" b="1" dirty="0">
              <a:latin typeface="나눔명조" panose="02020603020101020101" pitchFamily="18" charset="-127"/>
              <a:ea typeface="나눔명조" panose="02020603020101020101" pitchFamily="18" charset="-127"/>
            </a:endParaRPr>
          </a:p>
        </p:txBody>
      </p:sp>
      <p:grpSp>
        <p:nvGrpSpPr>
          <p:cNvPr id="151" name="Group 50"/>
          <p:cNvGrpSpPr>
            <a:grpSpLocks/>
          </p:cNvGrpSpPr>
          <p:nvPr/>
        </p:nvGrpSpPr>
        <p:grpSpPr bwMode="auto">
          <a:xfrm>
            <a:off x="2201189" y="4020335"/>
            <a:ext cx="1087322" cy="404023"/>
            <a:chOff x="9500394" y="1676400"/>
            <a:chExt cx="3498568" cy="998537"/>
          </a:xfrm>
        </p:grpSpPr>
        <p:pic>
          <p:nvPicPr>
            <p:cNvPr id="152" name="Picture 3" descr="splunk_deployment_1u.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500394" y="1676400"/>
              <a:ext cx="3498568"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 name="Picture 6" descr="splunk_index.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380223" y="2048749"/>
              <a:ext cx="384969" cy="393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54" name="직선 화살표 연결선 153"/>
          <p:cNvCxnSpPr/>
          <p:nvPr/>
        </p:nvCxnSpPr>
        <p:spPr>
          <a:xfrm flipH="1">
            <a:off x="2499732" y="4490214"/>
            <a:ext cx="963006" cy="1025224"/>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56" name="Rectangle 25"/>
          <p:cNvSpPr/>
          <p:nvPr/>
        </p:nvSpPr>
        <p:spPr>
          <a:xfrm>
            <a:off x="356071" y="6069623"/>
            <a:ext cx="3087532" cy="276999"/>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lgn="ctr">
              <a:defRPr/>
            </a:pPr>
            <a:r>
              <a:rPr lang="ko-KR" altLang="en-US" sz="1200" b="1" kern="0" dirty="0" smtClean="0">
                <a:solidFill>
                  <a:srgbClr val="2D2D8A">
                    <a:lumMod val="50000"/>
                  </a:srgbClr>
                </a:solidFill>
                <a:latin typeface="나눔명조" panose="02020603020101020101" pitchFamily="18" charset="-127"/>
                <a:ea typeface="나눔명조" panose="02020603020101020101" pitchFamily="18" charset="-127"/>
              </a:rPr>
              <a:t>실시간 </a:t>
            </a:r>
            <a:r>
              <a:rPr lang="en-US" altLang="ko-KR" sz="1200" b="1" kern="0" dirty="0" smtClean="0">
                <a:solidFill>
                  <a:srgbClr val="2D2D8A">
                    <a:lumMod val="50000"/>
                  </a:srgbClr>
                </a:solidFill>
                <a:latin typeface="나눔명조" panose="02020603020101020101" pitchFamily="18" charset="-127"/>
                <a:ea typeface="나눔명조" panose="02020603020101020101" pitchFamily="18" charset="-127"/>
              </a:rPr>
              <a:t>Dashboard </a:t>
            </a:r>
            <a:r>
              <a:rPr lang="ko-KR" altLang="en-US" sz="1200" b="1" kern="0" smtClean="0">
                <a:solidFill>
                  <a:srgbClr val="2D2D8A">
                    <a:lumMod val="50000"/>
                  </a:srgbClr>
                </a:solidFill>
                <a:latin typeface="나눔명조" panose="02020603020101020101" pitchFamily="18" charset="-127"/>
                <a:ea typeface="나눔명조" panose="02020603020101020101" pitchFamily="18" charset="-127"/>
              </a:rPr>
              <a:t>구성 </a:t>
            </a:r>
            <a:r>
              <a:rPr lang="en-US" altLang="ko-KR" sz="1200" b="1" kern="0" dirty="0" smtClean="0">
                <a:solidFill>
                  <a:srgbClr val="2D2D8A">
                    <a:lumMod val="50000"/>
                  </a:srgbClr>
                </a:solidFill>
                <a:latin typeface="나눔명조" panose="02020603020101020101" pitchFamily="18" charset="-127"/>
                <a:ea typeface="나눔명조" panose="02020603020101020101" pitchFamily="18" charset="-127"/>
              </a:rPr>
              <a:t>(</a:t>
            </a:r>
            <a:r>
              <a:rPr lang="ko-KR" altLang="en-US" sz="1200" b="1" kern="0" smtClean="0">
                <a:solidFill>
                  <a:srgbClr val="2D2D8A">
                    <a:lumMod val="50000"/>
                  </a:srgbClr>
                </a:solidFill>
                <a:latin typeface="나눔명조" panose="02020603020101020101" pitchFamily="18" charset="-127"/>
                <a:ea typeface="나눔명조" panose="02020603020101020101" pitchFamily="18" charset="-127"/>
              </a:rPr>
              <a:t>조건질의를 이용</a:t>
            </a:r>
            <a:r>
              <a:rPr lang="en-US" altLang="ko-KR" sz="1200" b="1" kern="0" dirty="0" smtClean="0">
                <a:solidFill>
                  <a:srgbClr val="2D2D8A">
                    <a:lumMod val="50000"/>
                  </a:srgbClr>
                </a:solidFill>
                <a:latin typeface="나눔명조" panose="02020603020101020101" pitchFamily="18" charset="-127"/>
                <a:ea typeface="나눔명조" panose="02020603020101020101" pitchFamily="18" charset="-127"/>
              </a:rPr>
              <a:t>)</a:t>
            </a:r>
            <a:endParaRPr lang="en-US" altLang="ko-KR" sz="1200" b="1" kern="0" dirty="0">
              <a:solidFill>
                <a:srgbClr val="2D2D8A">
                  <a:lumMod val="50000"/>
                </a:srgbClr>
              </a:solidFill>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17930804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dirty="0" smtClean="0">
                <a:latin typeface="나눔명조" panose="02020603020101020101" pitchFamily="18" charset="-127"/>
                <a:ea typeface="나눔명조" panose="02020603020101020101" pitchFamily="18" charset="-127"/>
              </a:rPr>
              <a:t>데이터 처리</a:t>
            </a:r>
            <a:r>
              <a:rPr lang="en-US" altLang="ko-KR" dirty="0" smtClean="0">
                <a:latin typeface="나눔명조" panose="02020603020101020101" pitchFamily="18" charset="-127"/>
                <a:ea typeface="나눔명조" panose="02020603020101020101" pitchFamily="18" charset="-127"/>
              </a:rPr>
              <a:t>/</a:t>
            </a:r>
            <a:r>
              <a:rPr lang="ko-KR" altLang="en-US" smtClean="0">
                <a:latin typeface="나눔명조" panose="02020603020101020101" pitchFamily="18" charset="-127"/>
                <a:ea typeface="나눔명조" panose="02020603020101020101" pitchFamily="18" charset="-127"/>
              </a:rPr>
              <a:t>분석 방안</a:t>
            </a:r>
            <a:endParaRPr lang="en-US" dirty="0">
              <a:latin typeface="나눔명조" panose="02020603020101020101" pitchFamily="18" charset="-127"/>
              <a:ea typeface="나눔명조" panose="02020603020101020101" pitchFamily="18" charset="-127"/>
            </a:endParaRPr>
          </a:p>
        </p:txBody>
      </p:sp>
      <p:sp>
        <p:nvSpPr>
          <p:cNvPr id="3" name="Slide Number Placeholder 2"/>
          <p:cNvSpPr>
            <a:spLocks noGrp="1"/>
          </p:cNvSpPr>
          <p:nvPr>
            <p:ph type="sldNum" sz="quarter" idx="12"/>
          </p:nvPr>
        </p:nvSpPr>
        <p:spPr/>
        <p:txBody>
          <a:bodyPr/>
          <a:lstStyle/>
          <a:p>
            <a:fld id="{027CC8FC-DC84-4CE8-AADD-ED05D9A2A54F}" type="slidenum">
              <a:rPr lang="en-US" smtClean="0">
                <a:latin typeface="나눔명조" panose="02020603020101020101" pitchFamily="18" charset="-127"/>
                <a:ea typeface="나눔명조" panose="02020603020101020101" pitchFamily="18" charset="-127"/>
              </a:rPr>
              <a:pPr/>
              <a:t>25</a:t>
            </a:fld>
            <a:endParaRPr lang="en-US">
              <a:latin typeface="나눔명조" panose="02020603020101020101" pitchFamily="18" charset="-127"/>
              <a:ea typeface="나눔명조" panose="02020603020101020101" pitchFamily="18" charset="-127"/>
            </a:endParaRPr>
          </a:p>
        </p:txBody>
      </p:sp>
      <p:sp>
        <p:nvSpPr>
          <p:cNvPr id="5" name="Text Placeholder 4"/>
          <p:cNvSpPr>
            <a:spLocks noGrp="1"/>
          </p:cNvSpPr>
          <p:nvPr>
            <p:ph type="body" sz="quarter" idx="13"/>
          </p:nvPr>
        </p:nvSpPr>
        <p:spPr/>
        <p:txBody>
          <a:bodyPr/>
          <a:lstStyle/>
          <a:p>
            <a:r>
              <a:rPr lang="en-US" altLang="ko-KR" dirty="0" smtClean="0">
                <a:latin typeface="나눔명조" panose="02020603020101020101" pitchFamily="18" charset="-127"/>
                <a:ea typeface="나눔명조" panose="02020603020101020101" pitchFamily="18" charset="-127"/>
              </a:rPr>
              <a:t>3. </a:t>
            </a:r>
            <a:r>
              <a:rPr lang="ko-KR" altLang="en-US" smtClean="0">
                <a:latin typeface="나눔명조" panose="02020603020101020101" pitchFamily="18" charset="-127"/>
                <a:ea typeface="나눔명조" panose="02020603020101020101" pitchFamily="18" charset="-127"/>
              </a:rPr>
              <a:t>기능소개</a:t>
            </a:r>
            <a:endParaRPr lang="en-US" dirty="0">
              <a:latin typeface="나눔명조" panose="02020603020101020101" pitchFamily="18" charset="-127"/>
              <a:ea typeface="나눔명조" panose="02020603020101020101" pitchFamily="18" charset="-127"/>
            </a:endParaRPr>
          </a:p>
        </p:txBody>
      </p:sp>
      <p:sp>
        <p:nvSpPr>
          <p:cNvPr id="6" name="Content Placeholder 9"/>
          <p:cNvSpPr>
            <a:spLocks noGrp="1"/>
          </p:cNvSpPr>
          <p:nvPr>
            <p:ph sz="quarter" idx="15"/>
          </p:nvPr>
        </p:nvSpPr>
        <p:spPr>
          <a:xfrm>
            <a:off x="404686" y="1043799"/>
            <a:ext cx="9139908" cy="1095547"/>
          </a:xfrm>
          <a:prstGeom prst="rect">
            <a:avLst/>
          </a:prstGeom>
        </p:spPr>
        <p:txBody>
          <a:bodyPr/>
          <a:lstStyle/>
          <a:p>
            <a:pPr>
              <a:lnSpc>
                <a:spcPct val="110000"/>
              </a:lnSpc>
            </a:pPr>
            <a:r>
              <a:rPr lang="ko-KR" altLang="en-US" dirty="0" smtClean="0">
                <a:latin typeface="나눔명조" panose="02020603020101020101" pitchFamily="18" charset="-127"/>
                <a:ea typeface="나눔명조" panose="02020603020101020101" pitchFamily="18" charset="-127"/>
              </a:rPr>
              <a:t>가입자 정보 연동을 통한 서비스 상품</a:t>
            </a:r>
            <a:r>
              <a:rPr lang="en-US" altLang="ko-KR" dirty="0" smtClean="0">
                <a:latin typeface="나눔명조" panose="02020603020101020101" pitchFamily="18" charset="-127"/>
                <a:ea typeface="나눔명조" panose="02020603020101020101" pitchFamily="18" charset="-127"/>
              </a:rPr>
              <a:t>, </a:t>
            </a:r>
            <a:r>
              <a:rPr lang="ko-KR" altLang="en-US" smtClean="0">
                <a:latin typeface="나눔명조" panose="02020603020101020101" pitchFamily="18" charset="-127"/>
                <a:ea typeface="나눔명조" panose="02020603020101020101" pitchFamily="18" charset="-127"/>
              </a:rPr>
              <a:t>단말기</a:t>
            </a:r>
            <a:r>
              <a:rPr lang="en-US" altLang="ko-KR" dirty="0" smtClean="0">
                <a:latin typeface="나눔명조" panose="02020603020101020101" pitchFamily="18" charset="-127"/>
                <a:ea typeface="나눔명조" panose="02020603020101020101" pitchFamily="18" charset="-127"/>
              </a:rPr>
              <a:t>, </a:t>
            </a:r>
            <a:r>
              <a:rPr lang="ko-KR" altLang="en-US" smtClean="0">
                <a:latin typeface="나눔명조" panose="02020603020101020101" pitchFamily="18" charset="-127"/>
                <a:ea typeface="나눔명조" panose="02020603020101020101" pitchFamily="18" charset="-127"/>
              </a:rPr>
              <a:t>고객단위 별 데이터 제공방안</a:t>
            </a:r>
            <a:endParaRPr lang="en-US" altLang="ko-KR" dirty="0">
              <a:latin typeface="나눔명조" panose="02020603020101020101" pitchFamily="18" charset="-127"/>
              <a:ea typeface="나눔명조" panose="02020603020101020101" pitchFamily="18" charset="-127"/>
            </a:endParaRPr>
          </a:p>
          <a:p>
            <a:pPr lvl="1">
              <a:lnSpc>
                <a:spcPct val="110000"/>
              </a:lnSpc>
            </a:pPr>
            <a:r>
              <a:rPr lang="ko-KR" altLang="en-US" sz="1400" dirty="0" smtClean="0">
                <a:latin typeface="나눔명조" panose="02020603020101020101" pitchFamily="18" charset="-127"/>
                <a:ea typeface="나눔명조" panose="02020603020101020101" pitchFamily="18" charset="-127"/>
              </a:rPr>
              <a:t>가입자정보</a:t>
            </a:r>
            <a:r>
              <a:rPr lang="en-US" altLang="ko-KR" sz="1400" dirty="0" smtClean="0">
                <a:latin typeface="나눔명조" panose="02020603020101020101" pitchFamily="18" charset="-127"/>
                <a:ea typeface="나눔명조" panose="02020603020101020101" pitchFamily="18" charset="-127"/>
              </a:rPr>
              <a:t>/</a:t>
            </a:r>
            <a:r>
              <a:rPr lang="ko-KR" altLang="en-US" sz="1400" smtClean="0">
                <a:latin typeface="나눔명조" panose="02020603020101020101" pitchFamily="18" charset="-127"/>
                <a:ea typeface="나눔명조" panose="02020603020101020101" pitchFamily="18" charset="-127"/>
              </a:rPr>
              <a:t>단말개통정보 서버와 연동이 가능할 경우</a:t>
            </a:r>
            <a:r>
              <a:rPr lang="en-US" altLang="ko-KR" sz="1400" dirty="0" smtClean="0">
                <a:latin typeface="나눔명조" panose="02020603020101020101" pitchFamily="18" charset="-127"/>
                <a:ea typeface="나눔명조" panose="02020603020101020101" pitchFamily="18" charset="-127"/>
              </a:rPr>
              <a:t>, </a:t>
            </a:r>
          </a:p>
          <a:p>
            <a:pPr lvl="1">
              <a:lnSpc>
                <a:spcPct val="110000"/>
              </a:lnSpc>
            </a:pPr>
            <a:r>
              <a:rPr lang="ko-KR" altLang="en-US" sz="1400" dirty="0" smtClean="0">
                <a:latin typeface="나눔명조" panose="02020603020101020101" pitchFamily="18" charset="-127"/>
                <a:ea typeface="나눔명조" panose="02020603020101020101" pitchFamily="18" charset="-127"/>
              </a:rPr>
              <a:t>실시간 </a:t>
            </a:r>
            <a:r>
              <a:rPr lang="en-US" altLang="ko-KR" sz="1400" dirty="0" smtClean="0">
                <a:latin typeface="나눔명조" panose="02020603020101020101" pitchFamily="18" charset="-127"/>
                <a:ea typeface="나눔명조" panose="02020603020101020101" pitchFamily="18" charset="-127"/>
              </a:rPr>
              <a:t>DB</a:t>
            </a:r>
            <a:r>
              <a:rPr lang="ko-KR" altLang="en-US" sz="1400" smtClean="0">
                <a:latin typeface="나눔명조" panose="02020603020101020101" pitchFamily="18" charset="-127"/>
                <a:ea typeface="나눔명조" panose="02020603020101020101" pitchFamily="18" charset="-127"/>
              </a:rPr>
              <a:t>링크</a:t>
            </a:r>
            <a:r>
              <a:rPr lang="en-US" altLang="ko-KR" sz="1400" dirty="0" smtClean="0">
                <a:latin typeface="나눔명조" panose="02020603020101020101" pitchFamily="18" charset="-127"/>
                <a:ea typeface="나눔명조" panose="02020603020101020101" pitchFamily="18" charset="-127"/>
              </a:rPr>
              <a:t>/</a:t>
            </a:r>
            <a:r>
              <a:rPr lang="ko-KR" altLang="en-US" sz="1400" smtClean="0">
                <a:latin typeface="나눔명조" panose="02020603020101020101" pitchFamily="18" charset="-127"/>
                <a:ea typeface="나눔명조" panose="02020603020101020101" pitchFamily="18" charset="-127"/>
              </a:rPr>
              <a:t>커넥트를 통한 방법보다는</a:t>
            </a:r>
            <a:r>
              <a:rPr lang="en-US" altLang="ko-KR" sz="1400" dirty="0" smtClean="0">
                <a:latin typeface="나눔명조" panose="02020603020101020101" pitchFamily="18" charset="-127"/>
                <a:ea typeface="나눔명조" panose="02020603020101020101" pitchFamily="18" charset="-127"/>
              </a:rPr>
              <a:t>, </a:t>
            </a:r>
            <a:r>
              <a:rPr lang="ko-KR" altLang="en-US" sz="1400" smtClean="0">
                <a:latin typeface="나눔명조" panose="02020603020101020101" pitchFamily="18" charset="-127"/>
                <a:ea typeface="나눔명조" panose="02020603020101020101" pitchFamily="18" charset="-127"/>
              </a:rPr>
              <a:t>주기적으로 현행화된 가입자</a:t>
            </a:r>
            <a:r>
              <a:rPr lang="en-US" altLang="ko-KR" sz="1400" dirty="0" smtClean="0">
                <a:latin typeface="나눔명조" panose="02020603020101020101" pitchFamily="18" charset="-127"/>
                <a:ea typeface="나눔명조" panose="02020603020101020101" pitchFamily="18" charset="-127"/>
              </a:rPr>
              <a:t>/</a:t>
            </a:r>
            <a:r>
              <a:rPr lang="ko-KR" altLang="en-US" sz="1400" smtClean="0">
                <a:latin typeface="나눔명조" panose="02020603020101020101" pitchFamily="18" charset="-127"/>
                <a:ea typeface="나눔명조" panose="02020603020101020101" pitchFamily="18" charset="-127"/>
              </a:rPr>
              <a:t>단말정보를 </a:t>
            </a:r>
            <a:r>
              <a:rPr lang="en-US" altLang="ko-KR" sz="1400" dirty="0" smtClean="0">
                <a:latin typeface="나눔명조" panose="02020603020101020101" pitchFamily="18" charset="-127"/>
                <a:ea typeface="나눔명조" panose="02020603020101020101" pitchFamily="18" charset="-127"/>
              </a:rPr>
              <a:t>import</a:t>
            </a:r>
            <a:r>
              <a:rPr lang="ko-KR" altLang="en-US" sz="1400" smtClean="0">
                <a:latin typeface="나눔명조" panose="02020603020101020101" pitchFamily="18" charset="-127"/>
                <a:ea typeface="나눔명조" panose="02020603020101020101" pitchFamily="18" charset="-127"/>
              </a:rPr>
              <a:t>한 후</a:t>
            </a:r>
            <a:r>
              <a:rPr lang="en-US" altLang="ko-KR" sz="1400" dirty="0" smtClean="0">
                <a:latin typeface="나눔명조" panose="02020603020101020101" pitchFamily="18" charset="-127"/>
                <a:ea typeface="나눔명조" panose="02020603020101020101" pitchFamily="18" charset="-127"/>
              </a:rPr>
              <a:t>, Forwarder</a:t>
            </a:r>
            <a:r>
              <a:rPr lang="ko-KR" altLang="en-US" sz="1400" smtClean="0">
                <a:latin typeface="나눔명조" panose="02020603020101020101" pitchFamily="18" charset="-127"/>
                <a:ea typeface="나눔명조" panose="02020603020101020101" pitchFamily="18" charset="-127"/>
              </a:rPr>
              <a:t>를 통해</a:t>
            </a:r>
            <a:endParaRPr lang="en-US" altLang="ko-KR" sz="1400" dirty="0" smtClean="0">
              <a:latin typeface="나눔명조" panose="02020603020101020101" pitchFamily="18" charset="-127"/>
              <a:ea typeface="나눔명조" panose="02020603020101020101" pitchFamily="18" charset="-127"/>
            </a:endParaRPr>
          </a:p>
          <a:p>
            <a:pPr lvl="1">
              <a:lnSpc>
                <a:spcPct val="110000"/>
              </a:lnSpc>
            </a:pPr>
            <a:r>
              <a:rPr lang="en-US" altLang="ko-KR" sz="1400" dirty="0" smtClean="0">
                <a:latin typeface="나눔명조" panose="02020603020101020101" pitchFamily="18" charset="-127"/>
                <a:ea typeface="나눔명조" panose="02020603020101020101" pitchFamily="18" charset="-127"/>
              </a:rPr>
              <a:t>Splunk </a:t>
            </a:r>
            <a:r>
              <a:rPr lang="ko-KR" altLang="en-US" sz="1400" smtClean="0">
                <a:latin typeface="나눔명조" panose="02020603020101020101" pitchFamily="18" charset="-127"/>
                <a:ea typeface="나눔명조" panose="02020603020101020101" pitchFamily="18" charset="-127"/>
              </a:rPr>
              <a:t>서버에 수집</a:t>
            </a:r>
            <a:r>
              <a:rPr lang="en-US" altLang="ko-KR" sz="1400" dirty="0" smtClean="0">
                <a:latin typeface="나눔명조" panose="02020603020101020101" pitchFamily="18" charset="-127"/>
                <a:ea typeface="나눔명조" panose="02020603020101020101" pitchFamily="18" charset="-127"/>
              </a:rPr>
              <a:t>/</a:t>
            </a:r>
            <a:r>
              <a:rPr lang="ko-KR" altLang="en-US" sz="1400" smtClean="0">
                <a:latin typeface="나눔명조" panose="02020603020101020101" pitchFamily="18" charset="-127"/>
                <a:ea typeface="나눔명조" panose="02020603020101020101" pitchFamily="18" charset="-127"/>
              </a:rPr>
              <a:t>인덱스 처리하는 방법을 제안함</a:t>
            </a:r>
            <a:r>
              <a:rPr lang="en-US" altLang="ko-KR" sz="1400" dirty="0" smtClean="0">
                <a:latin typeface="나눔명조" panose="02020603020101020101" pitchFamily="18" charset="-127"/>
                <a:ea typeface="나눔명조" panose="02020603020101020101" pitchFamily="18" charset="-127"/>
              </a:rPr>
              <a:t>.</a:t>
            </a:r>
            <a:endParaRPr lang="en-US" altLang="ko-KR" dirty="0" smtClean="0">
              <a:latin typeface="나눔명조" panose="02020603020101020101" pitchFamily="18" charset="-127"/>
              <a:ea typeface="나눔명조" panose="02020603020101020101" pitchFamily="18" charset="-127"/>
            </a:endParaRPr>
          </a:p>
        </p:txBody>
      </p:sp>
      <p:sp>
        <p:nvSpPr>
          <p:cNvPr id="7" name="직사각형 404"/>
          <p:cNvSpPr>
            <a:spLocks noChangeArrowheads="1"/>
          </p:cNvSpPr>
          <p:nvPr/>
        </p:nvSpPr>
        <p:spPr bwMode="auto">
          <a:xfrm>
            <a:off x="4101918" y="3084067"/>
            <a:ext cx="921221" cy="272415"/>
          </a:xfrm>
          <a:prstGeom prst="roundRect">
            <a:avLst>
              <a:gd name="adj" fmla="val 16667"/>
            </a:avLst>
          </a:prstGeom>
          <a:solidFill>
            <a:srgbClr val="FDA939"/>
          </a:solidFill>
          <a:ln w="19050">
            <a:solidFill>
              <a:srgbClr val="E0E05A"/>
            </a:solidFill>
            <a:miter lim="800000"/>
            <a:headEnd/>
            <a:tailEnd/>
          </a:ln>
        </p:spPr>
        <p:txBody>
          <a:bodyPr wrap="square" lIns="0" rIns="0"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00" b="1" dirty="0" smtClean="0">
                <a:latin typeface="나눔명조" panose="02020603020101020101" pitchFamily="18" charset="-127"/>
                <a:ea typeface="나눔명조" panose="02020603020101020101" pitchFamily="18" charset="-127"/>
              </a:rPr>
              <a:t>Forwarder</a:t>
            </a:r>
            <a:endParaRPr lang="ko-KR" altLang="ko-KR" sz="1000" b="1" dirty="0">
              <a:latin typeface="나눔명조" panose="02020603020101020101" pitchFamily="18" charset="-127"/>
              <a:ea typeface="나눔명조" panose="02020603020101020101" pitchFamily="18" charset="-127"/>
            </a:endParaRPr>
          </a:p>
        </p:txBody>
      </p:sp>
      <p:grpSp>
        <p:nvGrpSpPr>
          <p:cNvPr id="8" name="Group 50"/>
          <p:cNvGrpSpPr>
            <a:grpSpLocks/>
          </p:cNvGrpSpPr>
          <p:nvPr/>
        </p:nvGrpSpPr>
        <p:grpSpPr bwMode="auto">
          <a:xfrm>
            <a:off x="4034428" y="3382884"/>
            <a:ext cx="1087322" cy="404023"/>
            <a:chOff x="9500399" y="1676398"/>
            <a:chExt cx="3498570" cy="998536"/>
          </a:xfrm>
        </p:grpSpPr>
        <p:pic>
          <p:nvPicPr>
            <p:cNvPr id="9" name="Picture 3" descr="splunk_deployment_1u.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00399" y="1676398"/>
              <a:ext cx="3498570" cy="99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descr="splunk_index.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380224" y="2048749"/>
              <a:ext cx="384970" cy="393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직사각형 404"/>
          <p:cNvSpPr>
            <a:spLocks noChangeArrowheads="1"/>
          </p:cNvSpPr>
          <p:nvPr/>
        </p:nvSpPr>
        <p:spPr bwMode="auto">
          <a:xfrm>
            <a:off x="5642143" y="3085412"/>
            <a:ext cx="919433" cy="272415"/>
          </a:xfrm>
          <a:prstGeom prst="roundRect">
            <a:avLst>
              <a:gd name="adj" fmla="val 16667"/>
            </a:avLst>
          </a:prstGeom>
          <a:solidFill>
            <a:srgbClr val="92D050"/>
          </a:solidFill>
          <a:ln w="19050">
            <a:solidFill>
              <a:srgbClr val="E0E05A"/>
            </a:solidFill>
            <a:miter lim="800000"/>
            <a:headEnd/>
            <a:tailEnd/>
          </a:ln>
        </p:spPr>
        <p:txBody>
          <a:bodyPr wrap="square" lIns="0" rIns="0"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00" b="1" dirty="0" smtClean="0">
                <a:latin typeface="나눔명조" panose="02020603020101020101" pitchFamily="18" charset="-127"/>
                <a:ea typeface="나눔명조" panose="02020603020101020101" pitchFamily="18" charset="-127"/>
              </a:rPr>
              <a:t>Indexer</a:t>
            </a:r>
            <a:endParaRPr lang="ko-KR" altLang="ko-KR" sz="1000" b="1" dirty="0">
              <a:latin typeface="나눔명조" panose="02020603020101020101" pitchFamily="18" charset="-127"/>
              <a:ea typeface="나눔명조" panose="02020603020101020101" pitchFamily="18" charset="-127"/>
            </a:endParaRPr>
          </a:p>
        </p:txBody>
      </p:sp>
      <p:sp>
        <p:nvSpPr>
          <p:cNvPr id="12" name="직사각형 404"/>
          <p:cNvSpPr>
            <a:spLocks noChangeArrowheads="1"/>
          </p:cNvSpPr>
          <p:nvPr/>
        </p:nvSpPr>
        <p:spPr bwMode="auto">
          <a:xfrm>
            <a:off x="5642143" y="2797380"/>
            <a:ext cx="921222" cy="272415"/>
          </a:xfrm>
          <a:prstGeom prst="roundRect">
            <a:avLst/>
          </a:prstGeom>
          <a:solidFill>
            <a:schemeClr val="accent2">
              <a:lumMod val="60000"/>
              <a:lumOff val="40000"/>
            </a:schemeClr>
          </a:solidFill>
          <a:ln w="19050">
            <a:solidFill>
              <a:srgbClr val="E0E05A"/>
            </a:solidFill>
            <a:miter lim="800000"/>
            <a:headEnd/>
            <a:tailEnd/>
          </a:ln>
        </p:spPr>
        <p:txBody>
          <a:bodyPr wrap="square" lIns="0" rIns="0"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1000" b="1" dirty="0">
                <a:latin typeface="나눔명조" panose="02020603020101020101" pitchFamily="18" charset="-127"/>
                <a:ea typeface="나눔명조" panose="02020603020101020101" pitchFamily="18" charset="-127"/>
                <a:cs typeface="굴림" pitchFamily="50" charset="-127"/>
              </a:rPr>
              <a:t>Search Head</a:t>
            </a:r>
            <a:endParaRPr lang="ko-KR" sz="1000" b="1" dirty="0">
              <a:latin typeface="나눔명조" panose="02020603020101020101" pitchFamily="18" charset="-127"/>
              <a:ea typeface="나눔명조" panose="02020603020101020101" pitchFamily="18" charset="-127"/>
              <a:cs typeface="굴림" pitchFamily="50" charset="-127"/>
            </a:endParaRPr>
          </a:p>
        </p:txBody>
      </p:sp>
      <p:grpSp>
        <p:nvGrpSpPr>
          <p:cNvPr id="13" name="Group 50"/>
          <p:cNvGrpSpPr>
            <a:grpSpLocks/>
          </p:cNvGrpSpPr>
          <p:nvPr/>
        </p:nvGrpSpPr>
        <p:grpSpPr bwMode="auto">
          <a:xfrm>
            <a:off x="5570136" y="3367422"/>
            <a:ext cx="1087322" cy="404023"/>
            <a:chOff x="9500394" y="1676400"/>
            <a:chExt cx="3498568" cy="998537"/>
          </a:xfrm>
        </p:grpSpPr>
        <p:pic>
          <p:nvPicPr>
            <p:cNvPr id="14" name="Picture 3" descr="splunk_deployment_1u.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00394" y="1676400"/>
              <a:ext cx="3498568"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6" descr="splunk_index.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380223" y="2048749"/>
              <a:ext cx="384969" cy="393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6" name="직선 화살표 연결선 15"/>
          <p:cNvCxnSpPr>
            <a:stCxn id="7" idx="3"/>
            <a:endCxn id="11" idx="1"/>
          </p:cNvCxnSpPr>
          <p:nvPr/>
        </p:nvCxnSpPr>
        <p:spPr>
          <a:xfrm>
            <a:off x="5023139" y="3220275"/>
            <a:ext cx="619004" cy="1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직사각형 404"/>
          <p:cNvSpPr>
            <a:spLocks noChangeArrowheads="1"/>
          </p:cNvSpPr>
          <p:nvPr/>
        </p:nvSpPr>
        <p:spPr bwMode="auto">
          <a:xfrm>
            <a:off x="4034429" y="4401707"/>
            <a:ext cx="693056" cy="272415"/>
          </a:xfrm>
          <a:prstGeom prst="roundRect">
            <a:avLst>
              <a:gd name="adj" fmla="val 16667"/>
            </a:avLst>
          </a:prstGeom>
          <a:solidFill>
            <a:schemeClr val="accent6">
              <a:lumMod val="60000"/>
              <a:lumOff val="40000"/>
            </a:schemeClr>
          </a:solidFill>
          <a:ln w="19050">
            <a:solidFill>
              <a:schemeClr val="accent6">
                <a:lumMod val="75000"/>
              </a:schemeClr>
            </a:solidFill>
            <a:miter lim="800000"/>
            <a:headEnd/>
            <a:tailEnd/>
          </a:ln>
        </p:spPr>
        <p:txBody>
          <a:bodyPr wrap="square" lIns="0" rIns="0"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00" b="1" dirty="0" smtClean="0">
                <a:latin typeface="나눔명조" panose="02020603020101020101" pitchFamily="18" charset="-127"/>
                <a:ea typeface="나눔명조" panose="02020603020101020101" pitchFamily="18" charset="-127"/>
              </a:rPr>
              <a:t>VoIP Log</a:t>
            </a:r>
            <a:endParaRPr lang="ko-KR" altLang="ko-KR" sz="1000" b="1" dirty="0">
              <a:latin typeface="나눔명조" panose="02020603020101020101" pitchFamily="18" charset="-127"/>
              <a:ea typeface="나눔명조" panose="02020603020101020101" pitchFamily="18" charset="-127"/>
            </a:endParaRPr>
          </a:p>
        </p:txBody>
      </p:sp>
      <p:sp>
        <p:nvSpPr>
          <p:cNvPr id="18" name="직사각형 404"/>
          <p:cNvSpPr>
            <a:spLocks noChangeArrowheads="1"/>
          </p:cNvSpPr>
          <p:nvPr/>
        </p:nvSpPr>
        <p:spPr bwMode="auto">
          <a:xfrm>
            <a:off x="4877080" y="4403846"/>
            <a:ext cx="693056" cy="272415"/>
          </a:xfrm>
          <a:prstGeom prst="roundRect">
            <a:avLst>
              <a:gd name="adj" fmla="val 16667"/>
            </a:avLst>
          </a:prstGeom>
          <a:solidFill>
            <a:schemeClr val="accent6">
              <a:lumMod val="60000"/>
              <a:lumOff val="40000"/>
            </a:schemeClr>
          </a:solidFill>
          <a:ln w="19050">
            <a:solidFill>
              <a:schemeClr val="accent6">
                <a:lumMod val="75000"/>
              </a:schemeClr>
            </a:solidFill>
            <a:miter lim="800000"/>
            <a:headEnd/>
            <a:tailEnd/>
          </a:ln>
        </p:spPr>
        <p:txBody>
          <a:bodyPr wrap="square" lIns="0" rIns="0"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00" b="1" dirty="0" smtClean="0">
                <a:latin typeface="나눔명조" panose="02020603020101020101" pitchFamily="18" charset="-127"/>
                <a:ea typeface="나눔명조" panose="02020603020101020101" pitchFamily="18" charset="-127"/>
              </a:rPr>
              <a:t>CDR</a:t>
            </a:r>
            <a:endParaRPr lang="ko-KR" altLang="ko-KR" sz="1000" b="1" dirty="0">
              <a:latin typeface="나눔명조" panose="02020603020101020101" pitchFamily="18" charset="-127"/>
              <a:ea typeface="나눔명조" panose="02020603020101020101" pitchFamily="18" charset="-127"/>
            </a:endParaRPr>
          </a:p>
        </p:txBody>
      </p:sp>
      <p:sp>
        <p:nvSpPr>
          <p:cNvPr id="19" name="직사각형 404"/>
          <p:cNvSpPr>
            <a:spLocks noChangeArrowheads="1"/>
          </p:cNvSpPr>
          <p:nvPr/>
        </p:nvSpPr>
        <p:spPr bwMode="auto">
          <a:xfrm>
            <a:off x="5730130" y="4378518"/>
            <a:ext cx="693056" cy="272415"/>
          </a:xfrm>
          <a:prstGeom prst="roundRect">
            <a:avLst>
              <a:gd name="adj" fmla="val 16667"/>
            </a:avLst>
          </a:prstGeom>
          <a:solidFill>
            <a:schemeClr val="accent6">
              <a:lumMod val="60000"/>
              <a:lumOff val="40000"/>
            </a:schemeClr>
          </a:solidFill>
          <a:ln w="19050">
            <a:solidFill>
              <a:schemeClr val="accent6">
                <a:lumMod val="75000"/>
              </a:schemeClr>
            </a:solidFill>
            <a:miter lim="800000"/>
            <a:headEnd/>
            <a:tailEnd/>
          </a:ln>
        </p:spPr>
        <p:txBody>
          <a:bodyPr wrap="square" lIns="0" rIns="0"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00" b="1" dirty="0" smtClean="0">
                <a:latin typeface="나눔명조" panose="02020603020101020101" pitchFamily="18" charset="-127"/>
                <a:ea typeface="나눔명조" panose="02020603020101020101" pitchFamily="18" charset="-127"/>
              </a:rPr>
              <a:t>F-log </a:t>
            </a:r>
            <a:r>
              <a:rPr lang="ko-KR" altLang="en-US" sz="1000" b="1" smtClean="0">
                <a:latin typeface="나눔명조" panose="02020603020101020101" pitchFamily="18" charset="-127"/>
                <a:ea typeface="나눔명조" panose="02020603020101020101" pitchFamily="18" charset="-127"/>
              </a:rPr>
              <a:t>서버</a:t>
            </a:r>
            <a:endParaRPr lang="ko-KR" altLang="ko-KR" sz="1000" b="1" dirty="0">
              <a:latin typeface="나눔명조" panose="02020603020101020101" pitchFamily="18" charset="-127"/>
              <a:ea typeface="나눔명조" panose="02020603020101020101" pitchFamily="18" charset="-127"/>
            </a:endParaRPr>
          </a:p>
        </p:txBody>
      </p:sp>
      <p:sp>
        <p:nvSpPr>
          <p:cNvPr id="20" name="직사각형 404"/>
          <p:cNvSpPr>
            <a:spLocks noChangeArrowheads="1"/>
          </p:cNvSpPr>
          <p:nvPr/>
        </p:nvSpPr>
        <p:spPr bwMode="auto">
          <a:xfrm>
            <a:off x="7544382" y="4363800"/>
            <a:ext cx="859091" cy="272415"/>
          </a:xfrm>
          <a:prstGeom prst="roundRect">
            <a:avLst>
              <a:gd name="adj" fmla="val 16667"/>
            </a:avLst>
          </a:prstGeom>
          <a:solidFill>
            <a:schemeClr val="accent6">
              <a:lumMod val="60000"/>
              <a:lumOff val="40000"/>
            </a:schemeClr>
          </a:solidFill>
          <a:ln w="19050">
            <a:solidFill>
              <a:schemeClr val="accent6">
                <a:lumMod val="75000"/>
              </a:schemeClr>
            </a:solidFill>
            <a:miter lim="800000"/>
            <a:headEnd/>
            <a:tailEnd/>
          </a:ln>
        </p:spPr>
        <p:txBody>
          <a:bodyPr wrap="square" lIns="0" rIns="0"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sz="1000" b="1" dirty="0" smtClean="0">
                <a:latin typeface="나눔명조" panose="02020603020101020101" pitchFamily="18" charset="-127"/>
                <a:ea typeface="나눔명조" panose="02020603020101020101" pitchFamily="18" charset="-127"/>
              </a:rPr>
              <a:t>가입자데이터</a:t>
            </a:r>
            <a:endParaRPr lang="ko-KR" altLang="ko-KR" sz="1000" b="1" dirty="0">
              <a:latin typeface="나눔명조" panose="02020603020101020101" pitchFamily="18" charset="-127"/>
              <a:ea typeface="나눔명조" panose="02020603020101020101" pitchFamily="18" charset="-127"/>
            </a:endParaRPr>
          </a:p>
        </p:txBody>
      </p:sp>
      <p:grpSp>
        <p:nvGrpSpPr>
          <p:cNvPr id="21" name="그룹 20"/>
          <p:cNvGrpSpPr/>
          <p:nvPr/>
        </p:nvGrpSpPr>
        <p:grpSpPr>
          <a:xfrm flipV="1">
            <a:off x="4254313" y="4121219"/>
            <a:ext cx="323776" cy="257299"/>
            <a:chOff x="833644" y="4597767"/>
            <a:chExt cx="364233" cy="335954"/>
          </a:xfrm>
        </p:grpSpPr>
        <p:cxnSp>
          <p:nvCxnSpPr>
            <p:cNvPr id="22" name="Straight Arrow Connector 48"/>
            <p:cNvCxnSpPr/>
            <p:nvPr/>
          </p:nvCxnSpPr>
          <p:spPr>
            <a:xfrm flipV="1">
              <a:off x="833644" y="4597768"/>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50"/>
            <p:cNvCxnSpPr/>
            <p:nvPr/>
          </p:nvCxnSpPr>
          <p:spPr>
            <a:xfrm flipV="1">
              <a:off x="1076739" y="4597768"/>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50"/>
            <p:cNvCxnSpPr/>
            <p:nvPr/>
          </p:nvCxnSpPr>
          <p:spPr>
            <a:xfrm flipV="1">
              <a:off x="1197877" y="4597767"/>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50"/>
            <p:cNvCxnSpPr/>
            <p:nvPr/>
          </p:nvCxnSpPr>
          <p:spPr>
            <a:xfrm flipV="1">
              <a:off x="951707" y="4597768"/>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grpSp>
      <p:grpSp>
        <p:nvGrpSpPr>
          <p:cNvPr id="26" name="그룹 25"/>
          <p:cNvGrpSpPr/>
          <p:nvPr/>
        </p:nvGrpSpPr>
        <p:grpSpPr>
          <a:xfrm flipV="1">
            <a:off x="5051939" y="4121219"/>
            <a:ext cx="323776" cy="257299"/>
            <a:chOff x="833644" y="4597767"/>
            <a:chExt cx="364233" cy="335954"/>
          </a:xfrm>
        </p:grpSpPr>
        <p:cxnSp>
          <p:nvCxnSpPr>
            <p:cNvPr id="27" name="Straight Arrow Connector 48"/>
            <p:cNvCxnSpPr/>
            <p:nvPr/>
          </p:nvCxnSpPr>
          <p:spPr>
            <a:xfrm flipV="1">
              <a:off x="833644" y="4597768"/>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50"/>
            <p:cNvCxnSpPr/>
            <p:nvPr/>
          </p:nvCxnSpPr>
          <p:spPr>
            <a:xfrm flipV="1">
              <a:off x="1076739" y="4597768"/>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50"/>
            <p:cNvCxnSpPr/>
            <p:nvPr/>
          </p:nvCxnSpPr>
          <p:spPr>
            <a:xfrm flipV="1">
              <a:off x="1197877" y="4597767"/>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50"/>
            <p:cNvCxnSpPr/>
            <p:nvPr/>
          </p:nvCxnSpPr>
          <p:spPr>
            <a:xfrm flipV="1">
              <a:off x="951707" y="4597768"/>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grpSp>
      <p:grpSp>
        <p:nvGrpSpPr>
          <p:cNvPr id="31" name="그룹 30"/>
          <p:cNvGrpSpPr/>
          <p:nvPr/>
        </p:nvGrpSpPr>
        <p:grpSpPr>
          <a:xfrm flipV="1">
            <a:off x="5914041" y="4106789"/>
            <a:ext cx="323776" cy="257299"/>
            <a:chOff x="833644" y="4597767"/>
            <a:chExt cx="364233" cy="335954"/>
          </a:xfrm>
        </p:grpSpPr>
        <p:cxnSp>
          <p:nvCxnSpPr>
            <p:cNvPr id="32" name="Straight Arrow Connector 48"/>
            <p:cNvCxnSpPr/>
            <p:nvPr/>
          </p:nvCxnSpPr>
          <p:spPr>
            <a:xfrm flipV="1">
              <a:off x="833644" y="4597768"/>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50"/>
            <p:cNvCxnSpPr/>
            <p:nvPr/>
          </p:nvCxnSpPr>
          <p:spPr>
            <a:xfrm flipV="1">
              <a:off x="1076739" y="4597768"/>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50"/>
            <p:cNvCxnSpPr/>
            <p:nvPr/>
          </p:nvCxnSpPr>
          <p:spPr>
            <a:xfrm flipV="1">
              <a:off x="1197877" y="4597767"/>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50"/>
            <p:cNvCxnSpPr/>
            <p:nvPr/>
          </p:nvCxnSpPr>
          <p:spPr>
            <a:xfrm flipV="1">
              <a:off x="951707" y="4597768"/>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grpSp>
      <p:sp>
        <p:nvSpPr>
          <p:cNvPr id="36" name="타원 35"/>
          <p:cNvSpPr/>
          <p:nvPr/>
        </p:nvSpPr>
        <p:spPr>
          <a:xfrm>
            <a:off x="5268032" y="3151021"/>
            <a:ext cx="144000" cy="144000"/>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7" name="직선 연결선 36"/>
          <p:cNvCxnSpPr>
            <a:stCxn id="36" idx="3"/>
          </p:cNvCxnSpPr>
          <p:nvPr/>
        </p:nvCxnSpPr>
        <p:spPr>
          <a:xfrm flipH="1">
            <a:off x="4232161" y="3273933"/>
            <a:ext cx="1056959" cy="84398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8" name="직선 연결선 37"/>
          <p:cNvCxnSpPr>
            <a:stCxn id="36" idx="5"/>
          </p:cNvCxnSpPr>
          <p:nvPr/>
        </p:nvCxnSpPr>
        <p:spPr>
          <a:xfrm>
            <a:off x="5390944" y="3273933"/>
            <a:ext cx="846873" cy="84398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9" name="직사각형 404"/>
          <p:cNvSpPr>
            <a:spLocks noChangeArrowheads="1"/>
          </p:cNvSpPr>
          <p:nvPr/>
        </p:nvSpPr>
        <p:spPr bwMode="auto">
          <a:xfrm>
            <a:off x="4010689" y="4719420"/>
            <a:ext cx="5567160" cy="272415"/>
          </a:xfrm>
          <a:prstGeom prst="roundRect">
            <a:avLst>
              <a:gd name="adj" fmla="val 16667"/>
            </a:avLst>
          </a:prstGeom>
          <a:solidFill>
            <a:srgbClr val="92D050"/>
          </a:solidFill>
          <a:ln w="19050">
            <a:solidFill>
              <a:srgbClr val="E0E05A"/>
            </a:solidFill>
            <a:miter lim="800000"/>
            <a:headEnd/>
            <a:tailEnd/>
          </a:ln>
        </p:spPr>
        <p:txBody>
          <a:bodyPr wrap="square" lIns="0" rIns="0"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00" b="1" dirty="0" smtClean="0">
                <a:latin typeface="나눔명조" panose="02020603020101020101" pitchFamily="18" charset="-127"/>
                <a:ea typeface="나눔명조" panose="02020603020101020101" pitchFamily="18" charset="-127"/>
              </a:rPr>
              <a:t>Indexing</a:t>
            </a:r>
            <a:endParaRPr lang="ko-KR" altLang="ko-KR" sz="1000" b="1" dirty="0">
              <a:latin typeface="나눔명조" panose="02020603020101020101" pitchFamily="18" charset="-127"/>
              <a:ea typeface="나눔명조" panose="02020603020101020101" pitchFamily="18" charset="-127"/>
            </a:endParaRPr>
          </a:p>
        </p:txBody>
      </p:sp>
      <p:pic>
        <p:nvPicPr>
          <p:cNvPr id="40" name="그림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31505" y="4788632"/>
            <a:ext cx="1094545" cy="630553"/>
          </a:xfrm>
          <a:prstGeom prst="rect">
            <a:avLst/>
          </a:prstGeom>
        </p:spPr>
      </p:pic>
      <p:pic>
        <p:nvPicPr>
          <p:cNvPr id="42" name="그림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90689" y="2193050"/>
            <a:ext cx="747911" cy="1003296"/>
          </a:xfrm>
          <a:prstGeom prst="rect">
            <a:avLst/>
          </a:prstGeom>
        </p:spPr>
      </p:pic>
      <p:pic>
        <p:nvPicPr>
          <p:cNvPr id="44" name="그림 4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97460" y="2193050"/>
            <a:ext cx="747911" cy="1003296"/>
          </a:xfrm>
          <a:prstGeom prst="rect">
            <a:avLst/>
          </a:prstGeom>
        </p:spPr>
      </p:pic>
      <p:sp>
        <p:nvSpPr>
          <p:cNvPr id="45" name="직사각형 404"/>
          <p:cNvSpPr>
            <a:spLocks noChangeArrowheads="1"/>
          </p:cNvSpPr>
          <p:nvPr/>
        </p:nvSpPr>
        <p:spPr bwMode="auto">
          <a:xfrm>
            <a:off x="7451246" y="3087213"/>
            <a:ext cx="921221" cy="272415"/>
          </a:xfrm>
          <a:prstGeom prst="roundRect">
            <a:avLst>
              <a:gd name="adj" fmla="val 16667"/>
            </a:avLst>
          </a:prstGeom>
          <a:solidFill>
            <a:srgbClr val="FDA939"/>
          </a:solidFill>
          <a:ln w="19050">
            <a:solidFill>
              <a:srgbClr val="E0E05A"/>
            </a:solidFill>
            <a:miter lim="800000"/>
            <a:headEnd/>
            <a:tailEnd/>
          </a:ln>
        </p:spPr>
        <p:txBody>
          <a:bodyPr wrap="square" lIns="0" rIns="0"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00" b="1" dirty="0" smtClean="0">
                <a:latin typeface="나눔명조" panose="02020603020101020101" pitchFamily="18" charset="-127"/>
                <a:ea typeface="나눔명조" panose="02020603020101020101" pitchFamily="18" charset="-127"/>
              </a:rPr>
              <a:t>Forwarder</a:t>
            </a:r>
            <a:endParaRPr lang="ko-KR" altLang="ko-KR" sz="1000" b="1" dirty="0">
              <a:latin typeface="나눔명조" panose="02020603020101020101" pitchFamily="18" charset="-127"/>
              <a:ea typeface="나눔명조" panose="02020603020101020101" pitchFamily="18" charset="-127"/>
            </a:endParaRPr>
          </a:p>
        </p:txBody>
      </p:sp>
      <p:grpSp>
        <p:nvGrpSpPr>
          <p:cNvPr id="46" name="Group 50"/>
          <p:cNvGrpSpPr>
            <a:grpSpLocks/>
          </p:cNvGrpSpPr>
          <p:nvPr/>
        </p:nvGrpSpPr>
        <p:grpSpPr bwMode="auto">
          <a:xfrm>
            <a:off x="7383756" y="3368612"/>
            <a:ext cx="1087322" cy="404023"/>
            <a:chOff x="9500399" y="1676398"/>
            <a:chExt cx="3498570" cy="998536"/>
          </a:xfrm>
        </p:grpSpPr>
        <p:pic>
          <p:nvPicPr>
            <p:cNvPr id="47" name="Picture 3" descr="splunk_deployment_1u.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00399" y="1676398"/>
              <a:ext cx="3498570" cy="99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6" descr="splunk_index.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380224" y="2048749"/>
              <a:ext cx="384970" cy="393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9" name="직사각형 404"/>
          <p:cNvSpPr>
            <a:spLocks noChangeArrowheads="1"/>
          </p:cNvSpPr>
          <p:nvPr/>
        </p:nvSpPr>
        <p:spPr bwMode="auto">
          <a:xfrm>
            <a:off x="8558017" y="3101485"/>
            <a:ext cx="921221" cy="272415"/>
          </a:xfrm>
          <a:prstGeom prst="roundRect">
            <a:avLst>
              <a:gd name="adj" fmla="val 16667"/>
            </a:avLst>
          </a:prstGeom>
          <a:solidFill>
            <a:srgbClr val="FDA939"/>
          </a:solidFill>
          <a:ln w="19050">
            <a:solidFill>
              <a:srgbClr val="E0E05A"/>
            </a:solidFill>
            <a:miter lim="800000"/>
            <a:headEnd/>
            <a:tailEnd/>
          </a:ln>
        </p:spPr>
        <p:txBody>
          <a:bodyPr wrap="square" lIns="0" rIns="0"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00" b="1" dirty="0" smtClean="0">
                <a:latin typeface="나눔명조" panose="02020603020101020101" pitchFamily="18" charset="-127"/>
                <a:ea typeface="나눔명조" panose="02020603020101020101" pitchFamily="18" charset="-127"/>
              </a:rPr>
              <a:t>Forwarder</a:t>
            </a:r>
            <a:endParaRPr lang="ko-KR" altLang="ko-KR" sz="1000" b="1" dirty="0">
              <a:latin typeface="나눔명조" panose="02020603020101020101" pitchFamily="18" charset="-127"/>
              <a:ea typeface="나눔명조" panose="02020603020101020101" pitchFamily="18" charset="-127"/>
            </a:endParaRPr>
          </a:p>
        </p:txBody>
      </p:sp>
      <p:grpSp>
        <p:nvGrpSpPr>
          <p:cNvPr id="50" name="Group 50"/>
          <p:cNvGrpSpPr>
            <a:grpSpLocks/>
          </p:cNvGrpSpPr>
          <p:nvPr/>
        </p:nvGrpSpPr>
        <p:grpSpPr bwMode="auto">
          <a:xfrm>
            <a:off x="8490527" y="3382884"/>
            <a:ext cx="1087322" cy="404023"/>
            <a:chOff x="9500399" y="1676398"/>
            <a:chExt cx="3498570" cy="998536"/>
          </a:xfrm>
        </p:grpSpPr>
        <p:pic>
          <p:nvPicPr>
            <p:cNvPr id="51" name="Picture 3" descr="splunk_deployment_1u.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00399" y="1676398"/>
              <a:ext cx="3498570" cy="99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6" descr="splunk_index.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380224" y="2048749"/>
              <a:ext cx="384970" cy="393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3" name="Rectangle 25"/>
          <p:cNvSpPr/>
          <p:nvPr/>
        </p:nvSpPr>
        <p:spPr>
          <a:xfrm>
            <a:off x="6412963" y="2283792"/>
            <a:ext cx="1368152" cy="369332"/>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lgn="ctr">
              <a:defRPr/>
            </a:pPr>
            <a:r>
              <a:rPr lang="ko-KR" altLang="en-US" sz="900" b="1" kern="0" dirty="0" smtClean="0">
                <a:latin typeface="나눔명조" panose="02020603020101020101" pitchFamily="18" charset="-127"/>
                <a:ea typeface="나눔명조" panose="02020603020101020101" pitchFamily="18" charset="-127"/>
              </a:rPr>
              <a:t>주기적으로 </a:t>
            </a:r>
            <a:endParaRPr lang="en-US" altLang="ko-KR" sz="900" b="1" kern="0" dirty="0" smtClean="0">
              <a:latin typeface="나눔명조" panose="02020603020101020101" pitchFamily="18" charset="-127"/>
              <a:ea typeface="나눔명조" panose="02020603020101020101" pitchFamily="18" charset="-127"/>
            </a:endParaRPr>
          </a:p>
          <a:p>
            <a:pPr lvl="0" algn="ctr">
              <a:defRPr/>
            </a:pPr>
            <a:r>
              <a:rPr lang="en-US" altLang="ko-KR" sz="900" b="1" kern="0" dirty="0" smtClean="0">
                <a:latin typeface="나눔명조" panose="02020603020101020101" pitchFamily="18" charset="-127"/>
                <a:ea typeface="나눔명조" panose="02020603020101020101" pitchFamily="18" charset="-127"/>
              </a:rPr>
              <a:t>Import script </a:t>
            </a:r>
            <a:r>
              <a:rPr lang="ko-KR" altLang="en-US" sz="900" b="1" kern="0" smtClean="0">
                <a:latin typeface="나눔명조" panose="02020603020101020101" pitchFamily="18" charset="-127"/>
                <a:ea typeface="나눔명조" panose="02020603020101020101" pitchFamily="18" charset="-127"/>
              </a:rPr>
              <a:t>수행</a:t>
            </a:r>
            <a:endParaRPr lang="en-US" altLang="ko-KR" sz="900" b="1" kern="0" dirty="0" smtClean="0">
              <a:latin typeface="나눔명조" panose="02020603020101020101" pitchFamily="18" charset="-127"/>
              <a:ea typeface="나눔명조" panose="02020603020101020101" pitchFamily="18" charset="-127"/>
            </a:endParaRPr>
          </a:p>
        </p:txBody>
      </p:sp>
      <p:sp>
        <p:nvSpPr>
          <p:cNvPr id="54" name="직사각형 404"/>
          <p:cNvSpPr>
            <a:spLocks noChangeArrowheads="1"/>
          </p:cNvSpPr>
          <p:nvPr/>
        </p:nvSpPr>
        <p:spPr bwMode="auto">
          <a:xfrm>
            <a:off x="8697460" y="4360440"/>
            <a:ext cx="859091" cy="272415"/>
          </a:xfrm>
          <a:prstGeom prst="roundRect">
            <a:avLst>
              <a:gd name="adj" fmla="val 16667"/>
            </a:avLst>
          </a:prstGeom>
          <a:solidFill>
            <a:schemeClr val="accent6">
              <a:lumMod val="60000"/>
              <a:lumOff val="40000"/>
            </a:schemeClr>
          </a:solidFill>
          <a:ln w="19050">
            <a:solidFill>
              <a:schemeClr val="accent6">
                <a:lumMod val="75000"/>
              </a:schemeClr>
            </a:solidFill>
            <a:miter lim="800000"/>
            <a:headEnd/>
            <a:tailEnd/>
          </a:ln>
        </p:spPr>
        <p:txBody>
          <a:bodyPr wrap="square" lIns="0" rIns="0"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sz="1000" b="1" smtClean="0">
                <a:latin typeface="나눔명조" panose="02020603020101020101" pitchFamily="18" charset="-127"/>
                <a:ea typeface="나눔명조" panose="02020603020101020101" pitchFamily="18" charset="-127"/>
              </a:rPr>
              <a:t>단말데이터</a:t>
            </a:r>
            <a:endParaRPr lang="ko-KR" altLang="ko-KR" sz="1000" b="1" dirty="0">
              <a:latin typeface="나눔명조" panose="02020603020101020101" pitchFamily="18" charset="-127"/>
              <a:ea typeface="나눔명조" panose="02020603020101020101" pitchFamily="18" charset="-127"/>
            </a:endParaRPr>
          </a:p>
        </p:txBody>
      </p:sp>
      <p:grpSp>
        <p:nvGrpSpPr>
          <p:cNvPr id="55" name="그룹 54"/>
          <p:cNvGrpSpPr/>
          <p:nvPr/>
        </p:nvGrpSpPr>
        <p:grpSpPr>
          <a:xfrm flipV="1">
            <a:off x="7802756" y="4103141"/>
            <a:ext cx="323776" cy="257299"/>
            <a:chOff x="833644" y="4597767"/>
            <a:chExt cx="364233" cy="335954"/>
          </a:xfrm>
        </p:grpSpPr>
        <p:cxnSp>
          <p:nvCxnSpPr>
            <p:cNvPr id="56" name="Straight Arrow Connector 48"/>
            <p:cNvCxnSpPr/>
            <p:nvPr/>
          </p:nvCxnSpPr>
          <p:spPr>
            <a:xfrm flipV="1">
              <a:off x="833644" y="4597768"/>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0"/>
            <p:cNvCxnSpPr/>
            <p:nvPr/>
          </p:nvCxnSpPr>
          <p:spPr>
            <a:xfrm flipV="1">
              <a:off x="1076739" y="4597768"/>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0"/>
            <p:cNvCxnSpPr/>
            <p:nvPr/>
          </p:nvCxnSpPr>
          <p:spPr>
            <a:xfrm flipV="1">
              <a:off x="1197877" y="4597767"/>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0"/>
            <p:cNvCxnSpPr/>
            <p:nvPr/>
          </p:nvCxnSpPr>
          <p:spPr>
            <a:xfrm flipV="1">
              <a:off x="951707" y="4597768"/>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grpSp>
      <p:grpSp>
        <p:nvGrpSpPr>
          <p:cNvPr id="60" name="그룹 59"/>
          <p:cNvGrpSpPr/>
          <p:nvPr/>
        </p:nvGrpSpPr>
        <p:grpSpPr>
          <a:xfrm flipV="1">
            <a:off x="8909527" y="4113986"/>
            <a:ext cx="323776" cy="257299"/>
            <a:chOff x="833644" y="4597767"/>
            <a:chExt cx="364233" cy="335954"/>
          </a:xfrm>
        </p:grpSpPr>
        <p:cxnSp>
          <p:nvCxnSpPr>
            <p:cNvPr id="61" name="Straight Arrow Connector 48"/>
            <p:cNvCxnSpPr/>
            <p:nvPr/>
          </p:nvCxnSpPr>
          <p:spPr>
            <a:xfrm flipV="1">
              <a:off x="833644" y="4597768"/>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2" name="Straight Arrow Connector 50"/>
            <p:cNvCxnSpPr/>
            <p:nvPr/>
          </p:nvCxnSpPr>
          <p:spPr>
            <a:xfrm flipV="1">
              <a:off x="1076739" y="4597768"/>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3" name="Straight Arrow Connector 50"/>
            <p:cNvCxnSpPr/>
            <p:nvPr/>
          </p:nvCxnSpPr>
          <p:spPr>
            <a:xfrm flipV="1">
              <a:off x="1197877" y="4597767"/>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50"/>
            <p:cNvCxnSpPr/>
            <p:nvPr/>
          </p:nvCxnSpPr>
          <p:spPr>
            <a:xfrm flipV="1">
              <a:off x="951707" y="4597768"/>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grpSp>
      <p:cxnSp>
        <p:nvCxnSpPr>
          <p:cNvPr id="65" name="직선 화살표 연결선 64"/>
          <p:cNvCxnSpPr>
            <a:stCxn id="45" idx="1"/>
            <a:endCxn id="11" idx="3"/>
          </p:cNvCxnSpPr>
          <p:nvPr/>
        </p:nvCxnSpPr>
        <p:spPr>
          <a:xfrm flipH="1" flipV="1">
            <a:off x="6561576" y="3221620"/>
            <a:ext cx="889670" cy="1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타원 67"/>
          <p:cNvSpPr/>
          <p:nvPr/>
        </p:nvSpPr>
        <p:spPr>
          <a:xfrm>
            <a:off x="7038174" y="3148274"/>
            <a:ext cx="144000" cy="144000"/>
          </a:xfrm>
          <a:prstGeom prst="ellipse">
            <a:avLst/>
          </a:prstGeom>
          <a:solidFill>
            <a:schemeClr val="accent5">
              <a:lumMod val="7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9" name="직선 연결선 68"/>
          <p:cNvCxnSpPr>
            <a:stCxn id="68" idx="5"/>
          </p:cNvCxnSpPr>
          <p:nvPr/>
        </p:nvCxnSpPr>
        <p:spPr>
          <a:xfrm>
            <a:off x="7161086" y="3271186"/>
            <a:ext cx="2092986" cy="8847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2" name="직선 연결선 71"/>
          <p:cNvCxnSpPr>
            <a:stCxn id="68" idx="3"/>
          </p:cNvCxnSpPr>
          <p:nvPr/>
        </p:nvCxnSpPr>
        <p:spPr>
          <a:xfrm>
            <a:off x="7059262" y="3271186"/>
            <a:ext cx="740761" cy="850033"/>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5" name="Rectangle 25"/>
          <p:cNvSpPr/>
          <p:nvPr/>
        </p:nvSpPr>
        <p:spPr>
          <a:xfrm>
            <a:off x="7223629" y="1993754"/>
            <a:ext cx="1368152" cy="230832"/>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lgn="ctr">
              <a:defRPr/>
            </a:pPr>
            <a:r>
              <a:rPr lang="ko-KR" altLang="en-US" sz="900" b="1" kern="0" smtClean="0">
                <a:latin typeface="나눔명조" panose="02020603020101020101" pitchFamily="18" charset="-127"/>
                <a:ea typeface="나눔명조" panose="02020603020101020101" pitchFamily="18" charset="-127"/>
              </a:rPr>
              <a:t>가입자정보서버</a:t>
            </a:r>
            <a:endParaRPr lang="en-US" altLang="ko-KR" sz="900" b="1" kern="0" dirty="0" smtClean="0">
              <a:latin typeface="나눔명조" panose="02020603020101020101" pitchFamily="18" charset="-127"/>
              <a:ea typeface="나눔명조" panose="02020603020101020101" pitchFamily="18" charset="-127"/>
            </a:endParaRPr>
          </a:p>
        </p:txBody>
      </p:sp>
      <p:sp>
        <p:nvSpPr>
          <p:cNvPr id="76" name="Rectangle 25"/>
          <p:cNvSpPr/>
          <p:nvPr/>
        </p:nvSpPr>
        <p:spPr>
          <a:xfrm>
            <a:off x="8398423" y="1984770"/>
            <a:ext cx="1368152" cy="230832"/>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lgn="ctr">
              <a:defRPr/>
            </a:pPr>
            <a:r>
              <a:rPr lang="ko-KR" altLang="en-US" sz="900" b="1" kern="0" dirty="0" smtClean="0">
                <a:latin typeface="나눔명조" panose="02020603020101020101" pitchFamily="18" charset="-127"/>
                <a:ea typeface="나눔명조" panose="02020603020101020101" pitchFamily="18" charset="-127"/>
              </a:rPr>
              <a:t>단말개통정보서버</a:t>
            </a:r>
            <a:endParaRPr lang="en-US" altLang="ko-KR" sz="900" b="1" kern="0" dirty="0" smtClean="0">
              <a:latin typeface="나눔명조" panose="02020603020101020101" pitchFamily="18" charset="-127"/>
              <a:ea typeface="나눔명조" panose="02020603020101020101" pitchFamily="18" charset="-127"/>
            </a:endParaRPr>
          </a:p>
        </p:txBody>
      </p:sp>
      <p:sp>
        <p:nvSpPr>
          <p:cNvPr id="77" name="직사각형 404"/>
          <p:cNvSpPr>
            <a:spLocks noChangeArrowheads="1"/>
          </p:cNvSpPr>
          <p:nvPr/>
        </p:nvSpPr>
        <p:spPr bwMode="auto">
          <a:xfrm>
            <a:off x="4008937" y="5040291"/>
            <a:ext cx="3898767" cy="272415"/>
          </a:xfrm>
          <a:prstGeom prst="roundRect">
            <a:avLst/>
          </a:prstGeom>
          <a:solidFill>
            <a:schemeClr val="accent2">
              <a:lumMod val="60000"/>
              <a:lumOff val="40000"/>
            </a:schemeClr>
          </a:solidFill>
          <a:ln w="19050">
            <a:solidFill>
              <a:srgbClr val="E0E05A"/>
            </a:solidFill>
            <a:miter lim="800000"/>
            <a:headEnd/>
            <a:tailEnd/>
          </a:ln>
        </p:spPr>
        <p:txBody>
          <a:bodyPr wrap="square" lIns="0" rIns="0"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1000" b="1" dirty="0">
                <a:latin typeface="나눔명조" panose="02020603020101020101" pitchFamily="18" charset="-127"/>
                <a:ea typeface="나눔명조" panose="02020603020101020101" pitchFamily="18" charset="-127"/>
                <a:cs typeface="굴림" pitchFamily="50" charset="-127"/>
              </a:rPr>
              <a:t>Search Head</a:t>
            </a:r>
            <a:endParaRPr lang="ko-KR" sz="1000" b="1" dirty="0">
              <a:latin typeface="나눔명조" panose="02020603020101020101" pitchFamily="18" charset="-127"/>
              <a:ea typeface="나눔명조" panose="02020603020101020101" pitchFamily="18" charset="-127"/>
              <a:cs typeface="굴림" pitchFamily="50" charset="-127"/>
            </a:endParaRPr>
          </a:p>
        </p:txBody>
      </p:sp>
      <p:sp>
        <p:nvSpPr>
          <p:cNvPr id="78" name="Rectangle 25"/>
          <p:cNvSpPr/>
          <p:nvPr/>
        </p:nvSpPr>
        <p:spPr>
          <a:xfrm>
            <a:off x="4150880" y="5751890"/>
            <a:ext cx="1261152" cy="369332"/>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lgn="ctr">
              <a:defRPr/>
            </a:pPr>
            <a:r>
              <a:rPr lang="ko-KR" altLang="en-US" sz="900" b="1" kern="0" dirty="0" smtClean="0">
                <a:solidFill>
                  <a:srgbClr val="0000FF"/>
                </a:solidFill>
                <a:latin typeface="나눔명조" panose="02020603020101020101" pitchFamily="18" charset="-127"/>
                <a:ea typeface="나눔명조" panose="02020603020101020101" pitchFamily="18" charset="-127"/>
              </a:rPr>
              <a:t>다양한 검색조건으로 질의</a:t>
            </a:r>
            <a:r>
              <a:rPr lang="en-US" altLang="ko-KR" sz="900" b="1" kern="0" dirty="0" smtClean="0">
                <a:solidFill>
                  <a:srgbClr val="0000FF"/>
                </a:solidFill>
                <a:latin typeface="나눔명조" panose="02020603020101020101" pitchFamily="18" charset="-127"/>
                <a:ea typeface="나눔명조" panose="02020603020101020101" pitchFamily="18" charset="-127"/>
              </a:rPr>
              <a:t>/</a:t>
            </a:r>
            <a:r>
              <a:rPr lang="ko-KR" altLang="en-US" sz="900" b="1" kern="0" smtClean="0">
                <a:solidFill>
                  <a:srgbClr val="0000FF"/>
                </a:solidFill>
                <a:latin typeface="나눔명조" panose="02020603020101020101" pitchFamily="18" charset="-127"/>
                <a:ea typeface="나눔명조" panose="02020603020101020101" pitchFamily="18" charset="-127"/>
              </a:rPr>
              <a:t>결과</a:t>
            </a:r>
            <a:endParaRPr lang="en-US" altLang="ko-KR" sz="900" b="1" kern="0" dirty="0" smtClean="0">
              <a:solidFill>
                <a:srgbClr val="0000FF"/>
              </a:solidFill>
              <a:latin typeface="나눔명조" panose="02020603020101020101" pitchFamily="18" charset="-127"/>
              <a:ea typeface="나눔명조" panose="02020603020101020101" pitchFamily="18" charset="-127"/>
            </a:endParaRPr>
          </a:p>
        </p:txBody>
      </p:sp>
      <p:cxnSp>
        <p:nvCxnSpPr>
          <p:cNvPr id="79" name="직선 화살표 연결선 78"/>
          <p:cNvCxnSpPr>
            <a:endCxn id="77" idx="2"/>
          </p:cNvCxnSpPr>
          <p:nvPr/>
        </p:nvCxnSpPr>
        <p:spPr>
          <a:xfrm flipV="1">
            <a:off x="5958320" y="5312706"/>
            <a:ext cx="1" cy="3720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0" name="Picture 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375715" y="5520129"/>
            <a:ext cx="1139842" cy="750496"/>
          </a:xfrm>
          <a:prstGeom prst="rect">
            <a:avLst/>
          </a:prstGeom>
          <a:ln>
            <a:solidFill>
              <a:schemeClr val="tx1"/>
            </a:solidFill>
          </a:ln>
        </p:spPr>
      </p:pic>
      <p:grpSp>
        <p:nvGrpSpPr>
          <p:cNvPr id="74" name="Group 40"/>
          <p:cNvGrpSpPr/>
          <p:nvPr/>
        </p:nvGrpSpPr>
        <p:grpSpPr>
          <a:xfrm>
            <a:off x="200202" y="3232571"/>
            <a:ext cx="3576561" cy="2034594"/>
            <a:chOff x="4046442" y="2610266"/>
            <a:chExt cx="5923518" cy="3337957"/>
          </a:xfrm>
        </p:grpSpPr>
        <p:cxnSp>
          <p:nvCxnSpPr>
            <p:cNvPr id="81" name="Straight Connector 7"/>
            <p:cNvCxnSpPr>
              <a:cxnSpLocks noChangeShapeType="1"/>
            </p:cNvCxnSpPr>
            <p:nvPr/>
          </p:nvCxnSpPr>
          <p:spPr bwMode="gray">
            <a:xfrm>
              <a:off x="6377099" y="4714140"/>
              <a:ext cx="0" cy="267891"/>
            </a:xfrm>
            <a:prstGeom prst="line">
              <a:avLst/>
            </a:prstGeom>
            <a:noFill/>
            <a:ln w="25400">
              <a:solidFill>
                <a:srgbClr val="000000"/>
              </a:solidFill>
              <a:round/>
              <a:headEnd/>
              <a:tailEnd/>
            </a:ln>
            <a:effectLst>
              <a:outerShdw dist="20000" dir="5400000" rotWithShape="0">
                <a:srgbClr val="808080">
                  <a:alpha val="37999"/>
                </a:srgbClr>
              </a:outerShdw>
            </a:effectLst>
          </p:spPr>
        </p:cxnSp>
        <p:sp>
          <p:nvSpPr>
            <p:cNvPr id="82" name="Rectangle 60"/>
            <p:cNvSpPr>
              <a:spLocks noChangeArrowheads="1"/>
            </p:cNvSpPr>
            <p:nvPr/>
          </p:nvSpPr>
          <p:spPr bwMode="gray">
            <a:xfrm>
              <a:off x="4958310" y="3172839"/>
              <a:ext cx="2295598" cy="432197"/>
            </a:xfrm>
            <a:prstGeom prst="rect">
              <a:avLst/>
            </a:prstGeom>
            <a:solidFill>
              <a:srgbClr val="FFFFFF"/>
            </a:solidFill>
            <a:ln>
              <a:noFill/>
            </a:ln>
            <a:extLs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81091" tIns="40545" rIns="81091" bIns="40545" anchor="ctr"/>
            <a:lstStyle>
              <a:defPPr>
                <a:defRPr lang="en-US"/>
              </a:defPPr>
              <a:lvl1pPr marL="0" algn="l" defTabSz="957765" rtl="0" eaLnBrk="1" latinLnBrk="0" hangingPunct="1">
                <a:defRPr sz="1900" kern="1200">
                  <a:solidFill>
                    <a:schemeClr val="tx1"/>
                  </a:solidFill>
                  <a:latin typeface="+mn-lt"/>
                  <a:ea typeface="+mn-ea"/>
                  <a:cs typeface="+mn-cs"/>
                </a:defRPr>
              </a:lvl1pPr>
              <a:lvl2pPr marL="478882" algn="l" defTabSz="957765" rtl="0" eaLnBrk="1" latinLnBrk="0" hangingPunct="1">
                <a:defRPr sz="1900" kern="1200">
                  <a:solidFill>
                    <a:schemeClr val="tx1"/>
                  </a:solidFill>
                  <a:latin typeface="+mn-lt"/>
                  <a:ea typeface="+mn-ea"/>
                  <a:cs typeface="+mn-cs"/>
                </a:defRPr>
              </a:lvl2pPr>
              <a:lvl3pPr marL="957765" algn="l" defTabSz="957765" rtl="0" eaLnBrk="1" latinLnBrk="0" hangingPunct="1">
                <a:defRPr sz="1900" kern="1200">
                  <a:solidFill>
                    <a:schemeClr val="tx1"/>
                  </a:solidFill>
                  <a:latin typeface="+mn-lt"/>
                  <a:ea typeface="+mn-ea"/>
                  <a:cs typeface="+mn-cs"/>
                </a:defRPr>
              </a:lvl3pPr>
              <a:lvl4pPr marL="1436647" algn="l" defTabSz="957765" rtl="0" eaLnBrk="1" latinLnBrk="0" hangingPunct="1">
                <a:defRPr sz="1900" kern="1200">
                  <a:solidFill>
                    <a:schemeClr val="tx1"/>
                  </a:solidFill>
                  <a:latin typeface="+mn-lt"/>
                  <a:ea typeface="+mn-ea"/>
                  <a:cs typeface="+mn-cs"/>
                </a:defRPr>
              </a:lvl4pPr>
              <a:lvl5pPr marL="1915529" algn="l" defTabSz="957765" rtl="0" eaLnBrk="1" latinLnBrk="0" hangingPunct="1">
                <a:defRPr sz="1900" kern="1200">
                  <a:solidFill>
                    <a:schemeClr val="tx1"/>
                  </a:solidFill>
                  <a:latin typeface="+mn-lt"/>
                  <a:ea typeface="+mn-ea"/>
                  <a:cs typeface="+mn-cs"/>
                </a:defRPr>
              </a:lvl5pPr>
              <a:lvl6pPr marL="2394412" algn="l" defTabSz="957765" rtl="0" eaLnBrk="1" latinLnBrk="0" hangingPunct="1">
                <a:defRPr sz="1900" kern="1200">
                  <a:solidFill>
                    <a:schemeClr val="tx1"/>
                  </a:solidFill>
                  <a:latin typeface="+mn-lt"/>
                  <a:ea typeface="+mn-ea"/>
                  <a:cs typeface="+mn-cs"/>
                </a:defRPr>
              </a:lvl6pPr>
              <a:lvl7pPr marL="2873294" algn="l" defTabSz="957765" rtl="0" eaLnBrk="1" latinLnBrk="0" hangingPunct="1">
                <a:defRPr sz="1900" kern="1200">
                  <a:solidFill>
                    <a:schemeClr val="tx1"/>
                  </a:solidFill>
                  <a:latin typeface="+mn-lt"/>
                  <a:ea typeface="+mn-ea"/>
                  <a:cs typeface="+mn-cs"/>
                </a:defRPr>
              </a:lvl7pPr>
              <a:lvl8pPr marL="3352175" algn="l" defTabSz="957765" rtl="0" eaLnBrk="1" latinLnBrk="0" hangingPunct="1">
                <a:defRPr sz="1900" kern="1200">
                  <a:solidFill>
                    <a:schemeClr val="tx1"/>
                  </a:solidFill>
                  <a:latin typeface="+mn-lt"/>
                  <a:ea typeface="+mn-ea"/>
                  <a:cs typeface="+mn-cs"/>
                </a:defRPr>
              </a:lvl8pPr>
              <a:lvl9pPr marL="3831057" algn="l" defTabSz="957765" rtl="0" eaLnBrk="1" latinLnBrk="0" hangingPunct="1">
                <a:defRPr sz="1900" kern="1200">
                  <a:solidFill>
                    <a:schemeClr val="tx1"/>
                  </a:solidFill>
                  <a:latin typeface="+mn-lt"/>
                  <a:ea typeface="+mn-ea"/>
                  <a:cs typeface="+mn-cs"/>
                </a:defRPr>
              </a:lvl9pPr>
            </a:lstStyle>
            <a:p>
              <a:pPr algn="ctr" defTabSz="810645" fontAlgn="auto">
                <a:spcBef>
                  <a:spcPts val="0"/>
                </a:spcBef>
                <a:spcAft>
                  <a:spcPts val="0"/>
                </a:spcAft>
              </a:pPr>
              <a:endParaRPr lang="en-US" sz="1000">
                <a:solidFill>
                  <a:prstClr val="black"/>
                </a:solidFill>
                <a:latin typeface="나눔명조" panose="02020603020101020101" pitchFamily="18" charset="-127"/>
                <a:ea typeface="나눔명조" panose="02020603020101020101" pitchFamily="18" charset="-127"/>
              </a:endParaRPr>
            </a:p>
          </p:txBody>
        </p:sp>
        <p:grpSp>
          <p:nvGrpSpPr>
            <p:cNvPr id="83" name="Isosceles Triangle 61"/>
            <p:cNvGrpSpPr>
              <a:grpSpLocks/>
            </p:cNvGrpSpPr>
            <p:nvPr/>
          </p:nvGrpSpPr>
          <p:grpSpPr bwMode="auto">
            <a:xfrm>
              <a:off x="5626226" y="3389828"/>
              <a:ext cx="3430451" cy="678656"/>
              <a:chOff x="5088" y="1935"/>
              <a:chExt cx="3391" cy="945"/>
            </a:xfrm>
          </p:grpSpPr>
          <p:pic>
            <p:nvPicPr>
              <p:cNvPr id="109" name="Isosceles Triangle 61"/>
              <p:cNvPicPr>
                <a:picLocks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gray">
              <a:xfrm>
                <a:off x="5088" y="1935"/>
                <a:ext cx="3391" cy="945"/>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pic>
          <p:sp>
            <p:nvSpPr>
              <p:cNvPr id="110" name="Text Box 11"/>
              <p:cNvSpPr txBox="1">
                <a:spLocks noChangeArrowheads="1"/>
              </p:cNvSpPr>
              <p:nvPr/>
            </p:nvSpPr>
            <p:spPr bwMode="auto">
              <a:xfrm rot="10800000">
                <a:off x="5937" y="1941"/>
                <a:ext cx="1692" cy="468"/>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rot="10800000" lIns="145152" tIns="72576" rIns="145152" bIns="72576" anchor="ctr"/>
              <a:lstStyle>
                <a:defPPr>
                  <a:defRPr lang="en-US"/>
                </a:defPPr>
                <a:lvl1pPr marL="0" algn="l" defTabSz="957765" rtl="0" eaLnBrk="1" latinLnBrk="0" hangingPunct="1">
                  <a:defRPr sz="1900" kern="1200">
                    <a:solidFill>
                      <a:schemeClr val="tx1"/>
                    </a:solidFill>
                    <a:latin typeface="+mn-lt"/>
                    <a:ea typeface="+mn-ea"/>
                    <a:cs typeface="+mn-cs"/>
                  </a:defRPr>
                </a:lvl1pPr>
                <a:lvl2pPr marL="478882" algn="l" defTabSz="957765" rtl="0" eaLnBrk="1" latinLnBrk="0" hangingPunct="1">
                  <a:defRPr sz="1900" kern="1200">
                    <a:solidFill>
                      <a:schemeClr val="tx1"/>
                    </a:solidFill>
                    <a:latin typeface="+mn-lt"/>
                    <a:ea typeface="+mn-ea"/>
                    <a:cs typeface="+mn-cs"/>
                  </a:defRPr>
                </a:lvl2pPr>
                <a:lvl3pPr marL="957765" algn="l" defTabSz="957765" rtl="0" eaLnBrk="1" latinLnBrk="0" hangingPunct="1">
                  <a:defRPr sz="1900" kern="1200">
                    <a:solidFill>
                      <a:schemeClr val="tx1"/>
                    </a:solidFill>
                    <a:latin typeface="+mn-lt"/>
                    <a:ea typeface="+mn-ea"/>
                    <a:cs typeface="+mn-cs"/>
                  </a:defRPr>
                </a:lvl3pPr>
                <a:lvl4pPr marL="1436647" algn="l" defTabSz="957765" rtl="0" eaLnBrk="1" latinLnBrk="0" hangingPunct="1">
                  <a:defRPr sz="1900" kern="1200">
                    <a:solidFill>
                      <a:schemeClr val="tx1"/>
                    </a:solidFill>
                    <a:latin typeface="+mn-lt"/>
                    <a:ea typeface="+mn-ea"/>
                    <a:cs typeface="+mn-cs"/>
                  </a:defRPr>
                </a:lvl4pPr>
                <a:lvl5pPr marL="1915529" algn="l" defTabSz="957765" rtl="0" eaLnBrk="1" latinLnBrk="0" hangingPunct="1">
                  <a:defRPr sz="1900" kern="1200">
                    <a:solidFill>
                      <a:schemeClr val="tx1"/>
                    </a:solidFill>
                    <a:latin typeface="+mn-lt"/>
                    <a:ea typeface="+mn-ea"/>
                    <a:cs typeface="+mn-cs"/>
                  </a:defRPr>
                </a:lvl5pPr>
                <a:lvl6pPr marL="2394412" algn="l" defTabSz="957765" rtl="0" eaLnBrk="1" latinLnBrk="0" hangingPunct="1">
                  <a:defRPr sz="1900" kern="1200">
                    <a:solidFill>
                      <a:schemeClr val="tx1"/>
                    </a:solidFill>
                    <a:latin typeface="+mn-lt"/>
                    <a:ea typeface="+mn-ea"/>
                    <a:cs typeface="+mn-cs"/>
                  </a:defRPr>
                </a:lvl6pPr>
                <a:lvl7pPr marL="2873294" algn="l" defTabSz="957765" rtl="0" eaLnBrk="1" latinLnBrk="0" hangingPunct="1">
                  <a:defRPr sz="1900" kern="1200">
                    <a:solidFill>
                      <a:schemeClr val="tx1"/>
                    </a:solidFill>
                    <a:latin typeface="+mn-lt"/>
                    <a:ea typeface="+mn-ea"/>
                    <a:cs typeface="+mn-cs"/>
                  </a:defRPr>
                </a:lvl7pPr>
                <a:lvl8pPr marL="3352175" algn="l" defTabSz="957765" rtl="0" eaLnBrk="1" latinLnBrk="0" hangingPunct="1">
                  <a:defRPr sz="1900" kern="1200">
                    <a:solidFill>
                      <a:schemeClr val="tx1"/>
                    </a:solidFill>
                    <a:latin typeface="+mn-lt"/>
                    <a:ea typeface="+mn-ea"/>
                    <a:cs typeface="+mn-cs"/>
                  </a:defRPr>
                </a:lvl8pPr>
                <a:lvl9pPr marL="3831057" algn="l" defTabSz="957765" rtl="0" eaLnBrk="1" latinLnBrk="0" hangingPunct="1">
                  <a:defRPr sz="1900" kern="1200">
                    <a:solidFill>
                      <a:schemeClr val="tx1"/>
                    </a:solidFill>
                    <a:latin typeface="+mn-lt"/>
                    <a:ea typeface="+mn-ea"/>
                    <a:cs typeface="+mn-cs"/>
                  </a:defRPr>
                </a:lvl9pPr>
              </a:lstStyle>
              <a:p>
                <a:pPr algn="ctr" eaLnBrk="1" fontAlgn="auto" hangingPunct="1">
                  <a:spcBef>
                    <a:spcPts val="0"/>
                  </a:spcBef>
                  <a:spcAft>
                    <a:spcPts val="0"/>
                  </a:spcAft>
                </a:pPr>
                <a:endParaRPr lang="en-US" sz="1000" b="0">
                  <a:latin typeface="나눔명조" panose="02020603020101020101" pitchFamily="18" charset="-127"/>
                  <a:ea typeface="나눔명조" panose="02020603020101020101" pitchFamily="18" charset="-127"/>
                </a:endParaRPr>
              </a:p>
            </p:txBody>
          </p:sp>
        </p:grpSp>
        <p:grpSp>
          <p:nvGrpSpPr>
            <p:cNvPr id="84" name="Group 77"/>
            <p:cNvGrpSpPr>
              <a:grpSpLocks/>
            </p:cNvGrpSpPr>
            <p:nvPr/>
          </p:nvGrpSpPr>
          <p:grpSpPr bwMode="auto">
            <a:xfrm>
              <a:off x="8804846" y="2611162"/>
              <a:ext cx="1165114" cy="1042174"/>
              <a:chOff x="14147945" y="2918658"/>
              <a:chExt cx="1933482" cy="1785976"/>
            </a:xfrm>
          </p:grpSpPr>
          <p:sp>
            <p:nvSpPr>
              <p:cNvPr id="107" name="TextBox 78"/>
              <p:cNvSpPr txBox="1">
                <a:spLocks noChangeArrowheads="1"/>
              </p:cNvSpPr>
              <p:nvPr/>
            </p:nvSpPr>
            <p:spPr bwMode="gray">
              <a:xfrm>
                <a:off x="14147945" y="3435893"/>
                <a:ext cx="1933482" cy="1268741"/>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wrap="square" lIns="145152" tIns="72576" rIns="145152" bIns="72576">
                <a:spAutoFit/>
              </a:bodyPr>
              <a:lstStyle>
                <a:defPPr>
                  <a:defRPr lang="en-US"/>
                </a:defPPr>
                <a:lvl1pPr marL="0" algn="l" defTabSz="957765" rtl="0" eaLnBrk="1" latinLnBrk="0" hangingPunct="1">
                  <a:defRPr sz="1900" kern="1200">
                    <a:solidFill>
                      <a:schemeClr val="tx1"/>
                    </a:solidFill>
                    <a:latin typeface="+mn-lt"/>
                    <a:ea typeface="+mn-ea"/>
                    <a:cs typeface="+mn-cs"/>
                  </a:defRPr>
                </a:lvl1pPr>
                <a:lvl2pPr marL="478882" algn="l" defTabSz="957765" rtl="0" eaLnBrk="1" latinLnBrk="0" hangingPunct="1">
                  <a:defRPr sz="1900" kern="1200">
                    <a:solidFill>
                      <a:schemeClr val="tx1"/>
                    </a:solidFill>
                    <a:latin typeface="+mn-lt"/>
                    <a:ea typeface="+mn-ea"/>
                    <a:cs typeface="+mn-cs"/>
                  </a:defRPr>
                </a:lvl2pPr>
                <a:lvl3pPr marL="957765" algn="l" defTabSz="957765" rtl="0" eaLnBrk="1" latinLnBrk="0" hangingPunct="1">
                  <a:defRPr sz="1900" kern="1200">
                    <a:solidFill>
                      <a:schemeClr val="tx1"/>
                    </a:solidFill>
                    <a:latin typeface="+mn-lt"/>
                    <a:ea typeface="+mn-ea"/>
                    <a:cs typeface="+mn-cs"/>
                  </a:defRPr>
                </a:lvl3pPr>
                <a:lvl4pPr marL="1436647" algn="l" defTabSz="957765" rtl="0" eaLnBrk="1" latinLnBrk="0" hangingPunct="1">
                  <a:defRPr sz="1900" kern="1200">
                    <a:solidFill>
                      <a:schemeClr val="tx1"/>
                    </a:solidFill>
                    <a:latin typeface="+mn-lt"/>
                    <a:ea typeface="+mn-ea"/>
                    <a:cs typeface="+mn-cs"/>
                  </a:defRPr>
                </a:lvl4pPr>
                <a:lvl5pPr marL="1915529" algn="l" defTabSz="957765" rtl="0" eaLnBrk="1" latinLnBrk="0" hangingPunct="1">
                  <a:defRPr sz="1900" kern="1200">
                    <a:solidFill>
                      <a:schemeClr val="tx1"/>
                    </a:solidFill>
                    <a:latin typeface="+mn-lt"/>
                    <a:ea typeface="+mn-ea"/>
                    <a:cs typeface="+mn-cs"/>
                  </a:defRPr>
                </a:lvl5pPr>
                <a:lvl6pPr marL="2394412" algn="l" defTabSz="957765" rtl="0" eaLnBrk="1" latinLnBrk="0" hangingPunct="1">
                  <a:defRPr sz="1900" kern="1200">
                    <a:solidFill>
                      <a:schemeClr val="tx1"/>
                    </a:solidFill>
                    <a:latin typeface="+mn-lt"/>
                    <a:ea typeface="+mn-ea"/>
                    <a:cs typeface="+mn-cs"/>
                  </a:defRPr>
                </a:lvl6pPr>
                <a:lvl7pPr marL="2873294" algn="l" defTabSz="957765" rtl="0" eaLnBrk="1" latinLnBrk="0" hangingPunct="1">
                  <a:defRPr sz="1900" kern="1200">
                    <a:solidFill>
                      <a:schemeClr val="tx1"/>
                    </a:solidFill>
                    <a:latin typeface="+mn-lt"/>
                    <a:ea typeface="+mn-ea"/>
                    <a:cs typeface="+mn-cs"/>
                  </a:defRPr>
                </a:lvl7pPr>
                <a:lvl8pPr marL="3352175" algn="l" defTabSz="957765" rtl="0" eaLnBrk="1" latinLnBrk="0" hangingPunct="1">
                  <a:defRPr sz="1900" kern="1200">
                    <a:solidFill>
                      <a:schemeClr val="tx1"/>
                    </a:solidFill>
                    <a:latin typeface="+mn-lt"/>
                    <a:ea typeface="+mn-ea"/>
                    <a:cs typeface="+mn-cs"/>
                  </a:defRPr>
                </a:lvl8pPr>
                <a:lvl9pPr marL="3831057" algn="l" defTabSz="957765" rtl="0" eaLnBrk="1" latinLnBrk="0" hangingPunct="1">
                  <a:defRPr sz="1900" kern="1200">
                    <a:solidFill>
                      <a:schemeClr val="tx1"/>
                    </a:solidFill>
                    <a:latin typeface="+mn-lt"/>
                    <a:ea typeface="+mn-ea"/>
                    <a:cs typeface="+mn-cs"/>
                  </a:defRPr>
                </a:lvl9pPr>
              </a:lstStyle>
              <a:p>
                <a:pPr algn="ctr" eaLnBrk="1" fontAlgn="auto" hangingPunct="1">
                  <a:lnSpc>
                    <a:spcPct val="90000"/>
                  </a:lnSpc>
                  <a:spcBef>
                    <a:spcPts val="0"/>
                  </a:spcBef>
                  <a:spcAft>
                    <a:spcPts val="0"/>
                  </a:spcAft>
                </a:pPr>
                <a:r>
                  <a:rPr lang="ko-KR" altLang="en-US" sz="1100" dirty="0">
                    <a:solidFill>
                      <a:srgbClr val="000000"/>
                    </a:solidFill>
                    <a:latin typeface="나눔명조" panose="02020603020101020101" pitchFamily="18" charset="-127"/>
                    <a:ea typeface="나눔명조" panose="02020603020101020101" pitchFamily="18" charset="-127"/>
                  </a:rPr>
                  <a:t>리포트 분석</a:t>
                </a:r>
                <a:endParaRPr lang="en-US" sz="1100" dirty="0">
                  <a:solidFill>
                    <a:srgbClr val="000000"/>
                  </a:solidFill>
                  <a:latin typeface="나눔명조" panose="02020603020101020101" pitchFamily="18" charset="-127"/>
                  <a:ea typeface="나눔명조" panose="02020603020101020101" pitchFamily="18" charset="-127"/>
                </a:endParaRPr>
              </a:p>
            </p:txBody>
          </p:sp>
          <p:pic>
            <p:nvPicPr>
              <p:cNvPr id="108" name="Picture 79" descr="automatic_report.png"/>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bwMode="gray">
              <a:xfrm>
                <a:off x="14668049" y="2918658"/>
                <a:ext cx="605981" cy="580402"/>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pic>
        </p:grpSp>
        <p:grpSp>
          <p:nvGrpSpPr>
            <p:cNvPr id="85" name="Group 85"/>
            <p:cNvGrpSpPr>
              <a:grpSpLocks/>
            </p:cNvGrpSpPr>
            <p:nvPr/>
          </p:nvGrpSpPr>
          <p:grpSpPr bwMode="auto">
            <a:xfrm>
              <a:off x="7701276" y="2610266"/>
              <a:ext cx="1465506" cy="1044854"/>
              <a:chOff x="12196951" y="2957445"/>
              <a:chExt cx="2433724" cy="1791095"/>
            </a:xfrm>
          </p:grpSpPr>
          <p:pic>
            <p:nvPicPr>
              <p:cNvPr id="105" name="Picture 13" descr="report.png"/>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bwMode="gray">
              <a:xfrm>
                <a:off x="12974078" y="2957445"/>
                <a:ext cx="538637" cy="522437"/>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pic>
          <p:sp>
            <p:nvSpPr>
              <p:cNvPr id="106" name="TextBox 87"/>
              <p:cNvSpPr txBox="1">
                <a:spLocks noChangeArrowheads="1"/>
              </p:cNvSpPr>
              <p:nvPr/>
            </p:nvSpPr>
            <p:spPr bwMode="gray">
              <a:xfrm>
                <a:off x="12196951" y="3479427"/>
                <a:ext cx="2433724" cy="1269113"/>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wrap="square" lIns="145152" tIns="72576" rIns="145152" bIns="72576">
                <a:spAutoFit/>
              </a:bodyPr>
              <a:lstStyle>
                <a:defPPr>
                  <a:defRPr lang="en-US"/>
                </a:defPPr>
                <a:lvl1pPr marL="0" algn="l" defTabSz="957765" rtl="0" eaLnBrk="1" latinLnBrk="0" hangingPunct="1">
                  <a:defRPr sz="1900" kern="1200">
                    <a:solidFill>
                      <a:schemeClr val="tx1"/>
                    </a:solidFill>
                    <a:latin typeface="+mn-lt"/>
                    <a:ea typeface="+mn-ea"/>
                    <a:cs typeface="+mn-cs"/>
                  </a:defRPr>
                </a:lvl1pPr>
                <a:lvl2pPr marL="478882" algn="l" defTabSz="957765" rtl="0" eaLnBrk="1" latinLnBrk="0" hangingPunct="1">
                  <a:defRPr sz="1900" kern="1200">
                    <a:solidFill>
                      <a:schemeClr val="tx1"/>
                    </a:solidFill>
                    <a:latin typeface="+mn-lt"/>
                    <a:ea typeface="+mn-ea"/>
                    <a:cs typeface="+mn-cs"/>
                  </a:defRPr>
                </a:lvl2pPr>
                <a:lvl3pPr marL="957765" algn="l" defTabSz="957765" rtl="0" eaLnBrk="1" latinLnBrk="0" hangingPunct="1">
                  <a:defRPr sz="1900" kern="1200">
                    <a:solidFill>
                      <a:schemeClr val="tx1"/>
                    </a:solidFill>
                    <a:latin typeface="+mn-lt"/>
                    <a:ea typeface="+mn-ea"/>
                    <a:cs typeface="+mn-cs"/>
                  </a:defRPr>
                </a:lvl3pPr>
                <a:lvl4pPr marL="1436647" algn="l" defTabSz="957765" rtl="0" eaLnBrk="1" latinLnBrk="0" hangingPunct="1">
                  <a:defRPr sz="1900" kern="1200">
                    <a:solidFill>
                      <a:schemeClr val="tx1"/>
                    </a:solidFill>
                    <a:latin typeface="+mn-lt"/>
                    <a:ea typeface="+mn-ea"/>
                    <a:cs typeface="+mn-cs"/>
                  </a:defRPr>
                </a:lvl4pPr>
                <a:lvl5pPr marL="1915529" algn="l" defTabSz="957765" rtl="0" eaLnBrk="1" latinLnBrk="0" hangingPunct="1">
                  <a:defRPr sz="1900" kern="1200">
                    <a:solidFill>
                      <a:schemeClr val="tx1"/>
                    </a:solidFill>
                    <a:latin typeface="+mn-lt"/>
                    <a:ea typeface="+mn-ea"/>
                    <a:cs typeface="+mn-cs"/>
                  </a:defRPr>
                </a:lvl5pPr>
                <a:lvl6pPr marL="2394412" algn="l" defTabSz="957765" rtl="0" eaLnBrk="1" latinLnBrk="0" hangingPunct="1">
                  <a:defRPr sz="1900" kern="1200">
                    <a:solidFill>
                      <a:schemeClr val="tx1"/>
                    </a:solidFill>
                    <a:latin typeface="+mn-lt"/>
                    <a:ea typeface="+mn-ea"/>
                    <a:cs typeface="+mn-cs"/>
                  </a:defRPr>
                </a:lvl6pPr>
                <a:lvl7pPr marL="2873294" algn="l" defTabSz="957765" rtl="0" eaLnBrk="1" latinLnBrk="0" hangingPunct="1">
                  <a:defRPr sz="1900" kern="1200">
                    <a:solidFill>
                      <a:schemeClr val="tx1"/>
                    </a:solidFill>
                    <a:latin typeface="+mn-lt"/>
                    <a:ea typeface="+mn-ea"/>
                    <a:cs typeface="+mn-cs"/>
                  </a:defRPr>
                </a:lvl7pPr>
                <a:lvl8pPr marL="3352175" algn="l" defTabSz="957765" rtl="0" eaLnBrk="1" latinLnBrk="0" hangingPunct="1">
                  <a:defRPr sz="1900" kern="1200">
                    <a:solidFill>
                      <a:schemeClr val="tx1"/>
                    </a:solidFill>
                    <a:latin typeface="+mn-lt"/>
                    <a:ea typeface="+mn-ea"/>
                    <a:cs typeface="+mn-cs"/>
                  </a:defRPr>
                </a:lvl8pPr>
                <a:lvl9pPr marL="3831057" algn="l" defTabSz="957765" rtl="0" eaLnBrk="1" latinLnBrk="0" hangingPunct="1">
                  <a:defRPr sz="1900" kern="1200">
                    <a:solidFill>
                      <a:schemeClr val="tx1"/>
                    </a:solidFill>
                    <a:latin typeface="+mn-lt"/>
                    <a:ea typeface="+mn-ea"/>
                    <a:cs typeface="+mn-cs"/>
                  </a:defRPr>
                </a:lvl9pPr>
              </a:lstStyle>
              <a:p>
                <a:pPr algn="ctr" eaLnBrk="1" fontAlgn="auto" hangingPunct="1">
                  <a:lnSpc>
                    <a:spcPct val="90000"/>
                  </a:lnSpc>
                  <a:spcBef>
                    <a:spcPts val="0"/>
                  </a:spcBef>
                  <a:spcAft>
                    <a:spcPts val="0"/>
                  </a:spcAft>
                </a:pPr>
                <a:r>
                  <a:rPr lang="ko-KR" altLang="en-US" sz="1100" dirty="0">
                    <a:solidFill>
                      <a:srgbClr val="000000"/>
                    </a:solidFill>
                    <a:latin typeface="나눔명조" panose="02020603020101020101" pitchFamily="18" charset="-127"/>
                    <a:ea typeface="나눔명조" panose="02020603020101020101" pitchFamily="18" charset="-127"/>
                  </a:rPr>
                  <a:t>사용자</a:t>
                </a:r>
                <a:r>
                  <a:rPr lang="en-US" sz="1100" dirty="0">
                    <a:solidFill>
                      <a:srgbClr val="000000"/>
                    </a:solidFill>
                    <a:latin typeface="나눔명조" panose="02020603020101020101" pitchFamily="18" charset="-127"/>
                    <a:ea typeface="나눔명조" panose="02020603020101020101" pitchFamily="18" charset="-127"/>
                  </a:rPr>
                  <a:t/>
                </a:r>
                <a:br>
                  <a:rPr lang="en-US" sz="1100" dirty="0">
                    <a:solidFill>
                      <a:srgbClr val="000000"/>
                    </a:solidFill>
                    <a:latin typeface="나눔명조" panose="02020603020101020101" pitchFamily="18" charset="-127"/>
                    <a:ea typeface="나눔명조" panose="02020603020101020101" pitchFamily="18" charset="-127"/>
                  </a:rPr>
                </a:br>
                <a:r>
                  <a:rPr lang="ko-KR" altLang="en-US" sz="1100" dirty="0" err="1">
                    <a:solidFill>
                      <a:srgbClr val="000000"/>
                    </a:solidFill>
                    <a:latin typeface="나눔명조" panose="02020603020101020101" pitchFamily="18" charset="-127"/>
                    <a:ea typeface="나눔명조" panose="02020603020101020101" pitchFamily="18" charset="-127"/>
                  </a:rPr>
                  <a:t>데쉬보드</a:t>
                </a:r>
                <a:endParaRPr lang="en-US" sz="1100" dirty="0">
                  <a:solidFill>
                    <a:srgbClr val="000000"/>
                  </a:solidFill>
                  <a:latin typeface="나눔명조" panose="02020603020101020101" pitchFamily="18" charset="-127"/>
                  <a:ea typeface="나눔명조" panose="02020603020101020101" pitchFamily="18" charset="-127"/>
                </a:endParaRPr>
              </a:p>
            </p:txBody>
          </p:sp>
        </p:grpSp>
        <p:grpSp>
          <p:nvGrpSpPr>
            <p:cNvPr id="86" name="Group 88"/>
            <p:cNvGrpSpPr>
              <a:grpSpLocks/>
            </p:cNvGrpSpPr>
            <p:nvPr/>
          </p:nvGrpSpPr>
          <p:grpSpPr bwMode="auto">
            <a:xfrm>
              <a:off x="6752108" y="2611162"/>
              <a:ext cx="1259821" cy="1043068"/>
              <a:chOff x="10641524" y="2963104"/>
              <a:chExt cx="2091368" cy="1782695"/>
            </a:xfrm>
          </p:grpSpPr>
          <p:pic>
            <p:nvPicPr>
              <p:cNvPr id="103" name="Picture 89" descr="monitor.png"/>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bwMode="gray">
              <a:xfrm>
                <a:off x="11233529" y="2963104"/>
                <a:ext cx="560581" cy="511118"/>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pic>
          <p:sp>
            <p:nvSpPr>
              <p:cNvPr id="104" name="TextBox 90"/>
              <p:cNvSpPr txBox="1">
                <a:spLocks noChangeArrowheads="1"/>
              </p:cNvSpPr>
              <p:nvPr/>
            </p:nvSpPr>
            <p:spPr bwMode="gray">
              <a:xfrm>
                <a:off x="10641524" y="3480474"/>
                <a:ext cx="2091368" cy="1265325"/>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wrap="square" lIns="145152" tIns="72576" rIns="145152" bIns="72576">
                <a:spAutoFit/>
              </a:bodyPr>
              <a:lstStyle>
                <a:defPPr>
                  <a:defRPr lang="en-US"/>
                </a:defPPr>
                <a:lvl1pPr marL="0" algn="l" defTabSz="957765" rtl="0" eaLnBrk="1" latinLnBrk="0" hangingPunct="1">
                  <a:defRPr sz="1900" kern="1200">
                    <a:solidFill>
                      <a:schemeClr val="tx1"/>
                    </a:solidFill>
                    <a:latin typeface="+mn-lt"/>
                    <a:ea typeface="+mn-ea"/>
                    <a:cs typeface="+mn-cs"/>
                  </a:defRPr>
                </a:lvl1pPr>
                <a:lvl2pPr marL="478882" algn="l" defTabSz="957765" rtl="0" eaLnBrk="1" latinLnBrk="0" hangingPunct="1">
                  <a:defRPr sz="1900" kern="1200">
                    <a:solidFill>
                      <a:schemeClr val="tx1"/>
                    </a:solidFill>
                    <a:latin typeface="+mn-lt"/>
                    <a:ea typeface="+mn-ea"/>
                    <a:cs typeface="+mn-cs"/>
                  </a:defRPr>
                </a:lvl2pPr>
                <a:lvl3pPr marL="957765" algn="l" defTabSz="957765" rtl="0" eaLnBrk="1" latinLnBrk="0" hangingPunct="1">
                  <a:defRPr sz="1900" kern="1200">
                    <a:solidFill>
                      <a:schemeClr val="tx1"/>
                    </a:solidFill>
                    <a:latin typeface="+mn-lt"/>
                    <a:ea typeface="+mn-ea"/>
                    <a:cs typeface="+mn-cs"/>
                  </a:defRPr>
                </a:lvl3pPr>
                <a:lvl4pPr marL="1436647" algn="l" defTabSz="957765" rtl="0" eaLnBrk="1" latinLnBrk="0" hangingPunct="1">
                  <a:defRPr sz="1900" kern="1200">
                    <a:solidFill>
                      <a:schemeClr val="tx1"/>
                    </a:solidFill>
                    <a:latin typeface="+mn-lt"/>
                    <a:ea typeface="+mn-ea"/>
                    <a:cs typeface="+mn-cs"/>
                  </a:defRPr>
                </a:lvl4pPr>
                <a:lvl5pPr marL="1915529" algn="l" defTabSz="957765" rtl="0" eaLnBrk="1" latinLnBrk="0" hangingPunct="1">
                  <a:defRPr sz="1900" kern="1200">
                    <a:solidFill>
                      <a:schemeClr val="tx1"/>
                    </a:solidFill>
                    <a:latin typeface="+mn-lt"/>
                    <a:ea typeface="+mn-ea"/>
                    <a:cs typeface="+mn-cs"/>
                  </a:defRPr>
                </a:lvl5pPr>
                <a:lvl6pPr marL="2394412" algn="l" defTabSz="957765" rtl="0" eaLnBrk="1" latinLnBrk="0" hangingPunct="1">
                  <a:defRPr sz="1900" kern="1200">
                    <a:solidFill>
                      <a:schemeClr val="tx1"/>
                    </a:solidFill>
                    <a:latin typeface="+mn-lt"/>
                    <a:ea typeface="+mn-ea"/>
                    <a:cs typeface="+mn-cs"/>
                  </a:defRPr>
                </a:lvl6pPr>
                <a:lvl7pPr marL="2873294" algn="l" defTabSz="957765" rtl="0" eaLnBrk="1" latinLnBrk="0" hangingPunct="1">
                  <a:defRPr sz="1900" kern="1200">
                    <a:solidFill>
                      <a:schemeClr val="tx1"/>
                    </a:solidFill>
                    <a:latin typeface="+mn-lt"/>
                    <a:ea typeface="+mn-ea"/>
                    <a:cs typeface="+mn-cs"/>
                  </a:defRPr>
                </a:lvl7pPr>
                <a:lvl8pPr marL="3352175" algn="l" defTabSz="957765" rtl="0" eaLnBrk="1" latinLnBrk="0" hangingPunct="1">
                  <a:defRPr sz="1900" kern="1200">
                    <a:solidFill>
                      <a:schemeClr val="tx1"/>
                    </a:solidFill>
                    <a:latin typeface="+mn-lt"/>
                    <a:ea typeface="+mn-ea"/>
                    <a:cs typeface="+mn-cs"/>
                  </a:defRPr>
                </a:lvl8pPr>
                <a:lvl9pPr marL="3831057" algn="l" defTabSz="957765" rtl="0" eaLnBrk="1" latinLnBrk="0" hangingPunct="1">
                  <a:defRPr sz="1900" kern="1200">
                    <a:solidFill>
                      <a:schemeClr val="tx1"/>
                    </a:solidFill>
                    <a:latin typeface="+mn-lt"/>
                    <a:ea typeface="+mn-ea"/>
                    <a:cs typeface="+mn-cs"/>
                  </a:defRPr>
                </a:lvl9pPr>
              </a:lstStyle>
              <a:p>
                <a:pPr algn="ctr" eaLnBrk="1" fontAlgn="auto" hangingPunct="1">
                  <a:lnSpc>
                    <a:spcPct val="90000"/>
                  </a:lnSpc>
                  <a:spcBef>
                    <a:spcPts val="0"/>
                  </a:spcBef>
                  <a:spcAft>
                    <a:spcPts val="0"/>
                  </a:spcAft>
                </a:pPr>
                <a:r>
                  <a:rPr lang="ko-KR" altLang="en-US" sz="1100" dirty="0">
                    <a:solidFill>
                      <a:srgbClr val="000000"/>
                    </a:solidFill>
                    <a:latin typeface="나눔명조" panose="02020603020101020101" pitchFamily="18" charset="-127"/>
                    <a:ea typeface="나눔명조" panose="02020603020101020101" pitchFamily="18" charset="-127"/>
                  </a:rPr>
                  <a:t>모니터</a:t>
                </a:r>
                <a:r>
                  <a:rPr lang="en-US" sz="1100" dirty="0">
                    <a:solidFill>
                      <a:srgbClr val="000000"/>
                    </a:solidFill>
                    <a:latin typeface="나눔명조" panose="02020603020101020101" pitchFamily="18" charset="-127"/>
                    <a:ea typeface="나눔명조" panose="02020603020101020101" pitchFamily="18" charset="-127"/>
                  </a:rPr>
                  <a:t/>
                </a:r>
                <a:br>
                  <a:rPr lang="en-US" sz="1100" dirty="0">
                    <a:solidFill>
                      <a:srgbClr val="000000"/>
                    </a:solidFill>
                    <a:latin typeface="나눔명조" panose="02020603020101020101" pitchFamily="18" charset="-127"/>
                    <a:ea typeface="나눔명조" panose="02020603020101020101" pitchFamily="18" charset="-127"/>
                  </a:rPr>
                </a:br>
                <a:r>
                  <a:rPr lang="ko-KR" altLang="en-US" sz="1100" dirty="0" err="1">
                    <a:solidFill>
                      <a:srgbClr val="000000"/>
                    </a:solidFill>
                    <a:latin typeface="나눔명조" panose="02020603020101020101" pitchFamily="18" charset="-127"/>
                    <a:ea typeface="나눔명조" panose="02020603020101020101" pitchFamily="18" charset="-127"/>
                  </a:rPr>
                  <a:t>알람</a:t>
                </a:r>
                <a:endParaRPr lang="en-US" sz="1100" dirty="0">
                  <a:solidFill>
                    <a:srgbClr val="000000"/>
                  </a:solidFill>
                  <a:latin typeface="나눔명조" panose="02020603020101020101" pitchFamily="18" charset="-127"/>
                  <a:ea typeface="나눔명조" panose="02020603020101020101" pitchFamily="18" charset="-127"/>
                </a:endParaRPr>
              </a:p>
            </p:txBody>
          </p:sp>
        </p:grpSp>
        <p:grpSp>
          <p:nvGrpSpPr>
            <p:cNvPr id="87" name="Group 91"/>
            <p:cNvGrpSpPr>
              <a:grpSpLocks/>
            </p:cNvGrpSpPr>
            <p:nvPr/>
          </p:nvGrpSpPr>
          <p:grpSpPr bwMode="auto">
            <a:xfrm>
              <a:off x="5688723" y="2614773"/>
              <a:ext cx="1166102" cy="779011"/>
              <a:chOff x="9012351" y="2972753"/>
              <a:chExt cx="1938907" cy="1331752"/>
            </a:xfrm>
          </p:grpSpPr>
          <p:pic>
            <p:nvPicPr>
              <p:cNvPr id="101" name="Picture 15" descr="knowledge.png"/>
              <p:cNvPicPr>
                <a:picLocks noChangeAspect="1"/>
              </p:cNvPicPr>
              <p:nvPr/>
            </p:nvPicPr>
            <p:blipFill>
              <a:blip r:embed="rId12" cstate="email">
                <a:extLst>
                  <a:ext uri="{28A0092B-C50C-407E-A947-70E740481C1C}">
                    <a14:useLocalDpi xmlns:a14="http://schemas.microsoft.com/office/drawing/2010/main"/>
                  </a:ext>
                </a:extLst>
              </a:blip>
              <a:srcRect/>
              <a:stretch>
                <a:fillRect/>
              </a:stretch>
            </p:blipFill>
            <p:spPr bwMode="gray">
              <a:xfrm>
                <a:off x="9571638" y="2972753"/>
                <a:ext cx="640856" cy="491820"/>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pic>
          <p:sp>
            <p:nvSpPr>
              <p:cNvPr id="102" name="TextBox 93"/>
              <p:cNvSpPr txBox="1">
                <a:spLocks noChangeArrowheads="1"/>
              </p:cNvSpPr>
              <p:nvPr/>
            </p:nvSpPr>
            <p:spPr bwMode="gray">
              <a:xfrm>
                <a:off x="9012351" y="3479574"/>
                <a:ext cx="1938907" cy="824931"/>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lIns="145152" tIns="72576" rIns="145152" bIns="72576">
                <a:spAutoFit/>
              </a:bodyPr>
              <a:lstStyle>
                <a:defPPr>
                  <a:defRPr lang="en-US"/>
                </a:defPPr>
                <a:lvl1pPr marL="0" algn="l" defTabSz="957765" rtl="0" eaLnBrk="1" latinLnBrk="0" hangingPunct="1">
                  <a:defRPr sz="1900" kern="1200">
                    <a:solidFill>
                      <a:schemeClr val="tx1"/>
                    </a:solidFill>
                    <a:latin typeface="+mn-lt"/>
                    <a:ea typeface="+mn-ea"/>
                    <a:cs typeface="+mn-cs"/>
                  </a:defRPr>
                </a:lvl1pPr>
                <a:lvl2pPr marL="478882" algn="l" defTabSz="957765" rtl="0" eaLnBrk="1" latinLnBrk="0" hangingPunct="1">
                  <a:defRPr sz="1900" kern="1200">
                    <a:solidFill>
                      <a:schemeClr val="tx1"/>
                    </a:solidFill>
                    <a:latin typeface="+mn-lt"/>
                    <a:ea typeface="+mn-ea"/>
                    <a:cs typeface="+mn-cs"/>
                  </a:defRPr>
                </a:lvl2pPr>
                <a:lvl3pPr marL="957765" algn="l" defTabSz="957765" rtl="0" eaLnBrk="1" latinLnBrk="0" hangingPunct="1">
                  <a:defRPr sz="1900" kern="1200">
                    <a:solidFill>
                      <a:schemeClr val="tx1"/>
                    </a:solidFill>
                    <a:latin typeface="+mn-lt"/>
                    <a:ea typeface="+mn-ea"/>
                    <a:cs typeface="+mn-cs"/>
                  </a:defRPr>
                </a:lvl3pPr>
                <a:lvl4pPr marL="1436647" algn="l" defTabSz="957765" rtl="0" eaLnBrk="1" latinLnBrk="0" hangingPunct="1">
                  <a:defRPr sz="1900" kern="1200">
                    <a:solidFill>
                      <a:schemeClr val="tx1"/>
                    </a:solidFill>
                    <a:latin typeface="+mn-lt"/>
                    <a:ea typeface="+mn-ea"/>
                    <a:cs typeface="+mn-cs"/>
                  </a:defRPr>
                </a:lvl4pPr>
                <a:lvl5pPr marL="1915529" algn="l" defTabSz="957765" rtl="0" eaLnBrk="1" latinLnBrk="0" hangingPunct="1">
                  <a:defRPr sz="1900" kern="1200">
                    <a:solidFill>
                      <a:schemeClr val="tx1"/>
                    </a:solidFill>
                    <a:latin typeface="+mn-lt"/>
                    <a:ea typeface="+mn-ea"/>
                    <a:cs typeface="+mn-cs"/>
                  </a:defRPr>
                </a:lvl5pPr>
                <a:lvl6pPr marL="2394412" algn="l" defTabSz="957765" rtl="0" eaLnBrk="1" latinLnBrk="0" hangingPunct="1">
                  <a:defRPr sz="1900" kern="1200">
                    <a:solidFill>
                      <a:schemeClr val="tx1"/>
                    </a:solidFill>
                    <a:latin typeface="+mn-lt"/>
                    <a:ea typeface="+mn-ea"/>
                    <a:cs typeface="+mn-cs"/>
                  </a:defRPr>
                </a:lvl6pPr>
                <a:lvl7pPr marL="2873294" algn="l" defTabSz="957765" rtl="0" eaLnBrk="1" latinLnBrk="0" hangingPunct="1">
                  <a:defRPr sz="1900" kern="1200">
                    <a:solidFill>
                      <a:schemeClr val="tx1"/>
                    </a:solidFill>
                    <a:latin typeface="+mn-lt"/>
                    <a:ea typeface="+mn-ea"/>
                    <a:cs typeface="+mn-cs"/>
                  </a:defRPr>
                </a:lvl7pPr>
                <a:lvl8pPr marL="3352175" algn="l" defTabSz="957765" rtl="0" eaLnBrk="1" latinLnBrk="0" hangingPunct="1">
                  <a:defRPr sz="1900" kern="1200">
                    <a:solidFill>
                      <a:schemeClr val="tx1"/>
                    </a:solidFill>
                    <a:latin typeface="+mn-lt"/>
                    <a:ea typeface="+mn-ea"/>
                    <a:cs typeface="+mn-cs"/>
                  </a:defRPr>
                </a:lvl8pPr>
                <a:lvl9pPr marL="3831057" algn="l" defTabSz="957765" rtl="0" eaLnBrk="1" latinLnBrk="0" hangingPunct="1">
                  <a:defRPr sz="1900" kern="1200">
                    <a:solidFill>
                      <a:schemeClr val="tx1"/>
                    </a:solidFill>
                    <a:latin typeface="+mn-lt"/>
                    <a:ea typeface="+mn-ea"/>
                    <a:cs typeface="+mn-cs"/>
                  </a:defRPr>
                </a:lvl9pPr>
              </a:lstStyle>
              <a:p>
                <a:pPr algn="ctr" eaLnBrk="1" fontAlgn="auto" hangingPunct="1">
                  <a:lnSpc>
                    <a:spcPct val="90000"/>
                  </a:lnSpc>
                  <a:spcBef>
                    <a:spcPts val="0"/>
                  </a:spcBef>
                  <a:spcAft>
                    <a:spcPts val="0"/>
                  </a:spcAft>
                </a:pPr>
                <a:r>
                  <a:rPr lang="ko-KR" altLang="en-US" sz="1100" dirty="0">
                    <a:solidFill>
                      <a:srgbClr val="000000"/>
                    </a:solidFill>
                    <a:latin typeface="나눔명조" panose="02020603020101020101" pitchFamily="18" charset="-127"/>
                    <a:ea typeface="나눔명조" panose="02020603020101020101" pitchFamily="18" charset="-127"/>
                  </a:rPr>
                  <a:t>지식 </a:t>
                </a:r>
                <a:endParaRPr lang="en-US" altLang="ko-KR" sz="1100" dirty="0">
                  <a:solidFill>
                    <a:srgbClr val="000000"/>
                  </a:solidFill>
                  <a:latin typeface="나눔명조" panose="02020603020101020101" pitchFamily="18" charset="-127"/>
                  <a:ea typeface="나눔명조" panose="02020603020101020101" pitchFamily="18" charset="-127"/>
                </a:endParaRPr>
              </a:p>
              <a:p>
                <a:pPr algn="ctr" eaLnBrk="1" fontAlgn="auto" hangingPunct="1">
                  <a:lnSpc>
                    <a:spcPct val="90000"/>
                  </a:lnSpc>
                  <a:spcBef>
                    <a:spcPts val="0"/>
                  </a:spcBef>
                  <a:spcAft>
                    <a:spcPts val="0"/>
                  </a:spcAft>
                </a:pPr>
                <a:r>
                  <a:rPr lang="ko-KR" altLang="en-US" sz="1100" dirty="0">
                    <a:solidFill>
                      <a:srgbClr val="000000"/>
                    </a:solidFill>
                    <a:latin typeface="나눔명조" panose="02020603020101020101" pitchFamily="18" charset="-127"/>
                    <a:ea typeface="나눔명조" panose="02020603020101020101" pitchFamily="18" charset="-127"/>
                  </a:rPr>
                  <a:t>추가</a:t>
                </a:r>
                <a:endParaRPr lang="en-US" sz="1100" dirty="0">
                  <a:solidFill>
                    <a:srgbClr val="000000"/>
                  </a:solidFill>
                  <a:latin typeface="나눔명조" panose="02020603020101020101" pitchFamily="18" charset="-127"/>
                  <a:ea typeface="나눔명조" panose="02020603020101020101" pitchFamily="18" charset="-127"/>
                </a:endParaRPr>
              </a:p>
            </p:txBody>
          </p:sp>
        </p:grpSp>
        <p:grpSp>
          <p:nvGrpSpPr>
            <p:cNvPr id="88" name="Group 94"/>
            <p:cNvGrpSpPr>
              <a:grpSpLocks/>
            </p:cNvGrpSpPr>
            <p:nvPr/>
          </p:nvGrpSpPr>
          <p:grpSpPr bwMode="auto">
            <a:xfrm>
              <a:off x="4595888" y="2611240"/>
              <a:ext cx="1290158" cy="1043068"/>
              <a:chOff x="7003136" y="2840891"/>
              <a:chExt cx="2140181" cy="1784562"/>
            </a:xfrm>
          </p:grpSpPr>
          <p:pic>
            <p:nvPicPr>
              <p:cNvPr id="99" name="Picture 95" descr="15.png"/>
              <p:cNvPicPr>
                <a:picLocks noChangeAspect="1"/>
              </p:cNvPicPr>
              <p:nvPr/>
            </p:nvPicPr>
            <p:blipFill>
              <a:blip r:embed="rId13" cstate="email">
                <a:extLst>
                  <a:ext uri="{28A0092B-C50C-407E-A947-70E740481C1C}">
                    <a14:useLocalDpi xmlns:a14="http://schemas.microsoft.com/office/drawing/2010/main"/>
                  </a:ext>
                </a:extLst>
              </a:blip>
              <a:srcRect/>
              <a:stretch>
                <a:fillRect/>
              </a:stretch>
            </p:blipFill>
            <p:spPr bwMode="gray">
              <a:xfrm>
                <a:off x="8038803" y="2840891"/>
                <a:ext cx="518663" cy="518663"/>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pic>
          <p:sp>
            <p:nvSpPr>
              <p:cNvPr id="100" name="TextBox 96"/>
              <p:cNvSpPr txBox="1">
                <a:spLocks noChangeArrowheads="1"/>
              </p:cNvSpPr>
              <p:nvPr/>
            </p:nvSpPr>
            <p:spPr bwMode="gray">
              <a:xfrm>
                <a:off x="7003136" y="3358803"/>
                <a:ext cx="2140181" cy="1266650"/>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wrap="square" lIns="145152" tIns="72576" rIns="145152" bIns="72576">
                <a:spAutoFit/>
              </a:bodyPr>
              <a:lstStyle>
                <a:defPPr>
                  <a:defRPr lang="en-US"/>
                </a:defPPr>
                <a:lvl1pPr marL="0" algn="l" defTabSz="957765" rtl="0" eaLnBrk="1" latinLnBrk="0" hangingPunct="1">
                  <a:defRPr sz="1900" kern="1200">
                    <a:solidFill>
                      <a:schemeClr val="tx1"/>
                    </a:solidFill>
                    <a:latin typeface="+mn-lt"/>
                    <a:ea typeface="+mn-ea"/>
                    <a:cs typeface="+mn-cs"/>
                  </a:defRPr>
                </a:lvl1pPr>
                <a:lvl2pPr marL="478882" algn="l" defTabSz="957765" rtl="0" eaLnBrk="1" latinLnBrk="0" hangingPunct="1">
                  <a:defRPr sz="1900" kern="1200">
                    <a:solidFill>
                      <a:schemeClr val="tx1"/>
                    </a:solidFill>
                    <a:latin typeface="+mn-lt"/>
                    <a:ea typeface="+mn-ea"/>
                    <a:cs typeface="+mn-cs"/>
                  </a:defRPr>
                </a:lvl2pPr>
                <a:lvl3pPr marL="957765" algn="l" defTabSz="957765" rtl="0" eaLnBrk="1" latinLnBrk="0" hangingPunct="1">
                  <a:defRPr sz="1900" kern="1200">
                    <a:solidFill>
                      <a:schemeClr val="tx1"/>
                    </a:solidFill>
                    <a:latin typeface="+mn-lt"/>
                    <a:ea typeface="+mn-ea"/>
                    <a:cs typeface="+mn-cs"/>
                  </a:defRPr>
                </a:lvl3pPr>
                <a:lvl4pPr marL="1436647" algn="l" defTabSz="957765" rtl="0" eaLnBrk="1" latinLnBrk="0" hangingPunct="1">
                  <a:defRPr sz="1900" kern="1200">
                    <a:solidFill>
                      <a:schemeClr val="tx1"/>
                    </a:solidFill>
                    <a:latin typeface="+mn-lt"/>
                    <a:ea typeface="+mn-ea"/>
                    <a:cs typeface="+mn-cs"/>
                  </a:defRPr>
                </a:lvl4pPr>
                <a:lvl5pPr marL="1915529" algn="l" defTabSz="957765" rtl="0" eaLnBrk="1" latinLnBrk="0" hangingPunct="1">
                  <a:defRPr sz="1900" kern="1200">
                    <a:solidFill>
                      <a:schemeClr val="tx1"/>
                    </a:solidFill>
                    <a:latin typeface="+mn-lt"/>
                    <a:ea typeface="+mn-ea"/>
                    <a:cs typeface="+mn-cs"/>
                  </a:defRPr>
                </a:lvl5pPr>
                <a:lvl6pPr marL="2394412" algn="l" defTabSz="957765" rtl="0" eaLnBrk="1" latinLnBrk="0" hangingPunct="1">
                  <a:defRPr sz="1900" kern="1200">
                    <a:solidFill>
                      <a:schemeClr val="tx1"/>
                    </a:solidFill>
                    <a:latin typeface="+mn-lt"/>
                    <a:ea typeface="+mn-ea"/>
                    <a:cs typeface="+mn-cs"/>
                  </a:defRPr>
                </a:lvl6pPr>
                <a:lvl7pPr marL="2873294" algn="l" defTabSz="957765" rtl="0" eaLnBrk="1" latinLnBrk="0" hangingPunct="1">
                  <a:defRPr sz="1900" kern="1200">
                    <a:solidFill>
                      <a:schemeClr val="tx1"/>
                    </a:solidFill>
                    <a:latin typeface="+mn-lt"/>
                    <a:ea typeface="+mn-ea"/>
                    <a:cs typeface="+mn-cs"/>
                  </a:defRPr>
                </a:lvl7pPr>
                <a:lvl8pPr marL="3352175" algn="l" defTabSz="957765" rtl="0" eaLnBrk="1" latinLnBrk="0" hangingPunct="1">
                  <a:defRPr sz="1900" kern="1200">
                    <a:solidFill>
                      <a:schemeClr val="tx1"/>
                    </a:solidFill>
                    <a:latin typeface="+mn-lt"/>
                    <a:ea typeface="+mn-ea"/>
                    <a:cs typeface="+mn-cs"/>
                  </a:defRPr>
                </a:lvl8pPr>
                <a:lvl9pPr marL="3831057" algn="l" defTabSz="957765" rtl="0" eaLnBrk="1" latinLnBrk="0" hangingPunct="1">
                  <a:defRPr sz="1900" kern="1200">
                    <a:solidFill>
                      <a:schemeClr val="tx1"/>
                    </a:solidFill>
                    <a:latin typeface="+mn-lt"/>
                    <a:ea typeface="+mn-ea"/>
                    <a:cs typeface="+mn-cs"/>
                  </a:defRPr>
                </a:lvl9pPr>
              </a:lstStyle>
              <a:p>
                <a:pPr algn="ctr" eaLnBrk="1" fontAlgn="auto" hangingPunct="1">
                  <a:lnSpc>
                    <a:spcPct val="90000"/>
                  </a:lnSpc>
                  <a:spcBef>
                    <a:spcPts val="0"/>
                  </a:spcBef>
                  <a:spcAft>
                    <a:spcPts val="0"/>
                  </a:spcAft>
                </a:pPr>
                <a:r>
                  <a:rPr lang="en-US" sz="1100" dirty="0">
                    <a:solidFill>
                      <a:srgbClr val="000000"/>
                    </a:solidFill>
                    <a:latin typeface="나눔명조" panose="02020603020101020101" pitchFamily="18" charset="-127"/>
                    <a:ea typeface="나눔명조" panose="02020603020101020101" pitchFamily="18" charset="-127"/>
                  </a:rPr>
                  <a:t>Ad hoc </a:t>
                </a:r>
                <a:br>
                  <a:rPr lang="en-US" sz="1100" dirty="0">
                    <a:solidFill>
                      <a:srgbClr val="000000"/>
                    </a:solidFill>
                    <a:latin typeface="나눔명조" panose="02020603020101020101" pitchFamily="18" charset="-127"/>
                    <a:ea typeface="나눔명조" panose="02020603020101020101" pitchFamily="18" charset="-127"/>
                  </a:rPr>
                </a:br>
                <a:r>
                  <a:rPr lang="ko-KR" altLang="en-US" sz="1100" dirty="0">
                    <a:solidFill>
                      <a:srgbClr val="000000"/>
                    </a:solidFill>
                    <a:latin typeface="나눔명조" panose="02020603020101020101" pitchFamily="18" charset="-127"/>
                    <a:ea typeface="나눔명조" panose="02020603020101020101" pitchFamily="18" charset="-127"/>
                  </a:rPr>
                  <a:t>검색</a:t>
                </a:r>
                <a:endParaRPr lang="en-US" sz="1100" dirty="0">
                  <a:solidFill>
                    <a:srgbClr val="000000"/>
                  </a:solidFill>
                  <a:latin typeface="나눔명조" panose="02020603020101020101" pitchFamily="18" charset="-127"/>
                  <a:ea typeface="나눔명조" panose="02020603020101020101" pitchFamily="18" charset="-127"/>
                </a:endParaRPr>
              </a:p>
            </p:txBody>
          </p:sp>
        </p:grpSp>
        <p:sp>
          <p:nvSpPr>
            <p:cNvPr id="89" name="Rounded Rectangle 99"/>
            <p:cNvSpPr>
              <a:spLocks noChangeArrowheads="1"/>
            </p:cNvSpPr>
            <p:nvPr/>
          </p:nvSpPr>
          <p:spPr bwMode="gray">
            <a:xfrm>
              <a:off x="5475328" y="4976633"/>
              <a:ext cx="1803621" cy="958156"/>
            </a:xfrm>
            <a:prstGeom prst="roundRect">
              <a:avLst>
                <a:gd name="adj" fmla="val 16667"/>
              </a:avLst>
            </a:prstGeom>
            <a:solidFill>
              <a:srgbClr val="FFFFFF"/>
            </a:solidFill>
            <a:ln w="9525">
              <a:solidFill>
                <a:srgbClr val="C0C0C0"/>
              </a:solidFill>
              <a:round/>
              <a:headEnd/>
              <a:tailEnd/>
            </a:ln>
          </p:spPr>
          <p:txBody>
            <a:bodyPr lIns="81091" tIns="40545" rIns="81091" bIns="40545" anchor="ctr"/>
            <a:lstStyle>
              <a:defPPr>
                <a:defRPr lang="en-US"/>
              </a:defPPr>
              <a:lvl1pPr marL="0" algn="l" defTabSz="957765" rtl="0" eaLnBrk="1" latinLnBrk="0" hangingPunct="1">
                <a:defRPr sz="1900" kern="1200">
                  <a:solidFill>
                    <a:schemeClr val="tx1"/>
                  </a:solidFill>
                  <a:latin typeface="+mn-lt"/>
                  <a:ea typeface="+mn-ea"/>
                  <a:cs typeface="+mn-cs"/>
                </a:defRPr>
              </a:lvl1pPr>
              <a:lvl2pPr marL="478882" algn="l" defTabSz="957765" rtl="0" eaLnBrk="1" latinLnBrk="0" hangingPunct="1">
                <a:defRPr sz="1900" kern="1200">
                  <a:solidFill>
                    <a:schemeClr val="tx1"/>
                  </a:solidFill>
                  <a:latin typeface="+mn-lt"/>
                  <a:ea typeface="+mn-ea"/>
                  <a:cs typeface="+mn-cs"/>
                </a:defRPr>
              </a:lvl2pPr>
              <a:lvl3pPr marL="957765" algn="l" defTabSz="957765" rtl="0" eaLnBrk="1" latinLnBrk="0" hangingPunct="1">
                <a:defRPr sz="1900" kern="1200">
                  <a:solidFill>
                    <a:schemeClr val="tx1"/>
                  </a:solidFill>
                  <a:latin typeface="+mn-lt"/>
                  <a:ea typeface="+mn-ea"/>
                  <a:cs typeface="+mn-cs"/>
                </a:defRPr>
              </a:lvl3pPr>
              <a:lvl4pPr marL="1436647" algn="l" defTabSz="957765" rtl="0" eaLnBrk="1" latinLnBrk="0" hangingPunct="1">
                <a:defRPr sz="1900" kern="1200">
                  <a:solidFill>
                    <a:schemeClr val="tx1"/>
                  </a:solidFill>
                  <a:latin typeface="+mn-lt"/>
                  <a:ea typeface="+mn-ea"/>
                  <a:cs typeface="+mn-cs"/>
                </a:defRPr>
              </a:lvl4pPr>
              <a:lvl5pPr marL="1915529" algn="l" defTabSz="957765" rtl="0" eaLnBrk="1" latinLnBrk="0" hangingPunct="1">
                <a:defRPr sz="1900" kern="1200">
                  <a:solidFill>
                    <a:schemeClr val="tx1"/>
                  </a:solidFill>
                  <a:latin typeface="+mn-lt"/>
                  <a:ea typeface="+mn-ea"/>
                  <a:cs typeface="+mn-cs"/>
                </a:defRPr>
              </a:lvl5pPr>
              <a:lvl6pPr marL="2394412" algn="l" defTabSz="957765" rtl="0" eaLnBrk="1" latinLnBrk="0" hangingPunct="1">
                <a:defRPr sz="1900" kern="1200">
                  <a:solidFill>
                    <a:schemeClr val="tx1"/>
                  </a:solidFill>
                  <a:latin typeface="+mn-lt"/>
                  <a:ea typeface="+mn-ea"/>
                  <a:cs typeface="+mn-cs"/>
                </a:defRPr>
              </a:lvl6pPr>
              <a:lvl7pPr marL="2873294" algn="l" defTabSz="957765" rtl="0" eaLnBrk="1" latinLnBrk="0" hangingPunct="1">
                <a:defRPr sz="1900" kern="1200">
                  <a:solidFill>
                    <a:schemeClr val="tx1"/>
                  </a:solidFill>
                  <a:latin typeface="+mn-lt"/>
                  <a:ea typeface="+mn-ea"/>
                  <a:cs typeface="+mn-cs"/>
                </a:defRPr>
              </a:lvl7pPr>
              <a:lvl8pPr marL="3352175" algn="l" defTabSz="957765" rtl="0" eaLnBrk="1" latinLnBrk="0" hangingPunct="1">
                <a:defRPr sz="1900" kern="1200">
                  <a:solidFill>
                    <a:schemeClr val="tx1"/>
                  </a:solidFill>
                  <a:latin typeface="+mn-lt"/>
                  <a:ea typeface="+mn-ea"/>
                  <a:cs typeface="+mn-cs"/>
                </a:defRPr>
              </a:lvl8pPr>
              <a:lvl9pPr marL="3831057" algn="l" defTabSz="957765" rtl="0" eaLnBrk="1" latinLnBrk="0" hangingPunct="1">
                <a:defRPr sz="1900" kern="1200">
                  <a:solidFill>
                    <a:schemeClr val="tx1"/>
                  </a:solidFill>
                  <a:latin typeface="+mn-lt"/>
                  <a:ea typeface="+mn-ea"/>
                  <a:cs typeface="+mn-cs"/>
                </a:defRPr>
              </a:lvl9pPr>
            </a:lstStyle>
            <a:p>
              <a:pPr algn="ctr" defTabSz="810645" fontAlgn="auto">
                <a:spcBef>
                  <a:spcPts val="0"/>
                </a:spcBef>
                <a:spcAft>
                  <a:spcPts val="0"/>
                </a:spcAft>
              </a:pPr>
              <a:endParaRPr lang="en-US" sz="1000">
                <a:solidFill>
                  <a:prstClr val="black"/>
                </a:solidFill>
                <a:latin typeface="나눔명조" panose="02020603020101020101" pitchFamily="18" charset="-127"/>
                <a:ea typeface="나눔명조" panose="02020603020101020101" pitchFamily="18" charset="-127"/>
              </a:endParaRPr>
            </a:p>
          </p:txBody>
        </p:sp>
        <p:pic>
          <p:nvPicPr>
            <p:cNvPr id="90" name="Picture 114" descr="image79.pdf"/>
            <p:cNvPicPr>
              <a:picLocks noChangeAspect="1"/>
            </p:cNvPicPr>
            <p:nvPr/>
          </p:nvPicPr>
          <p:blipFill>
            <a:blip r:embed="rId14">
              <a:extLst>
                <a:ext uri="{28A0092B-C50C-407E-A947-70E740481C1C}">
                  <a14:useLocalDpi xmlns:a14="http://schemas.microsoft.com/office/drawing/2010/main"/>
                </a:ext>
              </a:extLst>
            </a:blip>
            <a:srcRect/>
            <a:stretch>
              <a:fillRect/>
            </a:stretch>
          </p:blipFill>
          <p:spPr bwMode="gray">
            <a:xfrm>
              <a:off x="4284741" y="3868359"/>
              <a:ext cx="750969" cy="726470"/>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pic>
        <p:sp>
          <p:nvSpPr>
            <p:cNvPr id="91" name="TextBox 104"/>
            <p:cNvSpPr txBox="1">
              <a:spLocks noChangeArrowheads="1"/>
            </p:cNvSpPr>
            <p:nvPr/>
          </p:nvSpPr>
          <p:spPr bwMode="gray">
            <a:xfrm>
              <a:off x="5450997" y="5110826"/>
              <a:ext cx="1774602" cy="740262"/>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wrap="square" lIns="81091" tIns="40545" rIns="81091" bIns="40545">
              <a:spAutoFit/>
            </a:bodyPr>
            <a:lstStyle>
              <a:defPPr>
                <a:defRPr lang="en-US"/>
              </a:defPPr>
              <a:lvl1pPr marL="0" algn="l" defTabSz="957765" rtl="0" eaLnBrk="1" latinLnBrk="0" hangingPunct="1">
                <a:defRPr sz="1900" kern="1200">
                  <a:solidFill>
                    <a:schemeClr val="tx1"/>
                  </a:solidFill>
                  <a:latin typeface="+mn-lt"/>
                  <a:ea typeface="+mn-ea"/>
                  <a:cs typeface="+mn-cs"/>
                </a:defRPr>
              </a:lvl1pPr>
              <a:lvl2pPr marL="478882" algn="l" defTabSz="957765" rtl="0" eaLnBrk="1" latinLnBrk="0" hangingPunct="1">
                <a:defRPr sz="1900" kern="1200">
                  <a:solidFill>
                    <a:schemeClr val="tx1"/>
                  </a:solidFill>
                  <a:latin typeface="+mn-lt"/>
                  <a:ea typeface="+mn-ea"/>
                  <a:cs typeface="+mn-cs"/>
                </a:defRPr>
              </a:lvl2pPr>
              <a:lvl3pPr marL="957765" algn="l" defTabSz="957765" rtl="0" eaLnBrk="1" latinLnBrk="0" hangingPunct="1">
                <a:defRPr sz="1900" kern="1200">
                  <a:solidFill>
                    <a:schemeClr val="tx1"/>
                  </a:solidFill>
                  <a:latin typeface="+mn-lt"/>
                  <a:ea typeface="+mn-ea"/>
                  <a:cs typeface="+mn-cs"/>
                </a:defRPr>
              </a:lvl3pPr>
              <a:lvl4pPr marL="1436647" algn="l" defTabSz="957765" rtl="0" eaLnBrk="1" latinLnBrk="0" hangingPunct="1">
                <a:defRPr sz="1900" kern="1200">
                  <a:solidFill>
                    <a:schemeClr val="tx1"/>
                  </a:solidFill>
                  <a:latin typeface="+mn-lt"/>
                  <a:ea typeface="+mn-ea"/>
                  <a:cs typeface="+mn-cs"/>
                </a:defRPr>
              </a:lvl4pPr>
              <a:lvl5pPr marL="1915529" algn="l" defTabSz="957765" rtl="0" eaLnBrk="1" latinLnBrk="0" hangingPunct="1">
                <a:defRPr sz="1900" kern="1200">
                  <a:solidFill>
                    <a:schemeClr val="tx1"/>
                  </a:solidFill>
                  <a:latin typeface="+mn-lt"/>
                  <a:ea typeface="+mn-ea"/>
                  <a:cs typeface="+mn-cs"/>
                </a:defRPr>
              </a:lvl5pPr>
              <a:lvl6pPr marL="2394412" algn="l" defTabSz="957765" rtl="0" eaLnBrk="1" latinLnBrk="0" hangingPunct="1">
                <a:defRPr sz="1900" kern="1200">
                  <a:solidFill>
                    <a:schemeClr val="tx1"/>
                  </a:solidFill>
                  <a:latin typeface="+mn-lt"/>
                  <a:ea typeface="+mn-ea"/>
                  <a:cs typeface="+mn-cs"/>
                </a:defRPr>
              </a:lvl6pPr>
              <a:lvl7pPr marL="2873294" algn="l" defTabSz="957765" rtl="0" eaLnBrk="1" latinLnBrk="0" hangingPunct="1">
                <a:defRPr sz="1900" kern="1200">
                  <a:solidFill>
                    <a:schemeClr val="tx1"/>
                  </a:solidFill>
                  <a:latin typeface="+mn-lt"/>
                  <a:ea typeface="+mn-ea"/>
                  <a:cs typeface="+mn-cs"/>
                </a:defRPr>
              </a:lvl7pPr>
              <a:lvl8pPr marL="3352175" algn="l" defTabSz="957765" rtl="0" eaLnBrk="1" latinLnBrk="0" hangingPunct="1">
                <a:defRPr sz="1900" kern="1200">
                  <a:solidFill>
                    <a:schemeClr val="tx1"/>
                  </a:solidFill>
                  <a:latin typeface="+mn-lt"/>
                  <a:ea typeface="+mn-ea"/>
                  <a:cs typeface="+mn-cs"/>
                </a:defRPr>
              </a:lvl8pPr>
              <a:lvl9pPr marL="3831057" algn="l" defTabSz="957765" rtl="0" eaLnBrk="1" latinLnBrk="0" hangingPunct="1">
                <a:defRPr sz="1900" kern="1200">
                  <a:solidFill>
                    <a:schemeClr val="tx1"/>
                  </a:solidFill>
                  <a:latin typeface="+mn-lt"/>
                  <a:ea typeface="+mn-ea"/>
                  <a:cs typeface="+mn-cs"/>
                </a:defRPr>
              </a:lvl9pPr>
            </a:lstStyle>
            <a:p>
              <a:pPr algn="ctr" eaLnBrk="1" fontAlgn="auto" hangingPunct="1">
                <a:spcBef>
                  <a:spcPts val="0"/>
                </a:spcBef>
                <a:spcAft>
                  <a:spcPts val="0"/>
                </a:spcAft>
              </a:pPr>
              <a:r>
                <a:rPr lang="en-US" sz="1200" dirty="0" err="1" smtClean="0">
                  <a:solidFill>
                    <a:srgbClr val="000000"/>
                  </a:solidFill>
                  <a:latin typeface="나눔명조" panose="02020603020101020101" pitchFamily="18" charset="-127"/>
                  <a:ea typeface="나눔명조" panose="02020603020101020101" pitchFamily="18" charset="-127"/>
                </a:rPr>
                <a:t>Splunk</a:t>
              </a:r>
              <a:r>
                <a:rPr lang="en-US" sz="1200" dirty="0" smtClean="0">
                  <a:solidFill>
                    <a:srgbClr val="000000"/>
                  </a:solidFill>
                  <a:latin typeface="나눔명조" panose="02020603020101020101" pitchFamily="18" charset="-127"/>
                  <a:ea typeface="나눔명조" panose="02020603020101020101" pitchFamily="18" charset="-127"/>
                </a:rPr>
                <a:t> Storage</a:t>
              </a:r>
              <a:endParaRPr lang="en-US" sz="1200" dirty="0">
                <a:solidFill>
                  <a:srgbClr val="000000"/>
                </a:solidFill>
                <a:latin typeface="나눔명조" panose="02020603020101020101" pitchFamily="18" charset="-127"/>
                <a:ea typeface="나눔명조" panose="02020603020101020101" pitchFamily="18" charset="-127"/>
              </a:endParaRPr>
            </a:p>
          </p:txBody>
        </p:sp>
        <p:cxnSp>
          <p:nvCxnSpPr>
            <p:cNvPr id="92" name="Straight Connector 109"/>
            <p:cNvCxnSpPr>
              <a:cxnSpLocks noChangeShapeType="1"/>
            </p:cNvCxnSpPr>
            <p:nvPr/>
          </p:nvCxnSpPr>
          <p:spPr bwMode="gray">
            <a:xfrm>
              <a:off x="8344117" y="4714140"/>
              <a:ext cx="0" cy="267891"/>
            </a:xfrm>
            <a:prstGeom prst="line">
              <a:avLst/>
            </a:prstGeom>
            <a:noFill/>
            <a:ln w="25400">
              <a:solidFill>
                <a:srgbClr val="000000"/>
              </a:solidFill>
              <a:round/>
              <a:headEnd/>
              <a:tailEnd/>
            </a:ln>
            <a:effectLst>
              <a:outerShdw dist="20000" dir="5400000" rotWithShape="0">
                <a:srgbClr val="808080">
                  <a:alpha val="37999"/>
                </a:srgbClr>
              </a:outerShdw>
            </a:effectLst>
          </p:spPr>
        </p:cxnSp>
        <p:sp>
          <p:nvSpPr>
            <p:cNvPr id="93" name="Rounded Rectangle 110"/>
            <p:cNvSpPr>
              <a:spLocks noChangeArrowheads="1"/>
            </p:cNvSpPr>
            <p:nvPr/>
          </p:nvSpPr>
          <p:spPr bwMode="gray">
            <a:xfrm>
              <a:off x="7491455" y="4990068"/>
              <a:ext cx="1706297" cy="958155"/>
            </a:xfrm>
            <a:prstGeom prst="roundRect">
              <a:avLst>
                <a:gd name="adj" fmla="val 16667"/>
              </a:avLst>
            </a:prstGeom>
            <a:solidFill>
              <a:srgbClr val="FFFFFF"/>
            </a:solidFill>
            <a:ln w="9525">
              <a:solidFill>
                <a:srgbClr val="C0C0C0"/>
              </a:solidFill>
              <a:round/>
              <a:headEnd/>
              <a:tailEnd/>
            </a:ln>
          </p:spPr>
          <p:txBody>
            <a:bodyPr lIns="81091" tIns="40545" rIns="81091" bIns="40545" anchor="ctr"/>
            <a:lstStyle>
              <a:defPPr>
                <a:defRPr lang="en-US"/>
              </a:defPPr>
              <a:lvl1pPr marL="0" algn="l" defTabSz="957765" rtl="0" eaLnBrk="1" latinLnBrk="0" hangingPunct="1">
                <a:defRPr sz="1900" kern="1200">
                  <a:solidFill>
                    <a:schemeClr val="tx1"/>
                  </a:solidFill>
                  <a:latin typeface="+mn-lt"/>
                  <a:ea typeface="+mn-ea"/>
                  <a:cs typeface="+mn-cs"/>
                </a:defRPr>
              </a:lvl1pPr>
              <a:lvl2pPr marL="478882" algn="l" defTabSz="957765" rtl="0" eaLnBrk="1" latinLnBrk="0" hangingPunct="1">
                <a:defRPr sz="1900" kern="1200">
                  <a:solidFill>
                    <a:schemeClr val="tx1"/>
                  </a:solidFill>
                  <a:latin typeface="+mn-lt"/>
                  <a:ea typeface="+mn-ea"/>
                  <a:cs typeface="+mn-cs"/>
                </a:defRPr>
              </a:lvl2pPr>
              <a:lvl3pPr marL="957765" algn="l" defTabSz="957765" rtl="0" eaLnBrk="1" latinLnBrk="0" hangingPunct="1">
                <a:defRPr sz="1900" kern="1200">
                  <a:solidFill>
                    <a:schemeClr val="tx1"/>
                  </a:solidFill>
                  <a:latin typeface="+mn-lt"/>
                  <a:ea typeface="+mn-ea"/>
                  <a:cs typeface="+mn-cs"/>
                </a:defRPr>
              </a:lvl3pPr>
              <a:lvl4pPr marL="1436647" algn="l" defTabSz="957765" rtl="0" eaLnBrk="1" latinLnBrk="0" hangingPunct="1">
                <a:defRPr sz="1900" kern="1200">
                  <a:solidFill>
                    <a:schemeClr val="tx1"/>
                  </a:solidFill>
                  <a:latin typeface="+mn-lt"/>
                  <a:ea typeface="+mn-ea"/>
                  <a:cs typeface="+mn-cs"/>
                </a:defRPr>
              </a:lvl4pPr>
              <a:lvl5pPr marL="1915529" algn="l" defTabSz="957765" rtl="0" eaLnBrk="1" latinLnBrk="0" hangingPunct="1">
                <a:defRPr sz="1900" kern="1200">
                  <a:solidFill>
                    <a:schemeClr val="tx1"/>
                  </a:solidFill>
                  <a:latin typeface="+mn-lt"/>
                  <a:ea typeface="+mn-ea"/>
                  <a:cs typeface="+mn-cs"/>
                </a:defRPr>
              </a:lvl5pPr>
              <a:lvl6pPr marL="2394412" algn="l" defTabSz="957765" rtl="0" eaLnBrk="1" latinLnBrk="0" hangingPunct="1">
                <a:defRPr sz="1900" kern="1200">
                  <a:solidFill>
                    <a:schemeClr val="tx1"/>
                  </a:solidFill>
                  <a:latin typeface="+mn-lt"/>
                  <a:ea typeface="+mn-ea"/>
                  <a:cs typeface="+mn-cs"/>
                </a:defRPr>
              </a:lvl6pPr>
              <a:lvl7pPr marL="2873294" algn="l" defTabSz="957765" rtl="0" eaLnBrk="1" latinLnBrk="0" hangingPunct="1">
                <a:defRPr sz="1900" kern="1200">
                  <a:solidFill>
                    <a:schemeClr val="tx1"/>
                  </a:solidFill>
                  <a:latin typeface="+mn-lt"/>
                  <a:ea typeface="+mn-ea"/>
                  <a:cs typeface="+mn-cs"/>
                </a:defRPr>
              </a:lvl7pPr>
              <a:lvl8pPr marL="3352175" algn="l" defTabSz="957765" rtl="0" eaLnBrk="1" latinLnBrk="0" hangingPunct="1">
                <a:defRPr sz="1900" kern="1200">
                  <a:solidFill>
                    <a:schemeClr val="tx1"/>
                  </a:solidFill>
                  <a:latin typeface="+mn-lt"/>
                  <a:ea typeface="+mn-ea"/>
                  <a:cs typeface="+mn-cs"/>
                </a:defRPr>
              </a:lvl8pPr>
              <a:lvl9pPr marL="3831057" algn="l" defTabSz="957765" rtl="0" eaLnBrk="1" latinLnBrk="0" hangingPunct="1">
                <a:defRPr sz="1900" kern="1200">
                  <a:solidFill>
                    <a:schemeClr val="tx1"/>
                  </a:solidFill>
                  <a:latin typeface="+mn-lt"/>
                  <a:ea typeface="+mn-ea"/>
                  <a:cs typeface="+mn-cs"/>
                </a:defRPr>
              </a:lvl9pPr>
            </a:lstStyle>
            <a:p>
              <a:pPr algn="ctr" defTabSz="810645" fontAlgn="auto">
                <a:spcBef>
                  <a:spcPts val="0"/>
                </a:spcBef>
                <a:spcAft>
                  <a:spcPts val="0"/>
                </a:spcAft>
              </a:pPr>
              <a:endParaRPr lang="en-US" sz="1000">
                <a:solidFill>
                  <a:prstClr val="black"/>
                </a:solidFill>
                <a:latin typeface="나눔명조" panose="02020603020101020101" pitchFamily="18" charset="-127"/>
                <a:ea typeface="나눔명조" panose="02020603020101020101" pitchFamily="18" charset="-127"/>
              </a:endParaRPr>
            </a:p>
          </p:txBody>
        </p:sp>
        <p:sp>
          <p:nvSpPr>
            <p:cNvPr id="94" name="TextBox 111"/>
            <p:cNvSpPr txBox="1">
              <a:spLocks noChangeArrowheads="1"/>
            </p:cNvSpPr>
            <p:nvPr/>
          </p:nvSpPr>
          <p:spPr bwMode="gray">
            <a:xfrm>
              <a:off x="7774441" y="5501736"/>
              <a:ext cx="1176864" cy="268567"/>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wrap="none" lIns="81091" tIns="40545" rIns="81091" bIns="40545">
              <a:spAutoFit/>
            </a:bodyPr>
            <a:lstStyle>
              <a:defPPr>
                <a:defRPr lang="en-US"/>
              </a:defPPr>
              <a:lvl1pPr marL="0" algn="l" defTabSz="957765" rtl="0" eaLnBrk="1" latinLnBrk="0" hangingPunct="1">
                <a:defRPr sz="1900" kern="1200">
                  <a:solidFill>
                    <a:schemeClr val="tx1"/>
                  </a:solidFill>
                  <a:latin typeface="+mn-lt"/>
                  <a:ea typeface="+mn-ea"/>
                  <a:cs typeface="+mn-cs"/>
                </a:defRPr>
              </a:lvl1pPr>
              <a:lvl2pPr marL="478882" algn="l" defTabSz="957765" rtl="0" eaLnBrk="1" latinLnBrk="0" hangingPunct="1">
                <a:defRPr sz="1900" kern="1200">
                  <a:solidFill>
                    <a:schemeClr val="tx1"/>
                  </a:solidFill>
                  <a:latin typeface="+mn-lt"/>
                  <a:ea typeface="+mn-ea"/>
                  <a:cs typeface="+mn-cs"/>
                </a:defRPr>
              </a:lvl2pPr>
              <a:lvl3pPr marL="957765" algn="l" defTabSz="957765" rtl="0" eaLnBrk="1" latinLnBrk="0" hangingPunct="1">
                <a:defRPr sz="1900" kern="1200">
                  <a:solidFill>
                    <a:schemeClr val="tx1"/>
                  </a:solidFill>
                  <a:latin typeface="+mn-lt"/>
                  <a:ea typeface="+mn-ea"/>
                  <a:cs typeface="+mn-cs"/>
                </a:defRPr>
              </a:lvl3pPr>
              <a:lvl4pPr marL="1436647" algn="l" defTabSz="957765" rtl="0" eaLnBrk="1" latinLnBrk="0" hangingPunct="1">
                <a:defRPr sz="1900" kern="1200">
                  <a:solidFill>
                    <a:schemeClr val="tx1"/>
                  </a:solidFill>
                  <a:latin typeface="+mn-lt"/>
                  <a:ea typeface="+mn-ea"/>
                  <a:cs typeface="+mn-cs"/>
                </a:defRPr>
              </a:lvl4pPr>
              <a:lvl5pPr marL="1915529" algn="l" defTabSz="957765" rtl="0" eaLnBrk="1" latinLnBrk="0" hangingPunct="1">
                <a:defRPr sz="1900" kern="1200">
                  <a:solidFill>
                    <a:schemeClr val="tx1"/>
                  </a:solidFill>
                  <a:latin typeface="+mn-lt"/>
                  <a:ea typeface="+mn-ea"/>
                  <a:cs typeface="+mn-cs"/>
                </a:defRPr>
              </a:lvl5pPr>
              <a:lvl6pPr marL="2394412" algn="l" defTabSz="957765" rtl="0" eaLnBrk="1" latinLnBrk="0" hangingPunct="1">
                <a:defRPr sz="1900" kern="1200">
                  <a:solidFill>
                    <a:schemeClr val="tx1"/>
                  </a:solidFill>
                  <a:latin typeface="+mn-lt"/>
                  <a:ea typeface="+mn-ea"/>
                  <a:cs typeface="+mn-cs"/>
                </a:defRPr>
              </a:lvl6pPr>
              <a:lvl7pPr marL="2873294" algn="l" defTabSz="957765" rtl="0" eaLnBrk="1" latinLnBrk="0" hangingPunct="1">
                <a:defRPr sz="1900" kern="1200">
                  <a:solidFill>
                    <a:schemeClr val="tx1"/>
                  </a:solidFill>
                  <a:latin typeface="+mn-lt"/>
                  <a:ea typeface="+mn-ea"/>
                  <a:cs typeface="+mn-cs"/>
                </a:defRPr>
              </a:lvl7pPr>
              <a:lvl8pPr marL="3352175" algn="l" defTabSz="957765" rtl="0" eaLnBrk="1" latinLnBrk="0" hangingPunct="1">
                <a:defRPr sz="1900" kern="1200">
                  <a:solidFill>
                    <a:schemeClr val="tx1"/>
                  </a:solidFill>
                  <a:latin typeface="+mn-lt"/>
                  <a:ea typeface="+mn-ea"/>
                  <a:cs typeface="+mn-cs"/>
                </a:defRPr>
              </a:lvl8pPr>
              <a:lvl9pPr marL="3831057" algn="l" defTabSz="957765" rtl="0" eaLnBrk="1" latinLnBrk="0" hangingPunct="1">
                <a:defRPr sz="1900" kern="1200">
                  <a:solidFill>
                    <a:schemeClr val="tx1"/>
                  </a:solidFill>
                  <a:latin typeface="+mn-lt"/>
                  <a:ea typeface="+mn-ea"/>
                  <a:cs typeface="+mn-cs"/>
                </a:defRPr>
              </a:lvl9pPr>
            </a:lstStyle>
            <a:p>
              <a:pPr algn="ctr" eaLnBrk="1" fontAlgn="auto" hangingPunct="1">
                <a:spcBef>
                  <a:spcPts val="0"/>
                </a:spcBef>
                <a:spcAft>
                  <a:spcPts val="0"/>
                </a:spcAft>
              </a:pPr>
              <a:r>
                <a:rPr lang="en-US" altLang="ko-KR" sz="1100" dirty="0" smtClean="0">
                  <a:solidFill>
                    <a:srgbClr val="000000"/>
                  </a:solidFill>
                  <a:latin typeface="나눔명조" panose="02020603020101020101" pitchFamily="18" charset="-127"/>
                  <a:ea typeface="나눔명조" panose="02020603020101020101" pitchFamily="18" charset="-127"/>
                </a:rPr>
                <a:t>External Storage</a:t>
              </a:r>
              <a:endParaRPr lang="en-US" sz="1100" dirty="0">
                <a:solidFill>
                  <a:srgbClr val="000000"/>
                </a:solidFill>
                <a:latin typeface="나눔명조" panose="02020603020101020101" pitchFamily="18" charset="-127"/>
                <a:ea typeface="나눔명조" panose="02020603020101020101" pitchFamily="18" charset="-127"/>
              </a:endParaRPr>
            </a:p>
          </p:txBody>
        </p:sp>
        <p:pic>
          <p:nvPicPr>
            <p:cNvPr id="95" name="Picture 60" descr="Hadoop"/>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7583431" y="5152152"/>
              <a:ext cx="1508077" cy="348258"/>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pic>
        <p:pic>
          <p:nvPicPr>
            <p:cNvPr id="96" name="Picture 23" descr="ICN-SplunkServer.png"/>
            <p:cNvPicPr>
              <a:picLocks noChangeAspect="1"/>
            </p:cNvPicPr>
            <p:nvPr/>
          </p:nvPicPr>
          <p:blipFill>
            <a:blip r:embed="rId16" cstate="email">
              <a:extLst>
                <a:ext uri="{28A0092B-C50C-407E-A947-70E740481C1C}">
                  <a14:useLocalDpi xmlns:a14="http://schemas.microsoft.com/office/drawing/2010/main"/>
                </a:ext>
              </a:extLst>
            </a:blip>
            <a:srcRect/>
            <a:stretch>
              <a:fillRect/>
            </a:stretch>
          </p:blipFill>
          <p:spPr bwMode="auto">
            <a:xfrm>
              <a:off x="5524397" y="3744339"/>
              <a:ext cx="3625992" cy="987623"/>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pic>
        <p:cxnSp>
          <p:nvCxnSpPr>
            <p:cNvPr id="97" name="Straight Connector 37"/>
            <p:cNvCxnSpPr>
              <a:cxnSpLocks noChangeShapeType="1"/>
              <a:stCxn id="96" idx="1"/>
              <a:endCxn id="90" idx="3"/>
            </p:cNvCxnSpPr>
            <p:nvPr/>
          </p:nvCxnSpPr>
          <p:spPr bwMode="gray">
            <a:xfrm flipH="1" flipV="1">
              <a:off x="5035710" y="4231594"/>
              <a:ext cx="488687" cy="6557"/>
            </a:xfrm>
            <a:prstGeom prst="line">
              <a:avLst/>
            </a:prstGeom>
            <a:noFill/>
            <a:ln w="25400">
              <a:solidFill>
                <a:srgbClr val="000000"/>
              </a:solidFill>
              <a:round/>
              <a:headEnd/>
              <a:tailEnd/>
            </a:ln>
            <a:effectLst>
              <a:outerShdw dist="20000" dir="5400000" rotWithShape="0">
                <a:srgbClr val="808080">
                  <a:alpha val="37999"/>
                </a:srgbClr>
              </a:outerShdw>
            </a:effectLst>
          </p:spPr>
        </p:cxnSp>
        <p:sp>
          <p:nvSpPr>
            <p:cNvPr id="98" name="TextBox 104"/>
            <p:cNvSpPr txBox="1">
              <a:spLocks noChangeArrowheads="1"/>
            </p:cNvSpPr>
            <p:nvPr/>
          </p:nvSpPr>
          <p:spPr bwMode="gray">
            <a:xfrm>
              <a:off x="4046442" y="4500511"/>
              <a:ext cx="1264498" cy="412052"/>
            </a:xfrm>
            <a:prstGeom prst="rect">
              <a:avLst/>
            </a:prstGeom>
            <a:noFill/>
            <a:ln>
              <a:noFill/>
            </a:ln>
            <a:extLs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txBody>
            <a:bodyPr wrap="square" lIns="81091" tIns="40545" rIns="81091" bIns="40545">
              <a:spAutoFit/>
            </a:bodyPr>
            <a:lstStyle>
              <a:defPPr>
                <a:defRPr lang="en-US"/>
              </a:defPPr>
              <a:lvl1pPr marL="0" algn="l" defTabSz="957765" rtl="0" eaLnBrk="1" latinLnBrk="0" hangingPunct="1">
                <a:defRPr sz="1900" kern="1200">
                  <a:solidFill>
                    <a:schemeClr val="tx1"/>
                  </a:solidFill>
                  <a:latin typeface="+mn-lt"/>
                  <a:ea typeface="+mn-ea"/>
                  <a:cs typeface="+mn-cs"/>
                </a:defRPr>
              </a:lvl1pPr>
              <a:lvl2pPr marL="478882" algn="l" defTabSz="957765" rtl="0" eaLnBrk="1" latinLnBrk="0" hangingPunct="1">
                <a:defRPr sz="1900" kern="1200">
                  <a:solidFill>
                    <a:schemeClr val="tx1"/>
                  </a:solidFill>
                  <a:latin typeface="+mn-lt"/>
                  <a:ea typeface="+mn-ea"/>
                  <a:cs typeface="+mn-cs"/>
                </a:defRPr>
              </a:lvl2pPr>
              <a:lvl3pPr marL="957765" algn="l" defTabSz="957765" rtl="0" eaLnBrk="1" latinLnBrk="0" hangingPunct="1">
                <a:defRPr sz="1900" kern="1200">
                  <a:solidFill>
                    <a:schemeClr val="tx1"/>
                  </a:solidFill>
                  <a:latin typeface="+mn-lt"/>
                  <a:ea typeface="+mn-ea"/>
                  <a:cs typeface="+mn-cs"/>
                </a:defRPr>
              </a:lvl3pPr>
              <a:lvl4pPr marL="1436647" algn="l" defTabSz="957765" rtl="0" eaLnBrk="1" latinLnBrk="0" hangingPunct="1">
                <a:defRPr sz="1900" kern="1200">
                  <a:solidFill>
                    <a:schemeClr val="tx1"/>
                  </a:solidFill>
                  <a:latin typeface="+mn-lt"/>
                  <a:ea typeface="+mn-ea"/>
                  <a:cs typeface="+mn-cs"/>
                </a:defRPr>
              </a:lvl4pPr>
              <a:lvl5pPr marL="1915529" algn="l" defTabSz="957765" rtl="0" eaLnBrk="1" latinLnBrk="0" hangingPunct="1">
                <a:defRPr sz="1900" kern="1200">
                  <a:solidFill>
                    <a:schemeClr val="tx1"/>
                  </a:solidFill>
                  <a:latin typeface="+mn-lt"/>
                  <a:ea typeface="+mn-ea"/>
                  <a:cs typeface="+mn-cs"/>
                </a:defRPr>
              </a:lvl5pPr>
              <a:lvl6pPr marL="2394412" algn="l" defTabSz="957765" rtl="0" eaLnBrk="1" latinLnBrk="0" hangingPunct="1">
                <a:defRPr sz="1900" kern="1200">
                  <a:solidFill>
                    <a:schemeClr val="tx1"/>
                  </a:solidFill>
                  <a:latin typeface="+mn-lt"/>
                  <a:ea typeface="+mn-ea"/>
                  <a:cs typeface="+mn-cs"/>
                </a:defRPr>
              </a:lvl6pPr>
              <a:lvl7pPr marL="2873294" algn="l" defTabSz="957765" rtl="0" eaLnBrk="1" latinLnBrk="0" hangingPunct="1">
                <a:defRPr sz="1900" kern="1200">
                  <a:solidFill>
                    <a:schemeClr val="tx1"/>
                  </a:solidFill>
                  <a:latin typeface="+mn-lt"/>
                  <a:ea typeface="+mn-ea"/>
                  <a:cs typeface="+mn-cs"/>
                </a:defRPr>
              </a:lvl7pPr>
              <a:lvl8pPr marL="3352175" algn="l" defTabSz="957765" rtl="0" eaLnBrk="1" latinLnBrk="0" hangingPunct="1">
                <a:defRPr sz="1900" kern="1200">
                  <a:solidFill>
                    <a:schemeClr val="tx1"/>
                  </a:solidFill>
                  <a:latin typeface="+mn-lt"/>
                  <a:ea typeface="+mn-ea"/>
                  <a:cs typeface="+mn-cs"/>
                </a:defRPr>
              </a:lvl8pPr>
              <a:lvl9pPr marL="3831057" algn="l" defTabSz="957765" rtl="0" eaLnBrk="1" latinLnBrk="0" hangingPunct="1">
                <a:defRPr sz="1900" kern="1200">
                  <a:solidFill>
                    <a:schemeClr val="tx1"/>
                  </a:solidFill>
                  <a:latin typeface="+mn-lt"/>
                  <a:ea typeface="+mn-ea"/>
                  <a:cs typeface="+mn-cs"/>
                </a:defRPr>
              </a:lvl9pPr>
            </a:lstStyle>
            <a:p>
              <a:pPr algn="ctr" eaLnBrk="1" fontAlgn="auto" hangingPunct="1">
                <a:spcBef>
                  <a:spcPts val="0"/>
                </a:spcBef>
                <a:spcAft>
                  <a:spcPts val="0"/>
                </a:spcAft>
              </a:pPr>
              <a:r>
                <a:rPr lang="en-US" sz="1100" dirty="0" smtClean="0">
                  <a:solidFill>
                    <a:srgbClr val="000000"/>
                  </a:solidFill>
                  <a:latin typeface="나눔명조" panose="02020603020101020101" pitchFamily="18" charset="-127"/>
                  <a:ea typeface="나눔명조" panose="02020603020101020101" pitchFamily="18" charset="-127"/>
                </a:rPr>
                <a:t>Database</a:t>
              </a:r>
              <a:endParaRPr lang="en-US" sz="1100" dirty="0">
                <a:solidFill>
                  <a:srgbClr val="000000"/>
                </a:solidFill>
                <a:latin typeface="나눔명조" panose="02020603020101020101" pitchFamily="18" charset="-127"/>
                <a:ea typeface="나눔명조" panose="02020603020101020101" pitchFamily="18" charset="-127"/>
              </a:endParaRPr>
            </a:p>
          </p:txBody>
        </p:sp>
      </p:grpSp>
      <p:sp>
        <p:nvSpPr>
          <p:cNvPr id="111" name="Rectangle 25"/>
          <p:cNvSpPr/>
          <p:nvPr/>
        </p:nvSpPr>
        <p:spPr>
          <a:xfrm>
            <a:off x="945044" y="5449590"/>
            <a:ext cx="2140490" cy="461665"/>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lgn="ctr">
              <a:defRPr/>
            </a:pPr>
            <a:r>
              <a:rPr lang="ko-KR" altLang="en-US" sz="1200" b="1" kern="0" dirty="0" smtClean="0">
                <a:solidFill>
                  <a:srgbClr val="2D2D8A">
                    <a:lumMod val="50000"/>
                  </a:srgbClr>
                </a:solidFill>
                <a:latin typeface="나눔명조" panose="02020603020101020101" pitchFamily="18" charset="-127"/>
                <a:ea typeface="나눔명조" panose="02020603020101020101" pitchFamily="18" charset="-127"/>
              </a:rPr>
              <a:t>외부 데이터베이스 </a:t>
            </a:r>
            <a:r>
              <a:rPr lang="ko-KR" altLang="en-US" sz="1200" b="1" kern="0" smtClean="0">
                <a:solidFill>
                  <a:srgbClr val="2D2D8A">
                    <a:lumMod val="50000"/>
                  </a:srgbClr>
                </a:solidFill>
                <a:latin typeface="나눔명조" panose="02020603020101020101" pitchFamily="18" charset="-127"/>
                <a:ea typeface="나눔명조" panose="02020603020101020101" pitchFamily="18" charset="-127"/>
              </a:rPr>
              <a:t>연동 방식</a:t>
            </a:r>
            <a:endParaRPr lang="en-US" altLang="ko-KR" sz="1200" b="1" kern="0" dirty="0" smtClean="0">
              <a:solidFill>
                <a:srgbClr val="2D2D8A">
                  <a:lumMod val="50000"/>
                </a:srgbClr>
              </a:solidFill>
              <a:latin typeface="나눔명조" panose="02020603020101020101" pitchFamily="18" charset="-127"/>
              <a:ea typeface="나눔명조" panose="02020603020101020101" pitchFamily="18" charset="-127"/>
            </a:endParaRPr>
          </a:p>
          <a:p>
            <a:pPr lvl="0" algn="ctr">
              <a:defRPr/>
            </a:pPr>
            <a:r>
              <a:rPr lang="en-US" altLang="ko-KR" sz="1200" b="1" kern="0" dirty="0" smtClean="0">
                <a:solidFill>
                  <a:srgbClr val="2D2D8A">
                    <a:lumMod val="50000"/>
                  </a:srgbClr>
                </a:solidFill>
                <a:latin typeface="나눔명조" panose="02020603020101020101" pitchFamily="18" charset="-127"/>
                <a:ea typeface="나눔명조" panose="02020603020101020101" pitchFamily="18" charset="-127"/>
              </a:rPr>
              <a:t>(</a:t>
            </a:r>
            <a:r>
              <a:rPr lang="ko-KR" altLang="en-US" sz="1200" b="1" kern="0" smtClean="0">
                <a:solidFill>
                  <a:srgbClr val="2D2D8A">
                    <a:lumMod val="50000"/>
                  </a:srgbClr>
                </a:solidFill>
                <a:latin typeface="나눔명조" panose="02020603020101020101" pitchFamily="18" charset="-127"/>
                <a:ea typeface="나눔명조" panose="02020603020101020101" pitchFamily="18" charset="-127"/>
              </a:rPr>
              <a:t>하둡 포함</a:t>
            </a:r>
            <a:r>
              <a:rPr lang="en-US" altLang="ko-KR" sz="1200" b="1" kern="0" dirty="0" smtClean="0">
                <a:solidFill>
                  <a:srgbClr val="2D2D8A">
                    <a:lumMod val="50000"/>
                  </a:srgbClr>
                </a:solidFill>
                <a:latin typeface="나눔명조" panose="02020603020101020101" pitchFamily="18" charset="-127"/>
                <a:ea typeface="나눔명조" panose="02020603020101020101" pitchFamily="18" charset="-127"/>
              </a:rPr>
              <a:t>)</a:t>
            </a:r>
            <a:endParaRPr lang="en-US" altLang="ko-KR" sz="1200" b="1" kern="0" dirty="0">
              <a:solidFill>
                <a:srgbClr val="2D2D8A">
                  <a:lumMod val="50000"/>
                </a:srgbClr>
              </a:solidFill>
              <a:latin typeface="나눔명조" panose="02020603020101020101" pitchFamily="18" charset="-127"/>
              <a:ea typeface="나눔명조" panose="02020603020101020101" pitchFamily="18" charset="-127"/>
            </a:endParaRPr>
          </a:p>
        </p:txBody>
      </p:sp>
      <p:sp>
        <p:nvSpPr>
          <p:cNvPr id="112" name="Rectangle 25"/>
          <p:cNvSpPr/>
          <p:nvPr/>
        </p:nvSpPr>
        <p:spPr>
          <a:xfrm>
            <a:off x="6843047" y="5521431"/>
            <a:ext cx="2520064" cy="276999"/>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lgn="ctr">
              <a:defRPr/>
            </a:pPr>
            <a:r>
              <a:rPr lang="ko-KR" altLang="en-US" sz="1200" b="1" kern="0" smtClean="0">
                <a:solidFill>
                  <a:srgbClr val="2D2D8A">
                    <a:lumMod val="50000"/>
                  </a:srgbClr>
                </a:solidFill>
                <a:latin typeface="나눔명조" panose="02020603020101020101" pitchFamily="18" charset="-127"/>
                <a:ea typeface="나눔명조" panose="02020603020101020101" pitchFamily="18" charset="-127"/>
              </a:rPr>
              <a:t>스크립트를 통한 내부인덱스 방식</a:t>
            </a:r>
            <a:endParaRPr lang="en-US" altLang="ko-KR" sz="1200" b="1" kern="0" dirty="0">
              <a:solidFill>
                <a:srgbClr val="2D2D8A">
                  <a:lumMod val="50000"/>
                </a:srgbClr>
              </a:solidFill>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26041111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dirty="0" smtClean="0">
                <a:latin typeface="나눔명조" panose="02020603020101020101" pitchFamily="18" charset="-127"/>
                <a:ea typeface="나눔명조" panose="02020603020101020101" pitchFamily="18" charset="-127"/>
              </a:rPr>
              <a:t>데이터 처리</a:t>
            </a:r>
            <a:r>
              <a:rPr lang="en-US" altLang="ko-KR" dirty="0" smtClean="0">
                <a:latin typeface="나눔명조" panose="02020603020101020101" pitchFamily="18" charset="-127"/>
                <a:ea typeface="나눔명조" panose="02020603020101020101" pitchFamily="18" charset="-127"/>
              </a:rPr>
              <a:t>/</a:t>
            </a:r>
            <a:r>
              <a:rPr lang="ko-KR" altLang="en-US" smtClean="0">
                <a:latin typeface="나눔명조" panose="02020603020101020101" pitchFamily="18" charset="-127"/>
                <a:ea typeface="나눔명조" panose="02020603020101020101" pitchFamily="18" charset="-127"/>
              </a:rPr>
              <a:t>분석 방안</a:t>
            </a:r>
            <a:endParaRPr lang="en-US" dirty="0">
              <a:latin typeface="나눔명조" panose="02020603020101020101" pitchFamily="18" charset="-127"/>
              <a:ea typeface="나눔명조" panose="02020603020101020101" pitchFamily="18" charset="-127"/>
            </a:endParaRPr>
          </a:p>
        </p:txBody>
      </p:sp>
      <p:sp>
        <p:nvSpPr>
          <p:cNvPr id="3" name="Slide Number Placeholder 2"/>
          <p:cNvSpPr>
            <a:spLocks noGrp="1"/>
          </p:cNvSpPr>
          <p:nvPr>
            <p:ph type="sldNum" sz="quarter" idx="12"/>
          </p:nvPr>
        </p:nvSpPr>
        <p:spPr/>
        <p:txBody>
          <a:bodyPr/>
          <a:lstStyle/>
          <a:p>
            <a:fld id="{027CC8FC-DC84-4CE8-AADD-ED05D9A2A54F}" type="slidenum">
              <a:rPr lang="en-US" smtClean="0">
                <a:latin typeface="나눔명조" panose="02020603020101020101" pitchFamily="18" charset="-127"/>
                <a:ea typeface="나눔명조" panose="02020603020101020101" pitchFamily="18" charset="-127"/>
              </a:rPr>
              <a:pPr/>
              <a:t>26</a:t>
            </a:fld>
            <a:endParaRPr lang="en-US">
              <a:latin typeface="나눔명조" panose="02020603020101020101" pitchFamily="18" charset="-127"/>
              <a:ea typeface="나눔명조" panose="02020603020101020101" pitchFamily="18" charset="-127"/>
            </a:endParaRPr>
          </a:p>
        </p:txBody>
      </p:sp>
      <p:sp>
        <p:nvSpPr>
          <p:cNvPr id="5" name="Text Placeholder 4"/>
          <p:cNvSpPr>
            <a:spLocks noGrp="1"/>
          </p:cNvSpPr>
          <p:nvPr>
            <p:ph type="body" sz="quarter" idx="13"/>
          </p:nvPr>
        </p:nvSpPr>
        <p:spPr/>
        <p:txBody>
          <a:bodyPr/>
          <a:lstStyle/>
          <a:p>
            <a:r>
              <a:rPr lang="en-US" altLang="ko-KR" dirty="0" smtClean="0">
                <a:latin typeface="나눔명조" panose="02020603020101020101" pitchFamily="18" charset="-127"/>
                <a:ea typeface="나눔명조" panose="02020603020101020101" pitchFamily="18" charset="-127"/>
              </a:rPr>
              <a:t>3. </a:t>
            </a:r>
            <a:r>
              <a:rPr lang="ko-KR" altLang="en-US" smtClean="0">
                <a:latin typeface="나눔명조" panose="02020603020101020101" pitchFamily="18" charset="-127"/>
                <a:ea typeface="나눔명조" panose="02020603020101020101" pitchFamily="18" charset="-127"/>
              </a:rPr>
              <a:t>기능소개</a:t>
            </a:r>
            <a:endParaRPr lang="en-US" dirty="0">
              <a:latin typeface="나눔명조" panose="02020603020101020101" pitchFamily="18" charset="-127"/>
              <a:ea typeface="나눔명조" panose="02020603020101020101" pitchFamily="18" charset="-127"/>
            </a:endParaRPr>
          </a:p>
        </p:txBody>
      </p:sp>
      <p:grpSp>
        <p:nvGrpSpPr>
          <p:cNvPr id="57" name="그룹 56"/>
          <p:cNvGrpSpPr/>
          <p:nvPr/>
        </p:nvGrpSpPr>
        <p:grpSpPr>
          <a:xfrm>
            <a:off x="561135" y="2062316"/>
            <a:ext cx="5464021" cy="2824132"/>
            <a:chOff x="640687" y="1595981"/>
            <a:chExt cx="8626677" cy="3792060"/>
          </a:xfrm>
        </p:grpSpPr>
        <p:sp>
          <p:nvSpPr>
            <p:cNvPr id="14" name="TextBox 3"/>
            <p:cNvSpPr txBox="1"/>
            <p:nvPr/>
          </p:nvSpPr>
          <p:spPr bwMode="gray">
            <a:xfrm>
              <a:off x="691145" y="4829380"/>
              <a:ext cx="1085744" cy="558661"/>
            </a:xfrm>
            <a:prstGeom prst="rect">
              <a:avLst/>
            </a:prstGeom>
            <a:noFill/>
          </p:spPr>
          <p:txBody>
            <a:bodyPr lIns="46278" tIns="23139" rIns="46278" bIns="23139">
              <a:spAutoFit/>
            </a:bodyP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pPr algn="ctr">
                <a:defRPr/>
              </a:pPr>
              <a:r>
                <a:rPr lang="en-US" sz="800" dirty="0">
                  <a:latin typeface="나눔명조" panose="02020603020101020101" pitchFamily="18" charset="-127"/>
                  <a:ea typeface="나눔명조" panose="02020603020101020101" pitchFamily="18" charset="-127"/>
                  <a:cs typeface="+mn-cs"/>
                </a:rPr>
                <a:t>Requesting App	</a:t>
              </a:r>
            </a:p>
          </p:txBody>
        </p:sp>
        <p:sp>
          <p:nvSpPr>
            <p:cNvPr id="15" name="TextBox 4"/>
            <p:cNvSpPr txBox="1"/>
            <p:nvPr/>
          </p:nvSpPr>
          <p:spPr bwMode="gray">
            <a:xfrm>
              <a:off x="2059891" y="4829380"/>
              <a:ext cx="1085744" cy="393355"/>
            </a:xfrm>
            <a:prstGeom prst="rect">
              <a:avLst/>
            </a:prstGeom>
            <a:noFill/>
          </p:spPr>
          <p:txBody>
            <a:bodyPr lIns="46278" tIns="23139" rIns="46278" bIns="23139">
              <a:spAutoFit/>
            </a:bodyP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pPr algn="ctr">
                <a:defRPr/>
              </a:pPr>
              <a:r>
                <a:rPr lang="en-US" sz="800" dirty="0">
                  <a:latin typeface="나눔명조" panose="02020603020101020101" pitchFamily="18" charset="-127"/>
                  <a:ea typeface="나눔명조" panose="02020603020101020101" pitchFamily="18" charset="-127"/>
                  <a:cs typeface="+mn-cs"/>
                </a:rPr>
                <a:t>Message</a:t>
              </a:r>
            </a:p>
            <a:p>
              <a:pPr algn="ctr">
                <a:defRPr/>
              </a:pPr>
              <a:r>
                <a:rPr lang="en-US" sz="800" dirty="0">
                  <a:latin typeface="나눔명조" panose="02020603020101020101" pitchFamily="18" charset="-127"/>
                  <a:ea typeface="나눔명조" panose="02020603020101020101" pitchFamily="18" charset="-127"/>
                </a:rPr>
                <a:t>Broker</a:t>
              </a:r>
              <a:endParaRPr lang="en-US" sz="800" dirty="0">
                <a:latin typeface="나눔명조" panose="02020603020101020101" pitchFamily="18" charset="-127"/>
                <a:ea typeface="나눔명조" panose="02020603020101020101" pitchFamily="18" charset="-127"/>
                <a:cs typeface="+mn-cs"/>
              </a:endParaRPr>
            </a:p>
          </p:txBody>
        </p:sp>
        <p:sp>
          <p:nvSpPr>
            <p:cNvPr id="16" name="TextBox 5"/>
            <p:cNvSpPr txBox="1"/>
            <p:nvPr/>
          </p:nvSpPr>
          <p:spPr bwMode="gray">
            <a:xfrm>
              <a:off x="3420831" y="4829380"/>
              <a:ext cx="1085744" cy="228051"/>
            </a:xfrm>
            <a:prstGeom prst="rect">
              <a:avLst/>
            </a:prstGeom>
            <a:noFill/>
          </p:spPr>
          <p:txBody>
            <a:bodyPr lIns="46278" tIns="23139" rIns="46278" bIns="23139">
              <a:spAutoFit/>
            </a:bodyP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pPr algn="ctr">
                <a:defRPr/>
              </a:pPr>
              <a:r>
                <a:rPr lang="en-US" sz="800" dirty="0">
                  <a:latin typeface="나눔명조" panose="02020603020101020101" pitchFamily="18" charset="-127"/>
                  <a:ea typeface="나눔명조" panose="02020603020101020101" pitchFamily="18" charset="-127"/>
                  <a:cs typeface="+mn-cs"/>
                </a:rPr>
                <a:t>MQ App</a:t>
              </a:r>
            </a:p>
          </p:txBody>
        </p:sp>
        <p:sp>
          <p:nvSpPr>
            <p:cNvPr id="17" name="Rounded Rectangle 6"/>
            <p:cNvSpPr/>
            <p:nvPr/>
          </p:nvSpPr>
          <p:spPr bwMode="auto">
            <a:xfrm>
              <a:off x="5104342" y="1595981"/>
              <a:ext cx="3866955" cy="1157711"/>
            </a:xfrm>
            <a:prstGeom prst="roundRect">
              <a:avLst>
                <a:gd name="adj" fmla="val 11348"/>
              </a:avLst>
            </a:prstGeom>
            <a:gradFill flip="none" rotWithShape="1">
              <a:gsLst>
                <a:gs pos="0">
                  <a:schemeClr val="bg1">
                    <a:lumMod val="65000"/>
                  </a:schemeClr>
                </a:gs>
                <a:gs pos="100000">
                  <a:srgbClr val="FFFFFF"/>
                </a:gs>
              </a:gsLst>
              <a:lin ang="16200000" scaled="0"/>
              <a:tileRect/>
            </a:gradFill>
            <a:ln w="25400"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51426" tIns="25713" rIns="51426" bIns="25713" numCol="1" rtlCol="0" anchor="t" anchorCtr="0" compatLnSpc="1">
              <a:prstTxWarp prst="textNoShape">
                <a:avLst/>
              </a:prstTxWarp>
            </a:bodyP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pPr defTabSz="514259"/>
              <a:endParaRPr lang="en-US" sz="800">
                <a:latin typeface="나눔명조" panose="02020603020101020101" pitchFamily="18" charset="-127"/>
                <a:ea typeface="나눔명조" panose="02020603020101020101" pitchFamily="18" charset="-127"/>
                <a:cs typeface="ヒラギノ角ゴ ProN W3" pitchFamily="-110" charset="-128"/>
                <a:sym typeface="Myriad Pro" pitchFamily="-110" charset="0"/>
              </a:endParaRPr>
            </a:p>
          </p:txBody>
        </p:sp>
        <p:pic>
          <p:nvPicPr>
            <p:cNvPr id="18" name="Picture 7" descr="32.png"/>
            <p:cNvPicPr>
              <a:picLocks noChangeAspect="1"/>
            </p:cNvPicPr>
            <p:nvPr/>
          </p:nvPicPr>
          <p:blipFill>
            <a:blip r:embed="rId3"/>
            <a:stretch>
              <a:fillRect/>
            </a:stretch>
          </p:blipFill>
          <p:spPr>
            <a:xfrm flipH="1">
              <a:off x="5183850" y="1678261"/>
              <a:ext cx="293216" cy="324150"/>
            </a:xfrm>
            <a:prstGeom prst="rect">
              <a:avLst/>
            </a:prstGeom>
          </p:spPr>
        </p:pic>
        <p:sp>
          <p:nvSpPr>
            <p:cNvPr id="19" name="TextBox 8"/>
            <p:cNvSpPr txBox="1"/>
            <p:nvPr/>
          </p:nvSpPr>
          <p:spPr bwMode="gray">
            <a:xfrm>
              <a:off x="5215178" y="2100940"/>
              <a:ext cx="3620655" cy="541908"/>
            </a:xfrm>
            <a:prstGeom prst="rect">
              <a:avLst/>
            </a:prstGeom>
            <a:solidFill>
              <a:schemeClr val="bg1">
                <a:lumMod val="85000"/>
              </a:schemeClr>
            </a:solidFill>
            <a:ln w="38100" cmpd="sng">
              <a:solidFill>
                <a:srgbClr val="F2F2F2"/>
              </a:solidFill>
            </a:ln>
          </p:spPr>
          <p:txBody>
            <a:bodyPr wrap="square" lIns="154278" tIns="23139" rIns="46278" bIns="23139" rtlCol="0" anchor="ctr" anchorCtr="0">
              <a:noAutofit/>
            </a:bodyP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r>
                <a:rPr lang="en-US" sz="800" dirty="0" err="1">
                  <a:latin typeface="나눔명조" panose="02020603020101020101" pitchFamily="18" charset="-127"/>
                  <a:ea typeface="나눔명조" panose="02020603020101020101" pitchFamily="18" charset="-127"/>
                </a:rPr>
                <a:t>accountNumber</a:t>
              </a:r>
              <a:r>
                <a:rPr lang="en-US" sz="800" dirty="0">
                  <a:latin typeface="나눔명조" panose="02020603020101020101" pitchFamily="18" charset="-127"/>
                  <a:ea typeface="나눔명조" panose="02020603020101020101" pitchFamily="18" charset="-127"/>
                </a:rPr>
                <a:t>=COT6037774908, </a:t>
              </a:r>
              <a:r>
                <a:rPr lang="en-US" sz="800" b="1" dirty="0">
                  <a:latin typeface="나눔명조" panose="02020603020101020101" pitchFamily="18" charset="-127"/>
                  <a:ea typeface="나눔명조" panose="02020603020101020101" pitchFamily="18" charset="-127"/>
                </a:rPr>
                <a:t>host=10.34.50.48, </a:t>
              </a:r>
              <a:r>
                <a:rPr lang="en-US" sz="800" dirty="0" err="1">
                  <a:latin typeface="나눔명조" panose="02020603020101020101" pitchFamily="18" charset="-127"/>
                  <a:ea typeface="나눔명조" panose="02020603020101020101" pitchFamily="18" charset="-127"/>
                </a:rPr>
                <a:t>messageDetails</a:t>
              </a:r>
              <a:r>
                <a:rPr lang="en-US" sz="800" dirty="0">
                  <a:latin typeface="나눔명조" panose="02020603020101020101" pitchFamily="18" charset="-127"/>
                  <a:ea typeface="나눔명조" panose="02020603020101020101" pitchFamily="18" charset="-127"/>
                </a:rPr>
                <a:t>=Begin posting message to content store</a:t>
              </a:r>
            </a:p>
          </p:txBody>
        </p:sp>
        <p:sp>
          <p:nvSpPr>
            <p:cNvPr id="20" name="TextBox 9"/>
            <p:cNvSpPr txBox="1"/>
            <p:nvPr/>
          </p:nvSpPr>
          <p:spPr bwMode="gray">
            <a:xfrm>
              <a:off x="5554161" y="1686986"/>
              <a:ext cx="2481187" cy="248713"/>
            </a:xfrm>
            <a:prstGeom prst="rect">
              <a:avLst/>
            </a:prstGeom>
            <a:noFill/>
          </p:spPr>
          <p:txBody>
            <a:bodyPr wrap="square" lIns="46278" tIns="23139" rIns="46278" bIns="23139">
              <a:spAutoFit/>
            </a:bodyP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pPr>
                <a:defRPr/>
              </a:pPr>
              <a:r>
                <a:rPr lang="en-US" sz="900" dirty="0">
                  <a:latin typeface="나눔명조" panose="02020603020101020101" pitchFamily="18" charset="-127"/>
                  <a:ea typeface="나눔명조" panose="02020603020101020101" pitchFamily="18" charset="-127"/>
                  <a:cs typeface="+mn-cs"/>
                </a:rPr>
                <a:t>Requesting App</a:t>
              </a:r>
            </a:p>
          </p:txBody>
        </p:sp>
        <p:sp>
          <p:nvSpPr>
            <p:cNvPr id="21" name="Rounded Rectangle 10"/>
            <p:cNvSpPr/>
            <p:nvPr/>
          </p:nvSpPr>
          <p:spPr bwMode="auto">
            <a:xfrm>
              <a:off x="5103853" y="2851734"/>
              <a:ext cx="3866955" cy="1157711"/>
            </a:xfrm>
            <a:prstGeom prst="roundRect">
              <a:avLst>
                <a:gd name="adj" fmla="val 11348"/>
              </a:avLst>
            </a:prstGeom>
            <a:gradFill flip="none" rotWithShape="1">
              <a:gsLst>
                <a:gs pos="0">
                  <a:schemeClr val="bg1">
                    <a:lumMod val="65000"/>
                  </a:schemeClr>
                </a:gs>
                <a:gs pos="100000">
                  <a:srgbClr val="FFFFFF"/>
                </a:gs>
              </a:gsLst>
              <a:lin ang="16200000" scaled="0"/>
              <a:tileRect/>
            </a:gradFill>
            <a:ln w="25400"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51426" tIns="25713" rIns="51426" bIns="25713" numCol="1" rtlCol="0" anchor="t" anchorCtr="0" compatLnSpc="1">
              <a:prstTxWarp prst="textNoShape">
                <a:avLst/>
              </a:prstTxWarp>
            </a:bodyP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pPr defTabSz="514259"/>
              <a:endParaRPr lang="en-US" sz="800">
                <a:latin typeface="나눔명조" panose="02020603020101020101" pitchFamily="18" charset="-127"/>
                <a:ea typeface="나눔명조" panose="02020603020101020101" pitchFamily="18" charset="-127"/>
                <a:cs typeface="ヒラギノ角ゴ ProN W3" pitchFamily="-110" charset="-128"/>
                <a:sym typeface="Myriad Pro" pitchFamily="-110" charset="0"/>
              </a:endParaRPr>
            </a:p>
          </p:txBody>
        </p:sp>
        <p:pic>
          <p:nvPicPr>
            <p:cNvPr id="22" name="Picture 11" descr="32.png"/>
            <p:cNvPicPr>
              <a:picLocks noChangeAspect="1"/>
            </p:cNvPicPr>
            <p:nvPr/>
          </p:nvPicPr>
          <p:blipFill>
            <a:blip r:embed="rId3"/>
            <a:stretch>
              <a:fillRect/>
            </a:stretch>
          </p:blipFill>
          <p:spPr>
            <a:xfrm flipH="1">
              <a:off x="5183361" y="2934014"/>
              <a:ext cx="293216" cy="324150"/>
            </a:xfrm>
            <a:prstGeom prst="rect">
              <a:avLst/>
            </a:prstGeom>
          </p:spPr>
        </p:pic>
        <p:sp>
          <p:nvSpPr>
            <p:cNvPr id="23" name="TextBox 12"/>
            <p:cNvSpPr txBox="1"/>
            <p:nvPr/>
          </p:nvSpPr>
          <p:spPr bwMode="gray">
            <a:xfrm>
              <a:off x="5214689" y="3356693"/>
              <a:ext cx="3620655" cy="541908"/>
            </a:xfrm>
            <a:prstGeom prst="rect">
              <a:avLst/>
            </a:prstGeom>
            <a:solidFill>
              <a:schemeClr val="bg1">
                <a:lumMod val="85000"/>
              </a:schemeClr>
            </a:solidFill>
            <a:ln w="38100" cmpd="sng">
              <a:solidFill>
                <a:srgbClr val="F2F2F2"/>
              </a:solidFill>
            </a:ln>
          </p:spPr>
          <p:txBody>
            <a:bodyPr wrap="square" lIns="154278" tIns="23139" rIns="46278" bIns="23139" rtlCol="0" anchor="ctr" anchorCtr="0">
              <a:noAutofit/>
            </a:bodyP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r>
                <a:rPr lang="en-US" sz="800" dirty="0" err="1">
                  <a:latin typeface="나눔명조" panose="02020603020101020101" pitchFamily="18" charset="-127"/>
                  <a:ea typeface="나눔명조" panose="02020603020101020101" pitchFamily="18" charset="-127"/>
                </a:rPr>
                <a:t>accountNumber</a:t>
              </a:r>
              <a:r>
                <a:rPr lang="en-US" sz="800" dirty="0">
                  <a:latin typeface="나눔명조" panose="02020603020101020101" pitchFamily="18" charset="-127"/>
                  <a:ea typeface="나눔명조" panose="02020603020101020101" pitchFamily="18" charset="-127"/>
                </a:rPr>
                <a:t>=COT6037774908 </a:t>
              </a:r>
              <a:r>
                <a:rPr lang="en-US" sz="800" dirty="0" err="1">
                  <a:latin typeface="나눔명조" panose="02020603020101020101" pitchFamily="18" charset="-127"/>
                  <a:ea typeface="나눔명조" panose="02020603020101020101" pitchFamily="18" charset="-127"/>
                </a:rPr>
                <a:t>threadID</a:t>
              </a:r>
              <a:r>
                <a:rPr lang="en-US" sz="800" dirty="0">
                  <a:latin typeface="나눔명조" panose="02020603020101020101" pitchFamily="18" charset="-127"/>
                  <a:ea typeface="나눔명조" panose="02020603020101020101" pitchFamily="18" charset="-127"/>
                </a:rPr>
                <a:t>=“46321 </a:t>
              </a:r>
              <a:r>
                <a:rPr lang="en-US" sz="800" dirty="0" err="1">
                  <a:latin typeface="나눔명조" panose="02020603020101020101" pitchFamily="18" charset="-127"/>
                  <a:ea typeface="나눔명조" panose="02020603020101020101" pitchFamily="18" charset="-127"/>
                </a:rPr>
                <a:t>transactionStatus</a:t>
              </a:r>
              <a:r>
                <a:rPr lang="en-US" sz="800" dirty="0">
                  <a:latin typeface="나눔명조" panose="02020603020101020101" pitchFamily="18" charset="-127"/>
                  <a:ea typeface="나눔명조" panose="02020603020101020101" pitchFamily="18" charset="-127"/>
                </a:rPr>
                <a:t>="COMPLETE”</a:t>
              </a:r>
            </a:p>
          </p:txBody>
        </p:sp>
        <p:sp>
          <p:nvSpPr>
            <p:cNvPr id="24" name="TextBox 13"/>
            <p:cNvSpPr txBox="1"/>
            <p:nvPr/>
          </p:nvSpPr>
          <p:spPr bwMode="gray">
            <a:xfrm>
              <a:off x="5553673" y="2942739"/>
              <a:ext cx="2481187" cy="248713"/>
            </a:xfrm>
            <a:prstGeom prst="rect">
              <a:avLst/>
            </a:prstGeom>
            <a:noFill/>
          </p:spPr>
          <p:txBody>
            <a:bodyPr wrap="square" lIns="46278" tIns="23139" rIns="46278" bIns="23139">
              <a:spAutoFit/>
            </a:bodyP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pPr>
                <a:defRPr/>
              </a:pPr>
              <a:r>
                <a:rPr lang="en-US" sz="900" dirty="0">
                  <a:latin typeface="나눔명조" panose="02020603020101020101" pitchFamily="18" charset="-127"/>
                  <a:ea typeface="나눔명조" panose="02020603020101020101" pitchFamily="18" charset="-127"/>
                  <a:cs typeface="+mn-cs"/>
                </a:rPr>
                <a:t>Message Broker</a:t>
              </a:r>
            </a:p>
          </p:txBody>
        </p:sp>
        <p:sp>
          <p:nvSpPr>
            <p:cNvPr id="25" name="Rounded Rectangle 14"/>
            <p:cNvSpPr/>
            <p:nvPr/>
          </p:nvSpPr>
          <p:spPr bwMode="auto">
            <a:xfrm>
              <a:off x="5103363" y="4095167"/>
              <a:ext cx="3866955" cy="1157711"/>
            </a:xfrm>
            <a:prstGeom prst="roundRect">
              <a:avLst>
                <a:gd name="adj" fmla="val 11348"/>
              </a:avLst>
            </a:prstGeom>
            <a:gradFill flip="none" rotWithShape="1">
              <a:gsLst>
                <a:gs pos="0">
                  <a:schemeClr val="bg1">
                    <a:lumMod val="65000"/>
                  </a:schemeClr>
                </a:gs>
                <a:gs pos="100000">
                  <a:srgbClr val="FFFFFF"/>
                </a:gs>
              </a:gsLst>
              <a:lin ang="16200000" scaled="0"/>
              <a:tileRect/>
            </a:gradFill>
            <a:ln w="25400"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51426" tIns="25713" rIns="51426" bIns="25713" numCol="1" rtlCol="0" anchor="t" anchorCtr="0" compatLnSpc="1">
              <a:prstTxWarp prst="textNoShape">
                <a:avLst/>
              </a:prstTxWarp>
            </a:bodyP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pPr defTabSz="514259"/>
              <a:endParaRPr lang="en-US" sz="800">
                <a:latin typeface="나눔명조" panose="02020603020101020101" pitchFamily="18" charset="-127"/>
                <a:ea typeface="나눔명조" panose="02020603020101020101" pitchFamily="18" charset="-127"/>
                <a:cs typeface="ヒラギノ角ゴ ProN W3" pitchFamily="-110" charset="-128"/>
                <a:sym typeface="Myriad Pro" pitchFamily="-110" charset="0"/>
              </a:endParaRPr>
            </a:p>
          </p:txBody>
        </p:sp>
        <p:pic>
          <p:nvPicPr>
            <p:cNvPr id="26" name="Picture 15" descr="32.png"/>
            <p:cNvPicPr>
              <a:picLocks noChangeAspect="1"/>
            </p:cNvPicPr>
            <p:nvPr/>
          </p:nvPicPr>
          <p:blipFill>
            <a:blip r:embed="rId3"/>
            <a:stretch>
              <a:fillRect/>
            </a:stretch>
          </p:blipFill>
          <p:spPr>
            <a:xfrm flipH="1">
              <a:off x="5182871" y="4177446"/>
              <a:ext cx="293216" cy="324150"/>
            </a:xfrm>
            <a:prstGeom prst="rect">
              <a:avLst/>
            </a:prstGeom>
          </p:spPr>
        </p:pic>
        <p:sp>
          <p:nvSpPr>
            <p:cNvPr id="27" name="TextBox 16"/>
            <p:cNvSpPr txBox="1"/>
            <p:nvPr/>
          </p:nvSpPr>
          <p:spPr bwMode="gray">
            <a:xfrm>
              <a:off x="5214199" y="4600125"/>
              <a:ext cx="3620655" cy="541908"/>
            </a:xfrm>
            <a:prstGeom prst="rect">
              <a:avLst/>
            </a:prstGeom>
            <a:solidFill>
              <a:schemeClr val="bg1">
                <a:lumMod val="85000"/>
              </a:schemeClr>
            </a:solidFill>
            <a:ln w="38100" cmpd="sng">
              <a:solidFill>
                <a:srgbClr val="F2F2F2"/>
              </a:solidFill>
            </a:ln>
          </p:spPr>
          <p:txBody>
            <a:bodyPr wrap="square" lIns="154278" tIns="23139" rIns="46278" bIns="23139" rtlCol="0" anchor="ctr" anchorCtr="0">
              <a:noAutofit/>
            </a:bodyP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r>
                <a:rPr lang="en-US" sz="800" b="1" dirty="0">
                  <a:solidFill>
                    <a:srgbClr val="3366FF"/>
                  </a:solidFill>
                  <a:latin typeface="나눔명조" panose="02020603020101020101" pitchFamily="18" charset="-127"/>
                  <a:ea typeface="나눔명조" panose="02020603020101020101" pitchFamily="18" charset="-127"/>
                </a:rPr>
                <a:t>46321</a:t>
              </a:r>
              <a:r>
                <a:rPr lang="en-US" sz="800" dirty="0">
                  <a:solidFill>
                    <a:srgbClr val="000000"/>
                  </a:solidFill>
                  <a:latin typeface="나눔명조" panose="02020603020101020101" pitchFamily="18" charset="-127"/>
                  <a:ea typeface="나눔명조" panose="02020603020101020101" pitchFamily="18" charset="-127"/>
                </a:rPr>
                <a:t>: An </a:t>
              </a:r>
              <a:r>
                <a:rPr lang="en-US" sz="800" dirty="0" err="1">
                  <a:solidFill>
                    <a:srgbClr val="000000"/>
                  </a:solidFill>
                  <a:latin typeface="나눔명조" panose="02020603020101020101" pitchFamily="18" charset="-127"/>
                  <a:ea typeface="나눔명조" panose="02020603020101020101" pitchFamily="18" charset="-127"/>
                </a:rPr>
                <a:t>ItemNotFoundException</a:t>
              </a:r>
              <a:r>
                <a:rPr lang="en-US" sz="800" dirty="0">
                  <a:solidFill>
                    <a:srgbClr val="000000"/>
                  </a:solidFill>
                  <a:latin typeface="나눔명조" panose="02020603020101020101" pitchFamily="18" charset="-127"/>
                  <a:ea typeface="나눔명조" panose="02020603020101020101" pitchFamily="18" charset="-127"/>
                </a:rPr>
                <a:t> occurred: </a:t>
              </a:r>
              <a:r>
                <a:rPr lang="en-US" sz="800" dirty="0">
                  <a:latin typeface="나눔명조" panose="02020603020101020101" pitchFamily="18" charset="-127"/>
                  <a:ea typeface="나눔명조" panose="02020603020101020101" pitchFamily="18" charset="-127"/>
                </a:rPr>
                <a:t> Queue_ID_9</a:t>
              </a:r>
            </a:p>
          </p:txBody>
        </p:sp>
        <p:sp>
          <p:nvSpPr>
            <p:cNvPr id="28" name="TextBox 17"/>
            <p:cNvSpPr txBox="1"/>
            <p:nvPr/>
          </p:nvSpPr>
          <p:spPr bwMode="gray">
            <a:xfrm>
              <a:off x="5553182" y="4186169"/>
              <a:ext cx="2481187" cy="248713"/>
            </a:xfrm>
            <a:prstGeom prst="rect">
              <a:avLst/>
            </a:prstGeom>
            <a:noFill/>
          </p:spPr>
          <p:txBody>
            <a:bodyPr wrap="square" lIns="46278" tIns="23139" rIns="46278" bIns="23139">
              <a:spAutoFit/>
            </a:bodyP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pPr>
                <a:defRPr/>
              </a:pPr>
              <a:r>
                <a:rPr lang="en-US" sz="900" dirty="0">
                  <a:latin typeface="나눔명조" panose="02020603020101020101" pitchFamily="18" charset="-127"/>
                  <a:ea typeface="나눔명조" panose="02020603020101020101" pitchFamily="18" charset="-127"/>
                  <a:cs typeface="+mn-cs"/>
                </a:rPr>
                <a:t>MQ App</a:t>
              </a:r>
            </a:p>
          </p:txBody>
        </p:sp>
        <p:sp>
          <p:nvSpPr>
            <p:cNvPr id="29" name="Rectangle 18"/>
            <p:cNvSpPr/>
            <p:nvPr/>
          </p:nvSpPr>
          <p:spPr bwMode="auto">
            <a:xfrm>
              <a:off x="5287921" y="2083022"/>
              <a:ext cx="2561853" cy="182721"/>
            </a:xfrm>
            <a:prstGeom prst="rect">
              <a:avLst/>
            </a:prstGeom>
            <a:solidFill>
              <a:srgbClr val="FF0000">
                <a:alpha val="40000"/>
              </a:srgbClr>
            </a:solidFill>
            <a:ln w="25400" cap="flat" cmpd="sng" algn="ctr">
              <a:noFill/>
              <a:prstDash val="solid"/>
              <a:round/>
              <a:headEnd type="none" w="med" len="med"/>
              <a:tailEnd type="none" w="med" len="med"/>
            </a:ln>
            <a:effectLst/>
          </p:spPr>
          <p:txBody>
            <a:bodyPr vert="horz" wrap="square" lIns="51426" tIns="25713" rIns="51426" bIns="25713" numCol="1" rtlCol="0" anchor="t" anchorCtr="0" compatLnSpc="1">
              <a:prstTxWarp prst="textNoShape">
                <a:avLst/>
              </a:prstTxWarp>
            </a:bodyP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pPr defTabSz="514259"/>
              <a:endParaRPr lang="en-US" sz="800">
                <a:latin typeface="나눔명조" panose="02020603020101020101" pitchFamily="18" charset="-127"/>
                <a:ea typeface="나눔명조" panose="02020603020101020101" pitchFamily="18" charset="-127"/>
                <a:cs typeface="ヒラギノ角ゴ ProN W3" pitchFamily="-110" charset="-128"/>
                <a:sym typeface="Myriad Pro" pitchFamily="-110" charset="0"/>
              </a:endParaRPr>
            </a:p>
          </p:txBody>
        </p:sp>
        <p:sp>
          <p:nvSpPr>
            <p:cNvPr id="30" name="Rectangle 19"/>
            <p:cNvSpPr/>
            <p:nvPr/>
          </p:nvSpPr>
          <p:spPr bwMode="auto">
            <a:xfrm>
              <a:off x="5297442" y="3434936"/>
              <a:ext cx="2476384" cy="199664"/>
            </a:xfrm>
            <a:prstGeom prst="rect">
              <a:avLst/>
            </a:prstGeom>
            <a:solidFill>
              <a:srgbClr val="FF0000">
                <a:alpha val="40000"/>
              </a:srgbClr>
            </a:solidFill>
            <a:ln w="25400" cap="flat" cmpd="sng" algn="ctr">
              <a:noFill/>
              <a:prstDash val="solid"/>
              <a:round/>
              <a:headEnd type="none" w="med" len="med"/>
              <a:tailEnd type="none" w="med" len="med"/>
            </a:ln>
            <a:effectLst/>
          </p:spPr>
          <p:txBody>
            <a:bodyPr vert="horz" wrap="square" lIns="51426" tIns="25713" rIns="51426" bIns="25713" numCol="1" rtlCol="0" anchor="t" anchorCtr="0" compatLnSpc="1">
              <a:prstTxWarp prst="textNoShape">
                <a:avLst/>
              </a:prstTxWarp>
            </a:bodyP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pPr defTabSz="514259"/>
              <a:endParaRPr lang="en-US" sz="800">
                <a:latin typeface="나눔명조" panose="02020603020101020101" pitchFamily="18" charset="-127"/>
                <a:ea typeface="나눔명조" panose="02020603020101020101" pitchFamily="18" charset="-127"/>
                <a:cs typeface="ヒラギノ角ゴ ProN W3" pitchFamily="-110" charset="-128"/>
                <a:sym typeface="Myriad Pro" pitchFamily="-110" charset="0"/>
              </a:endParaRPr>
            </a:p>
          </p:txBody>
        </p:sp>
        <p:sp>
          <p:nvSpPr>
            <p:cNvPr id="31" name="Rectangle 20"/>
            <p:cNvSpPr/>
            <p:nvPr/>
          </p:nvSpPr>
          <p:spPr bwMode="auto">
            <a:xfrm>
              <a:off x="5304586" y="3642105"/>
              <a:ext cx="1276352" cy="206808"/>
            </a:xfrm>
            <a:prstGeom prst="rect">
              <a:avLst/>
            </a:prstGeom>
            <a:solidFill>
              <a:srgbClr val="3366FF">
                <a:alpha val="40000"/>
              </a:srgbClr>
            </a:solidFill>
            <a:ln w="25400" cap="flat" cmpd="sng" algn="ctr">
              <a:noFill/>
              <a:prstDash val="solid"/>
              <a:round/>
              <a:headEnd type="none" w="med" len="med"/>
              <a:tailEnd type="none" w="med" len="med"/>
            </a:ln>
            <a:effectLst/>
          </p:spPr>
          <p:txBody>
            <a:bodyPr vert="horz" wrap="square" lIns="51426" tIns="25713" rIns="51426" bIns="25713" numCol="1" rtlCol="0" anchor="t" anchorCtr="0" compatLnSpc="1">
              <a:prstTxWarp prst="textNoShape">
                <a:avLst/>
              </a:prstTxWarp>
            </a:bodyP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pPr defTabSz="514259"/>
              <a:endParaRPr lang="en-US" sz="800">
                <a:latin typeface="나눔명조" panose="02020603020101020101" pitchFamily="18" charset="-127"/>
                <a:ea typeface="나눔명조" panose="02020603020101020101" pitchFamily="18" charset="-127"/>
                <a:cs typeface="ヒラギノ角ゴ ProN W3" pitchFamily="-110" charset="-128"/>
                <a:sym typeface="Myriad Pro" pitchFamily="-110" charset="0"/>
              </a:endParaRPr>
            </a:p>
          </p:txBody>
        </p:sp>
        <p:sp>
          <p:nvSpPr>
            <p:cNvPr id="32" name="Rectangle 21"/>
            <p:cNvSpPr/>
            <p:nvPr/>
          </p:nvSpPr>
          <p:spPr bwMode="auto">
            <a:xfrm>
              <a:off x="5304586" y="4700015"/>
              <a:ext cx="590618" cy="184741"/>
            </a:xfrm>
            <a:prstGeom prst="rect">
              <a:avLst/>
            </a:prstGeom>
            <a:solidFill>
              <a:srgbClr val="3366FF">
                <a:alpha val="40000"/>
              </a:srgbClr>
            </a:solidFill>
            <a:ln w="25400" cap="flat" cmpd="sng" algn="ctr">
              <a:noFill/>
              <a:prstDash val="solid"/>
              <a:round/>
              <a:headEnd type="none" w="med" len="med"/>
              <a:tailEnd type="none" w="med" len="med"/>
            </a:ln>
            <a:effectLst/>
          </p:spPr>
          <p:txBody>
            <a:bodyPr vert="horz" wrap="square" lIns="51426" tIns="25713" rIns="51426" bIns="25713" numCol="1" rtlCol="0" anchor="t" anchorCtr="0" compatLnSpc="1">
              <a:prstTxWarp prst="textNoShape">
                <a:avLst/>
              </a:prstTxWarp>
            </a:bodyP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pPr defTabSz="514259"/>
              <a:endParaRPr lang="en-US" sz="800">
                <a:latin typeface="나눔명조" panose="02020603020101020101" pitchFamily="18" charset="-127"/>
                <a:ea typeface="나눔명조" panose="02020603020101020101" pitchFamily="18" charset="-127"/>
                <a:cs typeface="ヒラギノ角ゴ ProN W3" pitchFamily="-110" charset="-128"/>
                <a:sym typeface="Myriad Pro" pitchFamily="-110" charset="0"/>
              </a:endParaRPr>
            </a:p>
          </p:txBody>
        </p:sp>
        <p:sp>
          <p:nvSpPr>
            <p:cNvPr id="33" name="TextBox 22"/>
            <p:cNvSpPr txBox="1"/>
            <p:nvPr/>
          </p:nvSpPr>
          <p:spPr bwMode="gray">
            <a:xfrm>
              <a:off x="640687" y="1665104"/>
              <a:ext cx="4217839" cy="434682"/>
            </a:xfrm>
            <a:prstGeom prst="rect">
              <a:avLst/>
            </a:prstGeom>
            <a:noFill/>
          </p:spPr>
          <p:txBody>
            <a:bodyPr wrap="square" lIns="46278" tIns="23139" rIns="46278" bIns="23139" rtlCol="0">
              <a:spAutoFit/>
            </a:bodyP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r>
                <a:rPr lang="en-US" sz="900" dirty="0" smtClean="0">
                  <a:latin typeface="나눔명조" panose="02020603020101020101" pitchFamily="18" charset="-127"/>
                  <a:ea typeface="나눔명조" panose="02020603020101020101" pitchFamily="18" charset="-127"/>
                </a:rPr>
                <a:t>Tracking transaction across different components across the infrastructure </a:t>
              </a:r>
            </a:p>
          </p:txBody>
        </p:sp>
        <p:cxnSp>
          <p:nvCxnSpPr>
            <p:cNvPr id="34" name="Shape 106"/>
            <p:cNvCxnSpPr>
              <a:stCxn id="29" idx="1"/>
              <a:endCxn id="30" idx="1"/>
            </p:cNvCxnSpPr>
            <p:nvPr/>
          </p:nvCxnSpPr>
          <p:spPr bwMode="auto">
            <a:xfrm rot="10800000" flipH="1" flipV="1">
              <a:off x="5287921" y="2174382"/>
              <a:ext cx="9521" cy="1360386"/>
            </a:xfrm>
            <a:prstGeom prst="curvedConnector3">
              <a:avLst>
                <a:gd name="adj1" fmla="val -1350425"/>
              </a:avLst>
            </a:prstGeom>
            <a:solidFill>
              <a:srgbClr val="000000"/>
            </a:solidFill>
            <a:ln w="57150" cap="flat" cmpd="sng" algn="ctr">
              <a:solidFill>
                <a:srgbClr val="FF0000"/>
              </a:solidFill>
              <a:prstDash val="solid"/>
              <a:round/>
              <a:headEnd type="none" w="med" len="med"/>
              <a:tailEnd type="triangle"/>
            </a:ln>
            <a:effectLst/>
          </p:spPr>
        </p:cxnSp>
        <p:cxnSp>
          <p:nvCxnSpPr>
            <p:cNvPr id="35" name="Shape 106"/>
            <p:cNvCxnSpPr>
              <a:stCxn id="31" idx="1"/>
              <a:endCxn id="32" idx="1"/>
            </p:cNvCxnSpPr>
            <p:nvPr/>
          </p:nvCxnSpPr>
          <p:spPr bwMode="auto">
            <a:xfrm rot="10800000" flipV="1">
              <a:off x="5304586" y="3745509"/>
              <a:ext cx="7143" cy="1046877"/>
            </a:xfrm>
            <a:prstGeom prst="curvedConnector3">
              <a:avLst>
                <a:gd name="adj1" fmla="val 1800000"/>
              </a:avLst>
            </a:prstGeom>
            <a:solidFill>
              <a:srgbClr val="000000"/>
            </a:solidFill>
            <a:ln w="57150" cap="flat" cmpd="sng" algn="ctr">
              <a:solidFill>
                <a:schemeClr val="accent2"/>
              </a:solidFill>
              <a:prstDash val="solid"/>
              <a:round/>
              <a:headEnd type="none" w="med" len="med"/>
              <a:tailEnd type="triangle"/>
            </a:ln>
            <a:effectLst/>
          </p:spPr>
        </p:cxnSp>
        <p:sp>
          <p:nvSpPr>
            <p:cNvPr id="36" name="Rectangle 25"/>
            <p:cNvSpPr/>
            <p:nvPr/>
          </p:nvSpPr>
          <p:spPr bwMode="auto">
            <a:xfrm>
              <a:off x="5309176" y="4885117"/>
              <a:ext cx="942704" cy="192316"/>
            </a:xfrm>
            <a:prstGeom prst="rect">
              <a:avLst/>
            </a:prstGeom>
            <a:solidFill>
              <a:schemeClr val="accent3">
                <a:alpha val="54000"/>
              </a:schemeClr>
            </a:solidFill>
            <a:ln w="25400" cap="flat" cmpd="sng" algn="ctr">
              <a:noFill/>
              <a:prstDash val="solid"/>
              <a:round/>
              <a:headEnd type="none" w="med" len="med"/>
              <a:tailEnd type="none" w="med" len="med"/>
            </a:ln>
            <a:effectLst/>
          </p:spPr>
          <p:txBody>
            <a:bodyPr vert="horz" wrap="square" lIns="51426" tIns="25713" rIns="51426" bIns="25713" numCol="1" rtlCol="0" anchor="t" anchorCtr="0" compatLnSpc="1">
              <a:prstTxWarp prst="textNoShape">
                <a:avLst/>
              </a:prstTxWarp>
            </a:bodyP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pPr defTabSz="514259"/>
              <a:endParaRPr lang="en-US" sz="800">
                <a:latin typeface="나눔명조" panose="02020603020101020101" pitchFamily="18" charset="-127"/>
                <a:ea typeface="나눔명조" panose="02020603020101020101" pitchFamily="18" charset="-127"/>
                <a:cs typeface="ヒラギノ角ゴ ProN W3" pitchFamily="-110" charset="-128"/>
                <a:sym typeface="Myriad Pro" pitchFamily="-110" charset="0"/>
              </a:endParaRPr>
            </a:p>
          </p:txBody>
        </p:sp>
        <p:sp>
          <p:nvSpPr>
            <p:cNvPr id="37" name="AutoShape 87"/>
            <p:cNvSpPr>
              <a:spLocks/>
            </p:cNvSpPr>
            <p:nvPr/>
          </p:nvSpPr>
          <p:spPr bwMode="auto">
            <a:xfrm>
              <a:off x="690338" y="2363947"/>
              <a:ext cx="3843221" cy="812323"/>
            </a:xfrm>
            <a:prstGeom prst="roundRect">
              <a:avLst>
                <a:gd name="adj" fmla="val 8976"/>
              </a:avLst>
            </a:prstGeom>
            <a:solidFill>
              <a:schemeClr val="accent3"/>
            </a:solidFill>
            <a:ln w="25400">
              <a:noFill/>
              <a:round/>
              <a:headEnd type="none" w="med" len="med"/>
              <a:tailEnd type="none" w="med" len="med"/>
            </a:ln>
            <a:effectLst>
              <a:outerShdw blurRad="50800" dist="38100" dir="2700000" algn="tl" rotWithShape="0">
                <a:srgbClr val="000000">
                  <a:alpha val="43000"/>
                </a:srgbClr>
              </a:outerShdw>
            </a:effectLst>
            <a:scene3d>
              <a:camera prst="orthographicFront"/>
              <a:lightRig rig="threePt" dir="t"/>
            </a:scene3d>
            <a:sp3d>
              <a:bevelB w="50800" h="50800"/>
            </a:sp3d>
          </p:spPr>
          <p:txBody>
            <a:bodyPr lIns="85700" tIns="85700" rIns="85700" bIns="85700" anchor="ctr" anchorCtr="1">
              <a:prstTxWarp prst="textNoShape">
                <a:avLst/>
              </a:prstTxWarp>
            </a:bodyP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pPr algn="ctr"/>
              <a:endParaRPr lang="en-US" sz="1050" dirty="0">
                <a:latin typeface="나눔명조" panose="02020603020101020101" pitchFamily="18" charset="-127"/>
                <a:ea typeface="나눔명조" panose="02020603020101020101" pitchFamily="18" charset="-127"/>
                <a:cs typeface="Calibri"/>
              </a:endParaRPr>
            </a:p>
          </p:txBody>
        </p:sp>
        <p:pic>
          <p:nvPicPr>
            <p:cNvPr id="38" name="Picture 28" descr="host.png"/>
            <p:cNvPicPr>
              <a:picLocks noChangeAspect="1"/>
            </p:cNvPicPr>
            <p:nvPr/>
          </p:nvPicPr>
          <p:blipFill>
            <a:blip r:embed="rId4"/>
            <a:stretch>
              <a:fillRect/>
            </a:stretch>
          </p:blipFill>
          <p:spPr>
            <a:xfrm>
              <a:off x="1010641" y="4042713"/>
              <a:ext cx="456640" cy="796152"/>
            </a:xfrm>
            <a:prstGeom prst="rect">
              <a:avLst/>
            </a:prstGeom>
          </p:spPr>
        </p:pic>
        <p:pic>
          <p:nvPicPr>
            <p:cNvPr id="39" name="Picture 29" descr="host.png"/>
            <p:cNvPicPr>
              <a:picLocks noChangeAspect="1"/>
            </p:cNvPicPr>
            <p:nvPr/>
          </p:nvPicPr>
          <p:blipFill>
            <a:blip r:embed="rId4"/>
            <a:stretch>
              <a:fillRect/>
            </a:stretch>
          </p:blipFill>
          <p:spPr>
            <a:xfrm>
              <a:off x="2364703" y="4042713"/>
              <a:ext cx="456640" cy="796152"/>
            </a:xfrm>
            <a:prstGeom prst="rect">
              <a:avLst/>
            </a:prstGeom>
          </p:spPr>
        </p:pic>
        <p:pic>
          <p:nvPicPr>
            <p:cNvPr id="40" name="Picture 30" descr="host.png"/>
            <p:cNvPicPr>
              <a:picLocks noChangeAspect="1"/>
            </p:cNvPicPr>
            <p:nvPr/>
          </p:nvPicPr>
          <p:blipFill>
            <a:blip r:embed="rId4"/>
            <a:stretch>
              <a:fillRect/>
            </a:stretch>
          </p:blipFill>
          <p:spPr>
            <a:xfrm>
              <a:off x="3718764" y="4042713"/>
              <a:ext cx="456640" cy="796152"/>
            </a:xfrm>
            <a:prstGeom prst="rect">
              <a:avLst/>
            </a:prstGeom>
          </p:spPr>
        </p:pic>
        <p:pic>
          <p:nvPicPr>
            <p:cNvPr id="41" name="Picture 90" descr="splunk_deployment_1u.png"/>
            <p:cNvPicPr>
              <a:picLocks noChangeAspect="1"/>
            </p:cNvPicPr>
            <p:nvPr/>
          </p:nvPicPr>
          <p:blipFill>
            <a:blip r:embed="rId5"/>
            <a:srcRect/>
            <a:stretch>
              <a:fillRect/>
            </a:stretch>
          </p:blipFill>
          <p:spPr bwMode="auto">
            <a:xfrm>
              <a:off x="1548293" y="3297202"/>
              <a:ext cx="2125501" cy="609188"/>
            </a:xfrm>
            <a:prstGeom prst="rect">
              <a:avLst/>
            </a:prstGeom>
            <a:noFill/>
            <a:ln w="9525">
              <a:noFill/>
              <a:miter lim="800000"/>
              <a:headEnd/>
              <a:tailEnd/>
            </a:ln>
          </p:spPr>
        </p:pic>
        <p:pic>
          <p:nvPicPr>
            <p:cNvPr id="42" name="Picture 6" descr="splunk_index.png"/>
            <p:cNvPicPr>
              <a:picLocks noChangeAspect="1"/>
            </p:cNvPicPr>
            <p:nvPr/>
          </p:nvPicPr>
          <p:blipFill>
            <a:blip r:embed="rId6"/>
            <a:srcRect/>
            <a:stretch>
              <a:fillRect/>
            </a:stretch>
          </p:blipFill>
          <p:spPr bwMode="auto">
            <a:xfrm>
              <a:off x="3144665" y="3476880"/>
              <a:ext cx="326191" cy="334042"/>
            </a:xfrm>
            <a:prstGeom prst="rect">
              <a:avLst/>
            </a:prstGeom>
            <a:noFill/>
            <a:ln w="9525">
              <a:noFill/>
              <a:miter lim="800000"/>
              <a:headEnd/>
              <a:tailEnd/>
            </a:ln>
          </p:spPr>
        </p:pic>
        <p:sp>
          <p:nvSpPr>
            <p:cNvPr id="43" name="Rounded Rectangle 33"/>
            <p:cNvSpPr/>
            <p:nvPr/>
          </p:nvSpPr>
          <p:spPr bwMode="auto">
            <a:xfrm>
              <a:off x="953217" y="2460458"/>
              <a:ext cx="1028480" cy="606692"/>
            </a:xfrm>
            <a:prstGeom prst="roundRect">
              <a:avLst>
                <a:gd name="adj" fmla="val 11348"/>
              </a:avLst>
            </a:prstGeom>
            <a:gradFill flip="none" rotWithShape="1">
              <a:gsLst>
                <a:gs pos="0">
                  <a:schemeClr val="bg1">
                    <a:lumMod val="75000"/>
                  </a:schemeClr>
                </a:gs>
                <a:gs pos="100000">
                  <a:srgbClr val="FFFFFF"/>
                </a:gs>
              </a:gsLst>
              <a:lin ang="16200000" scaled="0"/>
              <a:tileRect/>
            </a:gradFill>
            <a:ln w="25400"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51426" tIns="25713" rIns="51426" bIns="25713" numCol="1" rtlCol="0" anchor="t" anchorCtr="0" compatLnSpc="1">
              <a:prstTxWarp prst="textNoShape">
                <a:avLst/>
              </a:prstTxWarp>
            </a:bodyP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pPr defTabSz="514259"/>
              <a:endParaRPr lang="en-US" sz="800" dirty="0">
                <a:latin typeface="나눔명조" panose="02020603020101020101" pitchFamily="18" charset="-127"/>
                <a:ea typeface="나눔명조" panose="02020603020101020101" pitchFamily="18" charset="-127"/>
                <a:cs typeface="ヒラギノ角ゴ ProN W3" pitchFamily="-110" charset="-128"/>
                <a:sym typeface="Myriad Pro" pitchFamily="-110" charset="0"/>
              </a:endParaRPr>
            </a:p>
          </p:txBody>
        </p:sp>
        <p:sp>
          <p:nvSpPr>
            <p:cNvPr id="44" name="Rounded Rectangle 34"/>
            <p:cNvSpPr/>
            <p:nvPr/>
          </p:nvSpPr>
          <p:spPr bwMode="auto">
            <a:xfrm>
              <a:off x="2077491" y="2459978"/>
              <a:ext cx="1028480" cy="606692"/>
            </a:xfrm>
            <a:prstGeom prst="roundRect">
              <a:avLst>
                <a:gd name="adj" fmla="val 11348"/>
              </a:avLst>
            </a:prstGeom>
            <a:gradFill flip="none" rotWithShape="1">
              <a:gsLst>
                <a:gs pos="0">
                  <a:schemeClr val="bg1">
                    <a:lumMod val="75000"/>
                  </a:schemeClr>
                </a:gs>
                <a:gs pos="100000">
                  <a:srgbClr val="FFFFFF"/>
                </a:gs>
              </a:gsLst>
              <a:lin ang="16200000" scaled="0"/>
              <a:tileRect/>
            </a:gradFill>
            <a:ln w="25400"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51426" tIns="25713" rIns="51426" bIns="25713" numCol="1" rtlCol="0" anchor="t" anchorCtr="0" compatLnSpc="1">
              <a:prstTxWarp prst="textNoShape">
                <a:avLst/>
              </a:prstTxWarp>
            </a:bodyP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pPr defTabSz="514259"/>
              <a:endParaRPr lang="en-US" sz="800">
                <a:latin typeface="나눔명조" panose="02020603020101020101" pitchFamily="18" charset="-127"/>
                <a:ea typeface="나눔명조" panose="02020603020101020101" pitchFamily="18" charset="-127"/>
                <a:cs typeface="ヒラギノ角ゴ ProN W3" pitchFamily="-110" charset="-128"/>
                <a:sym typeface="Myriad Pro" pitchFamily="-110" charset="0"/>
              </a:endParaRPr>
            </a:p>
          </p:txBody>
        </p:sp>
        <p:sp>
          <p:nvSpPr>
            <p:cNvPr id="45" name="Rounded Rectangle 35"/>
            <p:cNvSpPr/>
            <p:nvPr/>
          </p:nvSpPr>
          <p:spPr bwMode="auto">
            <a:xfrm>
              <a:off x="3201764" y="2459498"/>
              <a:ext cx="1028480" cy="606692"/>
            </a:xfrm>
            <a:prstGeom prst="roundRect">
              <a:avLst>
                <a:gd name="adj" fmla="val 11348"/>
              </a:avLst>
            </a:prstGeom>
            <a:gradFill flip="none" rotWithShape="1">
              <a:gsLst>
                <a:gs pos="0">
                  <a:schemeClr val="bg1">
                    <a:lumMod val="75000"/>
                  </a:schemeClr>
                </a:gs>
                <a:gs pos="100000">
                  <a:srgbClr val="FFFFFF"/>
                </a:gs>
              </a:gsLst>
              <a:lin ang="16200000" scaled="0"/>
              <a:tileRect/>
            </a:gradFill>
            <a:ln w="25400"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51426" tIns="25713" rIns="51426" bIns="25713" numCol="1" rtlCol="0" anchor="t" anchorCtr="0" compatLnSpc="1">
              <a:prstTxWarp prst="textNoShape">
                <a:avLst/>
              </a:prstTxWarp>
            </a:bodyP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pPr defTabSz="514259"/>
              <a:endParaRPr lang="en-US" sz="800">
                <a:latin typeface="나눔명조" panose="02020603020101020101" pitchFamily="18" charset="-127"/>
                <a:ea typeface="나눔명조" panose="02020603020101020101" pitchFamily="18" charset="-127"/>
                <a:cs typeface="ヒラギノ角ゴ ProN W3" pitchFamily="-110" charset="-128"/>
                <a:sym typeface="Myriad Pro" pitchFamily="-110" charset="0"/>
              </a:endParaRPr>
            </a:p>
          </p:txBody>
        </p:sp>
        <p:sp>
          <p:nvSpPr>
            <p:cNvPr id="46" name="Rectangle 36"/>
            <p:cNvSpPr/>
            <p:nvPr/>
          </p:nvSpPr>
          <p:spPr bwMode="auto">
            <a:xfrm>
              <a:off x="1065250" y="2811824"/>
              <a:ext cx="817228" cy="159190"/>
            </a:xfrm>
            <a:prstGeom prst="rect">
              <a:avLst/>
            </a:prstGeom>
            <a:solidFill>
              <a:srgbClr val="FF0000"/>
            </a:solidFill>
            <a:ln w="25400" cap="flat" cmpd="sng" algn="ctr">
              <a:noFill/>
              <a:prstDash val="solid"/>
              <a:round/>
              <a:headEnd type="none" w="med" len="med"/>
              <a:tailEnd type="none" w="med" len="med"/>
            </a:ln>
            <a:effectLst/>
          </p:spPr>
          <p:txBody>
            <a:bodyPr vert="horz" wrap="square" lIns="51426" tIns="25713" rIns="51426" bIns="25713" numCol="1" rtlCol="0" anchor="t" anchorCtr="0" compatLnSpc="1">
              <a:prstTxWarp prst="textNoShape">
                <a:avLst/>
              </a:prstTxWarp>
            </a:bodyP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pPr defTabSz="514259"/>
              <a:endParaRPr lang="en-US" sz="800">
                <a:latin typeface="나눔명조" panose="02020603020101020101" pitchFamily="18" charset="-127"/>
                <a:ea typeface="나눔명조" panose="02020603020101020101" pitchFamily="18" charset="-127"/>
                <a:cs typeface="ヒラギノ角ゴ ProN W3" pitchFamily="-110" charset="-128"/>
                <a:sym typeface="Myriad Pro" pitchFamily="-110" charset="0"/>
              </a:endParaRPr>
            </a:p>
          </p:txBody>
        </p:sp>
        <p:sp>
          <p:nvSpPr>
            <p:cNvPr id="47" name="Rectangle 37"/>
            <p:cNvSpPr/>
            <p:nvPr/>
          </p:nvSpPr>
          <p:spPr bwMode="auto">
            <a:xfrm>
              <a:off x="2186852" y="2811824"/>
              <a:ext cx="817228" cy="159190"/>
            </a:xfrm>
            <a:prstGeom prst="rect">
              <a:avLst/>
            </a:prstGeom>
            <a:solidFill>
              <a:schemeClr val="accent2"/>
            </a:solidFill>
            <a:ln w="25400" cap="flat" cmpd="sng" algn="ctr">
              <a:solidFill>
                <a:schemeClr val="accent2"/>
              </a:solidFill>
              <a:prstDash val="solid"/>
              <a:round/>
              <a:headEnd type="none" w="med" len="med"/>
              <a:tailEnd type="none" w="med" len="med"/>
            </a:ln>
            <a:effectLst/>
          </p:spPr>
          <p:txBody>
            <a:bodyPr vert="horz" wrap="square" lIns="51426" tIns="25713" rIns="51426" bIns="25713" numCol="1" rtlCol="0" anchor="t" anchorCtr="0" compatLnSpc="1">
              <a:prstTxWarp prst="textNoShape">
                <a:avLst/>
              </a:prstTxWarp>
            </a:bodyP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pPr defTabSz="514259"/>
              <a:endParaRPr lang="en-US" sz="800">
                <a:latin typeface="나눔명조" panose="02020603020101020101" pitchFamily="18" charset="-127"/>
                <a:ea typeface="나눔명조" panose="02020603020101020101" pitchFamily="18" charset="-127"/>
                <a:cs typeface="ヒラギノ角ゴ ProN W3" pitchFamily="-110" charset="-128"/>
                <a:sym typeface="Myriad Pro" pitchFamily="-110" charset="0"/>
              </a:endParaRPr>
            </a:p>
          </p:txBody>
        </p:sp>
        <p:sp>
          <p:nvSpPr>
            <p:cNvPr id="48" name="Rectangle 38"/>
            <p:cNvSpPr/>
            <p:nvPr/>
          </p:nvSpPr>
          <p:spPr bwMode="auto">
            <a:xfrm>
              <a:off x="3308453" y="2811824"/>
              <a:ext cx="817228" cy="159190"/>
            </a:xfrm>
            <a:prstGeom prst="rect">
              <a:avLst/>
            </a:prstGeom>
            <a:solidFill>
              <a:schemeClr val="accent3"/>
            </a:solidFill>
            <a:ln w="25400" cap="flat" cmpd="sng" algn="ctr">
              <a:solidFill>
                <a:schemeClr val="accent3"/>
              </a:solidFill>
              <a:prstDash val="solid"/>
              <a:round/>
              <a:headEnd type="none" w="med" len="med"/>
              <a:tailEnd type="none" w="med" len="med"/>
            </a:ln>
            <a:effectLst/>
          </p:spPr>
          <p:txBody>
            <a:bodyPr vert="horz" wrap="square" lIns="51426" tIns="25713" rIns="51426" bIns="25713" numCol="1" rtlCol="0" anchor="t" anchorCtr="0" compatLnSpc="1">
              <a:prstTxWarp prst="textNoShape">
                <a:avLst/>
              </a:prstTxWarp>
            </a:bodyP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pPr defTabSz="514259"/>
              <a:endParaRPr lang="en-US" sz="800">
                <a:latin typeface="나눔명조" panose="02020603020101020101" pitchFamily="18" charset="-127"/>
                <a:ea typeface="나눔명조" panose="02020603020101020101" pitchFamily="18" charset="-127"/>
                <a:cs typeface="ヒラギノ角ゴ ProN W3" pitchFamily="-110" charset="-128"/>
                <a:sym typeface="Myriad Pro" pitchFamily="-110" charset="0"/>
              </a:endParaRPr>
            </a:p>
          </p:txBody>
        </p:sp>
        <p:pic>
          <p:nvPicPr>
            <p:cNvPr id="49" name="Picture 39" descr="CHECK.png"/>
            <p:cNvPicPr>
              <a:picLocks noChangeAspect="1"/>
            </p:cNvPicPr>
            <p:nvPr/>
          </p:nvPicPr>
          <p:blipFill>
            <a:blip r:embed="rId7"/>
            <a:stretch>
              <a:fillRect/>
            </a:stretch>
          </p:blipFill>
          <p:spPr>
            <a:xfrm>
              <a:off x="1346278" y="2524446"/>
              <a:ext cx="239792" cy="240395"/>
            </a:xfrm>
            <a:prstGeom prst="rect">
              <a:avLst/>
            </a:prstGeom>
          </p:spPr>
        </p:pic>
        <p:pic>
          <p:nvPicPr>
            <p:cNvPr id="50" name="Picture 40" descr="CHECK.png"/>
            <p:cNvPicPr>
              <a:picLocks noChangeAspect="1"/>
            </p:cNvPicPr>
            <p:nvPr/>
          </p:nvPicPr>
          <p:blipFill>
            <a:blip r:embed="rId7"/>
            <a:stretch>
              <a:fillRect/>
            </a:stretch>
          </p:blipFill>
          <p:spPr>
            <a:xfrm>
              <a:off x="2477760" y="2524446"/>
              <a:ext cx="239792" cy="240395"/>
            </a:xfrm>
            <a:prstGeom prst="rect">
              <a:avLst/>
            </a:prstGeom>
          </p:spPr>
        </p:pic>
        <p:pic>
          <p:nvPicPr>
            <p:cNvPr id="51" name="Picture 41" descr="CHECK.png"/>
            <p:cNvPicPr>
              <a:picLocks noChangeAspect="1"/>
            </p:cNvPicPr>
            <p:nvPr/>
          </p:nvPicPr>
          <p:blipFill>
            <a:blip r:embed="rId7"/>
            <a:stretch>
              <a:fillRect/>
            </a:stretch>
          </p:blipFill>
          <p:spPr>
            <a:xfrm>
              <a:off x="3609242" y="2524446"/>
              <a:ext cx="239792" cy="240395"/>
            </a:xfrm>
            <a:prstGeom prst="rect">
              <a:avLst/>
            </a:prstGeom>
          </p:spPr>
        </p:pic>
        <p:cxnSp>
          <p:nvCxnSpPr>
            <p:cNvPr id="52" name="Straight Arrow Connector 42"/>
            <p:cNvCxnSpPr/>
            <p:nvPr/>
          </p:nvCxnSpPr>
          <p:spPr bwMode="auto">
            <a:xfrm flipV="1">
              <a:off x="1457628" y="3910953"/>
              <a:ext cx="592813" cy="168366"/>
            </a:xfrm>
            <a:prstGeom prst="straightConnector1">
              <a:avLst/>
            </a:prstGeom>
            <a:solidFill>
              <a:srgbClr val="000000"/>
            </a:solidFill>
            <a:ln w="57150" cap="flat" cmpd="sng" algn="ctr">
              <a:solidFill>
                <a:srgbClr val="5B8540"/>
              </a:solidFill>
              <a:prstDash val="solid"/>
              <a:round/>
              <a:headEnd type="none" w="med" len="med"/>
              <a:tailEnd type="triangle"/>
            </a:ln>
            <a:effectLst/>
          </p:spPr>
        </p:cxnSp>
        <p:cxnSp>
          <p:nvCxnSpPr>
            <p:cNvPr id="53" name="Straight Arrow Connector 43"/>
            <p:cNvCxnSpPr/>
            <p:nvPr/>
          </p:nvCxnSpPr>
          <p:spPr bwMode="auto">
            <a:xfrm flipH="1" flipV="1">
              <a:off x="3152285" y="3906202"/>
              <a:ext cx="592813" cy="168366"/>
            </a:xfrm>
            <a:prstGeom prst="straightConnector1">
              <a:avLst/>
            </a:prstGeom>
            <a:solidFill>
              <a:srgbClr val="000000"/>
            </a:solidFill>
            <a:ln w="57150" cap="flat" cmpd="sng" algn="ctr">
              <a:solidFill>
                <a:srgbClr val="5B8540"/>
              </a:solidFill>
              <a:prstDash val="solid"/>
              <a:round/>
              <a:headEnd type="none" w="med" len="med"/>
              <a:tailEnd type="triangle"/>
            </a:ln>
            <a:effectLst/>
          </p:spPr>
        </p:cxnSp>
        <p:cxnSp>
          <p:nvCxnSpPr>
            <p:cNvPr id="54" name="Straight Arrow Connector 44"/>
            <p:cNvCxnSpPr/>
            <p:nvPr/>
          </p:nvCxnSpPr>
          <p:spPr bwMode="auto">
            <a:xfrm rot="5400000" flipH="1" flipV="1">
              <a:off x="2500145" y="3975333"/>
              <a:ext cx="207573" cy="397"/>
            </a:xfrm>
            <a:prstGeom prst="straightConnector1">
              <a:avLst/>
            </a:prstGeom>
            <a:solidFill>
              <a:srgbClr val="000000"/>
            </a:solidFill>
            <a:ln w="57150" cap="flat" cmpd="sng" algn="ctr">
              <a:solidFill>
                <a:srgbClr val="5B8540"/>
              </a:solidFill>
              <a:prstDash val="solid"/>
              <a:round/>
              <a:headEnd type="none" w="med" len="med"/>
              <a:tailEnd type="triangle"/>
            </a:ln>
            <a:effectLst/>
          </p:spPr>
        </p:cxnSp>
        <p:sp>
          <p:nvSpPr>
            <p:cNvPr id="55" name="Right Arrow 45"/>
            <p:cNvSpPr/>
            <p:nvPr/>
          </p:nvSpPr>
          <p:spPr bwMode="auto">
            <a:xfrm>
              <a:off x="4632158" y="2018426"/>
              <a:ext cx="452737" cy="503034"/>
            </a:xfrm>
            <a:prstGeom prst="rightArrow">
              <a:avLst/>
            </a:prstGeom>
            <a:solidFill>
              <a:schemeClr val="accent3"/>
            </a:solidFill>
            <a:ln w="57150"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51426" tIns="25713" rIns="51426" bIns="25713" numCol="1" rtlCol="0" anchor="t" anchorCtr="0" compatLnSpc="1">
              <a:prstTxWarp prst="textNoShape">
                <a:avLst/>
              </a:prstTxWarp>
            </a:bodyP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pPr defTabSz="514259"/>
              <a:endParaRPr lang="en-US" sz="800">
                <a:latin typeface="나눔명조" panose="02020603020101020101" pitchFamily="18" charset="-127"/>
                <a:ea typeface="나눔명조" panose="02020603020101020101" pitchFamily="18" charset="-127"/>
                <a:cs typeface="ヒラギノ角ゴ ProN W3" pitchFamily="-110" charset="-128"/>
                <a:sym typeface="Myriad Pro" pitchFamily="-110" charset="0"/>
              </a:endParaRPr>
            </a:p>
          </p:txBody>
        </p:sp>
        <p:sp>
          <p:nvSpPr>
            <p:cNvPr id="56" name="Right Arrow 46"/>
            <p:cNvSpPr/>
            <p:nvPr/>
          </p:nvSpPr>
          <p:spPr bwMode="auto">
            <a:xfrm>
              <a:off x="8814627" y="4633598"/>
              <a:ext cx="452737" cy="503034"/>
            </a:xfrm>
            <a:prstGeom prst="rightArrow">
              <a:avLst/>
            </a:prstGeom>
            <a:solidFill>
              <a:schemeClr val="accent3"/>
            </a:solidFill>
            <a:ln w="57150"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51426" tIns="25713" rIns="51426" bIns="25713" numCol="1" rtlCol="0" anchor="t" anchorCtr="0" compatLnSpc="1">
              <a:prstTxWarp prst="textNoShape">
                <a:avLst/>
              </a:prstTxWarp>
            </a:bodyP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pPr defTabSz="514259"/>
              <a:endParaRPr lang="en-US" sz="800">
                <a:latin typeface="나눔명조" panose="02020603020101020101" pitchFamily="18" charset="-127"/>
                <a:ea typeface="나눔명조" panose="02020603020101020101" pitchFamily="18" charset="-127"/>
                <a:cs typeface="ヒラギノ角ゴ ProN W3" pitchFamily="-110" charset="-128"/>
                <a:sym typeface="Myriad Pro" pitchFamily="-110" charset="0"/>
              </a:endParaRPr>
            </a:p>
          </p:txBody>
        </p:sp>
      </p:grpSp>
      <p:sp>
        <p:nvSpPr>
          <p:cNvPr id="59" name="직사각형 58"/>
          <p:cNvSpPr/>
          <p:nvPr/>
        </p:nvSpPr>
        <p:spPr>
          <a:xfrm>
            <a:off x="6229012" y="3189548"/>
            <a:ext cx="3399255" cy="2977738"/>
          </a:xfrm>
          <a:prstGeom prst="rect">
            <a:avLst/>
          </a:prstGeom>
          <a:ln>
            <a:solidFill>
              <a:schemeClr val="tx1"/>
            </a:solidFill>
          </a:ln>
        </p:spPr>
        <p:txBody>
          <a:bodyPr wrap="square">
            <a:spAutoFit/>
          </a:bodyPr>
          <a:lstStyle/>
          <a:p>
            <a:r>
              <a:rPr lang="en-US" altLang="ko-KR" sz="750" dirty="0" smtClean="0">
                <a:latin typeface="나눔명조" panose="02020603020101020101" pitchFamily="18" charset="-127"/>
                <a:ea typeface="나눔명조" panose="02020603020101020101" pitchFamily="18" charset="-127"/>
              </a:rPr>
              <a:t>2014-03-24 </a:t>
            </a:r>
            <a:r>
              <a:rPr lang="en-US" altLang="ko-KR" sz="750" dirty="0">
                <a:latin typeface="나눔명조" panose="02020603020101020101" pitchFamily="18" charset="-127"/>
                <a:ea typeface="나눔명조" panose="02020603020101020101" pitchFamily="18" charset="-127"/>
              </a:rPr>
              <a:t>11:28:54,301 [WEB] INFO </a:t>
            </a:r>
            <a:r>
              <a:rPr lang="en-US" altLang="ko-KR" sz="750" dirty="0" err="1">
                <a:latin typeface="나눔명조" panose="02020603020101020101" pitchFamily="18" charset="-127"/>
                <a:ea typeface="나눔명조" panose="02020603020101020101" pitchFamily="18" charset="-127"/>
              </a:rPr>
              <a:t>messageType</a:t>
            </a:r>
            <a:r>
              <a:rPr lang="en-US" altLang="ko-KR" sz="750" dirty="0">
                <a:latin typeface="나눔명조" panose="02020603020101020101" pitchFamily="18" charset="-127"/>
                <a:ea typeface="나눔명조" panose="02020603020101020101" pitchFamily="18" charset="-127"/>
              </a:rPr>
              <a:t> = POST, </a:t>
            </a:r>
            <a:r>
              <a:rPr lang="en-US" altLang="ko-KR" sz="750" dirty="0" err="1">
                <a:latin typeface="나눔명조" panose="02020603020101020101" pitchFamily="18" charset="-127"/>
                <a:ea typeface="나눔명조" panose="02020603020101020101" pitchFamily="18" charset="-127"/>
              </a:rPr>
              <a:t>messageStatus</a:t>
            </a:r>
            <a:r>
              <a:rPr lang="en-US" altLang="ko-KR" sz="750" dirty="0">
                <a:latin typeface="나눔명조" panose="02020603020101020101" pitchFamily="18" charset="-127"/>
                <a:ea typeface="나눔명조" panose="02020603020101020101" pitchFamily="18" charset="-127"/>
              </a:rPr>
              <a:t> = INIT, </a:t>
            </a:r>
            <a:r>
              <a:rPr lang="en-US" altLang="ko-KR" sz="750" dirty="0" err="1">
                <a:latin typeface="나눔명조" panose="02020603020101020101" pitchFamily="18" charset="-127"/>
                <a:ea typeface="나눔명조" panose="02020603020101020101" pitchFamily="18" charset="-127"/>
              </a:rPr>
              <a:t>accountNumber</a:t>
            </a:r>
            <a:r>
              <a:rPr lang="en-US" altLang="ko-KR" sz="750" dirty="0">
                <a:latin typeface="나눔명조" panose="02020603020101020101" pitchFamily="18" charset="-127"/>
                <a:ea typeface="나눔명조" panose="02020603020101020101" pitchFamily="18" charset="-127"/>
              </a:rPr>
              <a:t> = COT6037774908, host = 10.34.50.48, </a:t>
            </a:r>
            <a:r>
              <a:rPr lang="en-US" altLang="ko-KR" sz="750" dirty="0" err="1">
                <a:latin typeface="나눔명조" panose="02020603020101020101" pitchFamily="18" charset="-127"/>
                <a:ea typeface="나눔명조" panose="02020603020101020101" pitchFamily="18" charset="-127"/>
              </a:rPr>
              <a:t>messageDetails</a:t>
            </a:r>
            <a:r>
              <a:rPr lang="en-US" altLang="ko-KR" sz="750" dirty="0">
                <a:latin typeface="나눔명조" panose="02020603020101020101" pitchFamily="18" charset="-127"/>
                <a:ea typeface="나눔명조" panose="02020603020101020101" pitchFamily="18" charset="-127"/>
              </a:rPr>
              <a:t> = Begin posting message to content store</a:t>
            </a:r>
          </a:p>
          <a:p>
            <a:r>
              <a:rPr lang="en-US" altLang="ko-KR" sz="750" dirty="0" smtClean="0">
                <a:latin typeface="나눔명조" panose="02020603020101020101" pitchFamily="18" charset="-127"/>
                <a:ea typeface="나눔명조" panose="02020603020101020101" pitchFamily="18" charset="-127"/>
              </a:rPr>
              <a:t>2014-03-24 </a:t>
            </a:r>
            <a:r>
              <a:rPr lang="en-US" altLang="ko-KR" sz="750" dirty="0">
                <a:latin typeface="나눔명조" panose="02020603020101020101" pitchFamily="18" charset="-127"/>
                <a:ea typeface="나눔명조" panose="02020603020101020101" pitchFamily="18" charset="-127"/>
              </a:rPr>
              <a:t>11:28:54,322 [WEB] INFO </a:t>
            </a:r>
            <a:r>
              <a:rPr lang="en-US" altLang="ko-KR" sz="750" dirty="0" err="1">
                <a:latin typeface="나눔명조" panose="02020603020101020101" pitchFamily="18" charset="-127"/>
                <a:ea typeface="나눔명조" panose="02020603020101020101" pitchFamily="18" charset="-127"/>
              </a:rPr>
              <a:t>messageType</a:t>
            </a:r>
            <a:r>
              <a:rPr lang="en-US" altLang="ko-KR" sz="750" dirty="0">
                <a:latin typeface="나눔명조" panose="02020603020101020101" pitchFamily="18" charset="-127"/>
                <a:ea typeface="나눔명조" panose="02020603020101020101" pitchFamily="18" charset="-127"/>
              </a:rPr>
              <a:t> = POST, </a:t>
            </a:r>
            <a:r>
              <a:rPr lang="en-US" altLang="ko-KR" sz="750" dirty="0" err="1">
                <a:latin typeface="나눔명조" panose="02020603020101020101" pitchFamily="18" charset="-127"/>
                <a:ea typeface="나눔명조" panose="02020603020101020101" pitchFamily="18" charset="-127"/>
              </a:rPr>
              <a:t>messageStatus</a:t>
            </a:r>
            <a:r>
              <a:rPr lang="en-US" altLang="ko-KR" sz="750" dirty="0">
                <a:latin typeface="나눔명조" panose="02020603020101020101" pitchFamily="18" charset="-127"/>
                <a:ea typeface="나눔명조" panose="02020603020101020101" pitchFamily="18" charset="-127"/>
              </a:rPr>
              <a:t> = TASK, </a:t>
            </a:r>
            <a:r>
              <a:rPr lang="en-US" altLang="ko-KR" sz="750" dirty="0" err="1">
                <a:latin typeface="나눔명조" panose="02020603020101020101" pitchFamily="18" charset="-127"/>
                <a:ea typeface="나눔명조" panose="02020603020101020101" pitchFamily="18" charset="-127"/>
              </a:rPr>
              <a:t>accountNumber</a:t>
            </a:r>
            <a:r>
              <a:rPr lang="en-US" altLang="ko-KR" sz="750" dirty="0">
                <a:latin typeface="나눔명조" panose="02020603020101020101" pitchFamily="18" charset="-127"/>
                <a:ea typeface="나눔명조" panose="02020603020101020101" pitchFamily="18" charset="-127"/>
              </a:rPr>
              <a:t> = COT6037774908, host = 10.34.50.48, </a:t>
            </a:r>
            <a:r>
              <a:rPr lang="en-US" altLang="ko-KR" sz="750" dirty="0" err="1">
                <a:latin typeface="나눔명조" panose="02020603020101020101" pitchFamily="18" charset="-127"/>
                <a:ea typeface="나눔명조" panose="02020603020101020101" pitchFamily="18" charset="-127"/>
              </a:rPr>
              <a:t>messageDetails</a:t>
            </a:r>
            <a:r>
              <a:rPr lang="en-US" altLang="ko-KR" sz="750" dirty="0">
                <a:latin typeface="나눔명조" panose="02020603020101020101" pitchFamily="18" charset="-127"/>
                <a:ea typeface="나눔명조" panose="02020603020101020101" pitchFamily="18" charset="-127"/>
              </a:rPr>
              <a:t> = Opening connection to host: [ www.contentstore.com:80 ]</a:t>
            </a:r>
          </a:p>
          <a:p>
            <a:r>
              <a:rPr lang="en-US" altLang="ko-KR" sz="750" dirty="0" smtClean="0">
                <a:latin typeface="나눔명조" panose="02020603020101020101" pitchFamily="18" charset="-127"/>
                <a:ea typeface="나눔명조" panose="02020603020101020101" pitchFamily="18" charset="-127"/>
              </a:rPr>
              <a:t>2014-03-24 </a:t>
            </a:r>
            <a:r>
              <a:rPr lang="en-US" altLang="ko-KR" sz="750" dirty="0">
                <a:latin typeface="나눔명조" panose="02020603020101020101" pitchFamily="18" charset="-127"/>
                <a:ea typeface="나눔명조" panose="02020603020101020101" pitchFamily="18" charset="-127"/>
              </a:rPr>
              <a:t>11:28:54,397 [WEB] INFO </a:t>
            </a:r>
            <a:r>
              <a:rPr lang="en-US" altLang="ko-KR" sz="750" dirty="0" err="1">
                <a:latin typeface="나눔명조" panose="02020603020101020101" pitchFamily="18" charset="-127"/>
                <a:ea typeface="나눔명조" panose="02020603020101020101" pitchFamily="18" charset="-127"/>
              </a:rPr>
              <a:t>messageType</a:t>
            </a:r>
            <a:r>
              <a:rPr lang="en-US" altLang="ko-KR" sz="750" dirty="0">
                <a:latin typeface="나눔명조" panose="02020603020101020101" pitchFamily="18" charset="-127"/>
                <a:ea typeface="나눔명조" panose="02020603020101020101" pitchFamily="18" charset="-127"/>
              </a:rPr>
              <a:t> = POST, </a:t>
            </a:r>
            <a:r>
              <a:rPr lang="en-US" altLang="ko-KR" sz="750" dirty="0" err="1">
                <a:latin typeface="나눔명조" panose="02020603020101020101" pitchFamily="18" charset="-127"/>
                <a:ea typeface="나눔명조" panose="02020603020101020101" pitchFamily="18" charset="-127"/>
              </a:rPr>
              <a:t>messageStatus</a:t>
            </a:r>
            <a:r>
              <a:rPr lang="en-US" altLang="ko-KR" sz="750" dirty="0">
                <a:latin typeface="나눔명조" panose="02020603020101020101" pitchFamily="18" charset="-127"/>
                <a:ea typeface="나눔명조" panose="02020603020101020101" pitchFamily="18" charset="-127"/>
              </a:rPr>
              <a:t> = TASK, </a:t>
            </a:r>
            <a:r>
              <a:rPr lang="en-US" altLang="ko-KR" sz="750" dirty="0" err="1">
                <a:latin typeface="나눔명조" panose="02020603020101020101" pitchFamily="18" charset="-127"/>
                <a:ea typeface="나눔명조" panose="02020603020101020101" pitchFamily="18" charset="-127"/>
              </a:rPr>
              <a:t>accountNumber</a:t>
            </a:r>
            <a:r>
              <a:rPr lang="en-US" altLang="ko-KR" sz="750" dirty="0">
                <a:latin typeface="나눔명조" panose="02020603020101020101" pitchFamily="18" charset="-127"/>
                <a:ea typeface="나눔명조" panose="02020603020101020101" pitchFamily="18" charset="-127"/>
              </a:rPr>
              <a:t> = COT6037774908, host = 10.34.50.48, </a:t>
            </a:r>
            <a:r>
              <a:rPr lang="en-US" altLang="ko-KR" sz="750" dirty="0" err="1">
                <a:latin typeface="나눔명조" panose="02020603020101020101" pitchFamily="18" charset="-127"/>
                <a:ea typeface="나눔명조" panose="02020603020101020101" pitchFamily="18" charset="-127"/>
              </a:rPr>
              <a:t>messageDetails</a:t>
            </a:r>
            <a:r>
              <a:rPr lang="en-US" altLang="ko-KR" sz="750" dirty="0">
                <a:latin typeface="나눔명조" panose="02020603020101020101" pitchFamily="18" charset="-127"/>
                <a:ea typeface="나눔명조" panose="02020603020101020101" pitchFamily="18" charset="-127"/>
              </a:rPr>
              <a:t> = Connection established to host: [ www.contentstore.com:80 ]</a:t>
            </a:r>
          </a:p>
          <a:p>
            <a:r>
              <a:rPr lang="en-US" altLang="ko-KR" sz="750" dirty="0" smtClean="0">
                <a:latin typeface="나눔명조" panose="02020603020101020101" pitchFamily="18" charset="-127"/>
                <a:ea typeface="나눔명조" panose="02020603020101020101" pitchFamily="18" charset="-127"/>
              </a:rPr>
              <a:t>2014-03-24 </a:t>
            </a:r>
            <a:r>
              <a:rPr lang="en-US" altLang="ko-KR" sz="750" dirty="0">
                <a:latin typeface="나눔명조" panose="02020603020101020101" pitchFamily="18" charset="-127"/>
                <a:ea typeface="나눔명조" panose="02020603020101020101" pitchFamily="18" charset="-127"/>
              </a:rPr>
              <a:t>11:28:54,474 [WEB] INFO </a:t>
            </a:r>
            <a:r>
              <a:rPr lang="en-US" altLang="ko-KR" sz="750" dirty="0" err="1">
                <a:latin typeface="나눔명조" panose="02020603020101020101" pitchFamily="18" charset="-127"/>
                <a:ea typeface="나눔명조" panose="02020603020101020101" pitchFamily="18" charset="-127"/>
              </a:rPr>
              <a:t>messageType</a:t>
            </a:r>
            <a:r>
              <a:rPr lang="en-US" altLang="ko-KR" sz="750" dirty="0">
                <a:latin typeface="나눔명조" panose="02020603020101020101" pitchFamily="18" charset="-127"/>
                <a:ea typeface="나눔명조" panose="02020603020101020101" pitchFamily="18" charset="-127"/>
              </a:rPr>
              <a:t> = POST, </a:t>
            </a:r>
            <a:r>
              <a:rPr lang="en-US" altLang="ko-KR" sz="750" dirty="0" err="1">
                <a:latin typeface="나눔명조" panose="02020603020101020101" pitchFamily="18" charset="-127"/>
                <a:ea typeface="나눔명조" panose="02020603020101020101" pitchFamily="18" charset="-127"/>
              </a:rPr>
              <a:t>messageStatus</a:t>
            </a:r>
            <a:r>
              <a:rPr lang="en-US" altLang="ko-KR" sz="750" dirty="0">
                <a:latin typeface="나눔명조" panose="02020603020101020101" pitchFamily="18" charset="-127"/>
                <a:ea typeface="나눔명조" panose="02020603020101020101" pitchFamily="18" charset="-127"/>
              </a:rPr>
              <a:t> = TASK, </a:t>
            </a:r>
            <a:r>
              <a:rPr lang="en-US" altLang="ko-KR" sz="750" dirty="0" err="1">
                <a:latin typeface="나눔명조" panose="02020603020101020101" pitchFamily="18" charset="-127"/>
                <a:ea typeface="나눔명조" panose="02020603020101020101" pitchFamily="18" charset="-127"/>
              </a:rPr>
              <a:t>accountNumber</a:t>
            </a:r>
            <a:r>
              <a:rPr lang="en-US" altLang="ko-KR" sz="750" dirty="0">
                <a:latin typeface="나눔명조" panose="02020603020101020101" pitchFamily="18" charset="-127"/>
                <a:ea typeface="나눔명조" panose="02020603020101020101" pitchFamily="18" charset="-127"/>
              </a:rPr>
              <a:t> = COT6037774908, host = 10.34.50.48, </a:t>
            </a:r>
            <a:r>
              <a:rPr lang="en-US" altLang="ko-KR" sz="750" dirty="0" err="1">
                <a:latin typeface="나눔명조" panose="02020603020101020101" pitchFamily="18" charset="-127"/>
                <a:ea typeface="나눔명조" panose="02020603020101020101" pitchFamily="18" charset="-127"/>
              </a:rPr>
              <a:t>messageDetails</a:t>
            </a:r>
            <a:r>
              <a:rPr lang="en-US" altLang="ko-KR" sz="750" dirty="0">
                <a:latin typeface="나눔명조" panose="02020603020101020101" pitchFamily="18" charset="-127"/>
                <a:ea typeface="나눔명조" panose="02020603020101020101" pitchFamily="18" charset="-127"/>
              </a:rPr>
              <a:t> = Writing message to host: [ www.contentstore.com:80 ]</a:t>
            </a:r>
          </a:p>
          <a:p>
            <a:r>
              <a:rPr lang="en-US" altLang="ko-KR" sz="750" dirty="0">
                <a:latin typeface="나눔명조" panose="02020603020101020101" pitchFamily="18" charset="-127"/>
                <a:ea typeface="나눔명조" panose="02020603020101020101" pitchFamily="18" charset="-127"/>
              </a:rPr>
              <a:t>&lt;TRANSACTION date=”</a:t>
            </a:r>
            <a:r>
              <a:rPr lang="en-US" altLang="ko-KR" sz="750" dirty="0" smtClean="0">
                <a:latin typeface="나눔명조" panose="02020603020101020101" pitchFamily="18" charset="-127"/>
                <a:ea typeface="나눔명조" panose="02020603020101020101" pitchFamily="18" charset="-127"/>
              </a:rPr>
              <a:t>24032014 </a:t>
            </a:r>
            <a:r>
              <a:rPr lang="en-US" altLang="ko-KR" sz="750" dirty="0">
                <a:latin typeface="나눔명조" panose="02020603020101020101" pitchFamily="18" charset="-127"/>
                <a:ea typeface="나눔명조" panose="02020603020101020101" pitchFamily="18" charset="-127"/>
              </a:rPr>
              <a:t>11:28:54,797" </a:t>
            </a:r>
            <a:r>
              <a:rPr lang="en-US" altLang="ko-KR" sz="750" dirty="0" err="1">
                <a:latin typeface="나눔명조" panose="02020603020101020101" pitchFamily="18" charset="-127"/>
                <a:ea typeface="나눔명조" panose="02020603020101020101" pitchFamily="18" charset="-127"/>
              </a:rPr>
              <a:t>activityCode</a:t>
            </a:r>
            <a:r>
              <a:rPr lang="en-US" altLang="ko-KR" sz="750" dirty="0">
                <a:latin typeface="나눔명조" panose="02020603020101020101" pitchFamily="18" charset="-127"/>
                <a:ea typeface="나눔명조" panose="02020603020101020101" pitchFamily="18" charset="-127"/>
              </a:rPr>
              <a:t>="1010" </a:t>
            </a:r>
            <a:r>
              <a:rPr lang="en-US" altLang="ko-KR" sz="750" dirty="0" err="1">
                <a:latin typeface="나눔명조" panose="02020603020101020101" pitchFamily="18" charset="-127"/>
                <a:ea typeface="나눔명조" panose="02020603020101020101" pitchFamily="18" charset="-127"/>
              </a:rPr>
              <a:t>sequenceNumber</a:t>
            </a:r>
            <a:r>
              <a:rPr lang="en-US" altLang="ko-KR" sz="750" dirty="0">
                <a:latin typeface="나눔명조" panose="02020603020101020101" pitchFamily="18" charset="-127"/>
                <a:ea typeface="나눔명조" panose="02020603020101020101" pitchFamily="18" charset="-127"/>
              </a:rPr>
              <a:t>="100198887" </a:t>
            </a:r>
            <a:r>
              <a:rPr lang="en-US" altLang="ko-KR" sz="750" dirty="0" err="1">
                <a:latin typeface="나눔명조" panose="02020603020101020101" pitchFamily="18" charset="-127"/>
                <a:ea typeface="나눔명조" panose="02020603020101020101" pitchFamily="18" charset="-127"/>
              </a:rPr>
              <a:t>accountNumber</a:t>
            </a:r>
            <a:r>
              <a:rPr lang="en-US" altLang="ko-KR" sz="750" dirty="0">
                <a:latin typeface="나눔명조" panose="02020603020101020101" pitchFamily="18" charset="-127"/>
                <a:ea typeface="나눔명조" panose="02020603020101020101" pitchFamily="18" charset="-127"/>
              </a:rPr>
              <a:t>="COT6037774908” </a:t>
            </a:r>
            <a:r>
              <a:rPr lang="en-US" altLang="ko-KR" sz="750" dirty="0" err="1">
                <a:latin typeface="나눔명조" panose="02020603020101020101" pitchFamily="18" charset="-127"/>
                <a:ea typeface="나눔명조" panose="02020603020101020101" pitchFamily="18" charset="-127"/>
              </a:rPr>
              <a:t>threadID</a:t>
            </a:r>
            <a:r>
              <a:rPr lang="en-US" altLang="ko-KR" sz="750" dirty="0">
                <a:latin typeface="나눔명조" panose="02020603020101020101" pitchFamily="18" charset="-127"/>
                <a:ea typeface="나눔명조" panose="02020603020101020101" pitchFamily="18" charset="-127"/>
              </a:rPr>
              <a:t>=”46321" </a:t>
            </a:r>
            <a:r>
              <a:rPr lang="en-US" altLang="ko-KR" sz="750" dirty="0" err="1">
                <a:latin typeface="나눔명조" panose="02020603020101020101" pitchFamily="18" charset="-127"/>
                <a:ea typeface="나눔명조" panose="02020603020101020101" pitchFamily="18" charset="-127"/>
              </a:rPr>
              <a:t>callerID</a:t>
            </a:r>
            <a:r>
              <a:rPr lang="en-US" altLang="ko-KR" sz="750" dirty="0">
                <a:latin typeface="나눔명조" panose="02020603020101020101" pitchFamily="18" charset="-127"/>
                <a:ea typeface="나눔명조" panose="02020603020101020101" pitchFamily="18" charset="-127"/>
              </a:rPr>
              <a:t>="MAR10209LA" </a:t>
            </a:r>
            <a:r>
              <a:rPr lang="en-US" altLang="ko-KR" sz="750" dirty="0" err="1">
                <a:latin typeface="나눔명조" panose="02020603020101020101" pitchFamily="18" charset="-127"/>
                <a:ea typeface="나눔명조" panose="02020603020101020101" pitchFamily="18" charset="-127"/>
              </a:rPr>
              <a:t>transactionStatus</a:t>
            </a:r>
            <a:r>
              <a:rPr lang="en-US" altLang="ko-KR" sz="750" dirty="0">
                <a:latin typeface="나눔명조" panose="02020603020101020101" pitchFamily="18" charset="-127"/>
                <a:ea typeface="나눔명조" panose="02020603020101020101" pitchFamily="18" charset="-127"/>
              </a:rPr>
              <a:t>=”FAILURE" result=”FATAL" host="10.34.51.91" comment="Invocation of Content API for </a:t>
            </a:r>
            <a:r>
              <a:rPr lang="en-US" altLang="ko-KR" sz="750" dirty="0" err="1">
                <a:latin typeface="나눔명조" panose="02020603020101020101" pitchFamily="18" charset="-127"/>
                <a:ea typeface="나눔명조" panose="02020603020101020101" pitchFamily="18" charset="-127"/>
              </a:rPr>
              <a:t>sequenceNumber</a:t>
            </a:r>
            <a:r>
              <a:rPr lang="en-US" altLang="ko-KR" sz="750" dirty="0">
                <a:latin typeface="나눔명조" panose="02020603020101020101" pitchFamily="18" charset="-127"/>
                <a:ea typeface="나눔명조" panose="02020603020101020101" pitchFamily="18" charset="-127"/>
              </a:rPr>
              <a:t> 100198887 failed”  &gt;</a:t>
            </a:r>
          </a:p>
          <a:p>
            <a:r>
              <a:rPr lang="en-US" altLang="ko-KR" sz="750" dirty="0">
                <a:latin typeface="나눔명조" panose="02020603020101020101" pitchFamily="18" charset="-127"/>
                <a:ea typeface="나눔명조" panose="02020603020101020101" pitchFamily="18" charset="-127"/>
              </a:rPr>
              <a:t>[03/24/10 11:28:55 UTC] 000000af </a:t>
            </a:r>
            <a:r>
              <a:rPr lang="en-US" altLang="ko-KR" sz="750" dirty="0" err="1">
                <a:latin typeface="나눔명조" panose="02020603020101020101" pitchFamily="18" charset="-127"/>
                <a:ea typeface="나눔명조" panose="02020603020101020101" pitchFamily="18" charset="-127"/>
              </a:rPr>
              <a:t>StorageApi</a:t>
            </a:r>
            <a:r>
              <a:rPr lang="en-US" altLang="ko-KR" sz="750" dirty="0">
                <a:latin typeface="나눔명조" panose="02020603020101020101" pitchFamily="18" charset="-127"/>
                <a:ea typeface="나눔명조" panose="02020603020101020101" pitchFamily="18" charset="-127"/>
              </a:rPr>
              <a:t> E </a:t>
            </a:r>
            <a:r>
              <a:rPr lang="en-US" altLang="ko-KR" sz="750" dirty="0" err="1">
                <a:latin typeface="나눔명조" panose="02020603020101020101" pitchFamily="18" charset="-127"/>
                <a:ea typeface="나눔명조" panose="02020603020101020101" pitchFamily="18" charset="-127"/>
              </a:rPr>
              <a:t>com.ibm.wps.policy.commands.StorageApi</a:t>
            </a:r>
            <a:r>
              <a:rPr lang="en-US" altLang="ko-KR" sz="750" dirty="0">
                <a:latin typeface="나눔명조" panose="02020603020101020101" pitchFamily="18" charset="-127"/>
                <a:ea typeface="나눔명조" panose="02020603020101020101" pitchFamily="18" charset="-127"/>
              </a:rPr>
              <a:t> </a:t>
            </a:r>
            <a:r>
              <a:rPr lang="en-US" altLang="ko-KR" sz="750" dirty="0" err="1">
                <a:latin typeface="나눔명조" panose="02020603020101020101" pitchFamily="18" charset="-127"/>
                <a:ea typeface="나눔명조" panose="02020603020101020101" pitchFamily="18" charset="-127"/>
              </a:rPr>
              <a:t>logExceptionGetPvsProperties</a:t>
            </a:r>
            <a:r>
              <a:rPr lang="en-US" altLang="ko-KR" sz="750" dirty="0">
                <a:latin typeface="나눔명조" panose="02020603020101020101" pitchFamily="18" charset="-127"/>
                <a:ea typeface="나눔명조" panose="02020603020101020101" pitchFamily="18" charset="-127"/>
              </a:rPr>
              <a:t> </a:t>
            </a:r>
          </a:p>
          <a:p>
            <a:r>
              <a:rPr lang="en-US" altLang="ko-KR" sz="750" dirty="0">
                <a:latin typeface="나눔명조" panose="02020603020101020101" pitchFamily="18" charset="-127"/>
                <a:ea typeface="나눔명조" panose="02020603020101020101" pitchFamily="18" charset="-127"/>
              </a:rPr>
              <a:t>46321: An </a:t>
            </a:r>
            <a:r>
              <a:rPr lang="en-US" altLang="ko-KR" sz="750" dirty="0" err="1">
                <a:latin typeface="나눔명조" panose="02020603020101020101" pitchFamily="18" charset="-127"/>
                <a:ea typeface="나눔명조" panose="02020603020101020101" pitchFamily="18" charset="-127"/>
              </a:rPr>
              <a:t>ItemNotFoundException</a:t>
            </a:r>
            <a:r>
              <a:rPr lang="en-US" altLang="ko-KR" sz="750" dirty="0">
                <a:latin typeface="나눔명조" panose="02020603020101020101" pitchFamily="18" charset="-127"/>
                <a:ea typeface="나눔명조" panose="02020603020101020101" pitchFamily="18" charset="-127"/>
              </a:rPr>
              <a:t> occurred in method </a:t>
            </a:r>
            <a:r>
              <a:rPr lang="en-US" altLang="ko-KR" sz="750" dirty="0" err="1">
                <a:latin typeface="나눔명조" panose="02020603020101020101" pitchFamily="18" charset="-127"/>
                <a:ea typeface="나눔명조" panose="02020603020101020101" pitchFamily="18" charset="-127"/>
              </a:rPr>
              <a:t>logExceptionGetPvsProperties</a:t>
            </a:r>
            <a:r>
              <a:rPr lang="en-US" altLang="ko-KR" sz="750" dirty="0">
                <a:latin typeface="나눔명조" panose="02020603020101020101" pitchFamily="18" charset="-127"/>
                <a:ea typeface="나눔명조" panose="02020603020101020101" pitchFamily="18" charset="-127"/>
              </a:rPr>
              <a:t>. </a:t>
            </a:r>
            <a:r>
              <a:rPr lang="en-US" altLang="ko-KR" sz="750" dirty="0" err="1">
                <a:latin typeface="나눔명조" panose="02020603020101020101" pitchFamily="18" charset="-127"/>
                <a:ea typeface="나눔명조" panose="02020603020101020101" pitchFamily="18" charset="-127"/>
              </a:rPr>
              <a:t>com.ibm.portal.WpsException</a:t>
            </a:r>
            <a:r>
              <a:rPr lang="en-US" altLang="ko-KR" sz="750" dirty="0">
                <a:latin typeface="나눔명조" panose="02020603020101020101" pitchFamily="18" charset="-127"/>
                <a:ea typeface="나눔명조" panose="02020603020101020101" pitchFamily="18" charset="-127"/>
              </a:rPr>
              <a:t>: 46321: An </a:t>
            </a:r>
            <a:r>
              <a:rPr lang="en-US" altLang="ko-KR" sz="750" dirty="0" err="1">
                <a:latin typeface="나눔명조" panose="02020603020101020101" pitchFamily="18" charset="-127"/>
                <a:ea typeface="나눔명조" panose="02020603020101020101" pitchFamily="18" charset="-127"/>
              </a:rPr>
              <a:t>ItemNotFoundException</a:t>
            </a:r>
            <a:r>
              <a:rPr lang="en-US" altLang="ko-KR" sz="750" dirty="0">
                <a:latin typeface="나눔명조" panose="02020603020101020101" pitchFamily="18" charset="-127"/>
                <a:ea typeface="나눔명조" panose="02020603020101020101" pitchFamily="18" charset="-127"/>
              </a:rPr>
              <a:t> occurred in method </a:t>
            </a:r>
            <a:r>
              <a:rPr lang="en-US" altLang="ko-KR" sz="750" dirty="0" err="1">
                <a:latin typeface="나눔명조" panose="02020603020101020101" pitchFamily="18" charset="-127"/>
                <a:ea typeface="나눔명조" panose="02020603020101020101" pitchFamily="18" charset="-127"/>
              </a:rPr>
              <a:t>logExceptionGetPvsProperties</a:t>
            </a:r>
            <a:r>
              <a:rPr lang="en-US" altLang="ko-KR" sz="750" dirty="0">
                <a:latin typeface="나눔명조" panose="02020603020101020101" pitchFamily="18" charset="-127"/>
                <a:ea typeface="나눔명조" panose="02020603020101020101" pitchFamily="18" charset="-127"/>
              </a:rPr>
              <a:t>. </a:t>
            </a:r>
          </a:p>
        </p:txBody>
      </p:sp>
      <p:sp>
        <p:nvSpPr>
          <p:cNvPr id="61" name="Content Placeholder 9"/>
          <p:cNvSpPr>
            <a:spLocks noGrp="1"/>
          </p:cNvSpPr>
          <p:nvPr>
            <p:ph sz="quarter" idx="15"/>
          </p:nvPr>
        </p:nvSpPr>
        <p:spPr>
          <a:xfrm>
            <a:off x="404686" y="1043799"/>
            <a:ext cx="9139908" cy="1095547"/>
          </a:xfrm>
          <a:prstGeom prst="rect">
            <a:avLst/>
          </a:prstGeom>
        </p:spPr>
        <p:txBody>
          <a:bodyPr/>
          <a:lstStyle/>
          <a:p>
            <a:pPr>
              <a:lnSpc>
                <a:spcPct val="110000"/>
              </a:lnSpc>
            </a:pPr>
            <a:r>
              <a:rPr lang="ko-KR" altLang="en-US" dirty="0" smtClean="0">
                <a:latin typeface="나눔명조" panose="02020603020101020101" pitchFamily="18" charset="-127"/>
                <a:ea typeface="나눔명조" panose="02020603020101020101" pitchFamily="18" charset="-127"/>
              </a:rPr>
              <a:t>서비스 및 고객 단위 별 사용이력 정보 실시간 추출 방안</a:t>
            </a:r>
            <a:endParaRPr lang="en-US" altLang="ko-KR" dirty="0" smtClean="0">
              <a:latin typeface="나눔명조" panose="02020603020101020101" pitchFamily="18" charset="-127"/>
              <a:ea typeface="나눔명조" panose="02020603020101020101" pitchFamily="18" charset="-127"/>
            </a:endParaRPr>
          </a:p>
          <a:p>
            <a:pPr lvl="1">
              <a:lnSpc>
                <a:spcPct val="110000"/>
              </a:lnSpc>
            </a:pPr>
            <a:r>
              <a:rPr lang="en-US" altLang="ko-KR" sz="1400" dirty="0" smtClean="0">
                <a:latin typeface="나눔명조" panose="02020603020101020101" pitchFamily="18" charset="-127"/>
                <a:ea typeface="나눔명조" panose="02020603020101020101" pitchFamily="18" charset="-127"/>
              </a:rPr>
              <a:t>Splunk</a:t>
            </a:r>
            <a:r>
              <a:rPr lang="ko-KR" altLang="en-US" sz="1400">
                <a:latin typeface="나눔명조" panose="02020603020101020101" pitchFamily="18" charset="-127"/>
                <a:ea typeface="나눔명조" panose="02020603020101020101" pitchFamily="18" charset="-127"/>
              </a:rPr>
              <a:t>는 수집된 정보를 인덱스화 하는 과정 중에 고유의 </a:t>
            </a:r>
            <a:r>
              <a:rPr lang="en-US" altLang="ko-KR" sz="1400" dirty="0" smtClean="0">
                <a:latin typeface="나눔명조" panose="02020603020101020101" pitchFamily="18" charset="-127"/>
                <a:ea typeface="나눔명조" panose="02020603020101020101" pitchFamily="18" charset="-127"/>
              </a:rPr>
              <a:t>Universal Indexing</a:t>
            </a:r>
            <a:r>
              <a:rPr lang="ko-KR" altLang="en-US" sz="1400" smtClean="0">
                <a:latin typeface="나눔명조" panose="02020603020101020101" pitchFamily="18" charset="-127"/>
                <a:ea typeface="나눔명조" panose="02020603020101020101" pitchFamily="18" charset="-127"/>
              </a:rPr>
              <a:t>을 수행하게 되며</a:t>
            </a:r>
            <a:r>
              <a:rPr lang="en-US" altLang="ko-KR" sz="1400" dirty="0" smtClean="0">
                <a:latin typeface="나눔명조" panose="02020603020101020101" pitchFamily="18" charset="-127"/>
                <a:ea typeface="나눔명조" panose="02020603020101020101" pitchFamily="18" charset="-127"/>
              </a:rPr>
              <a:t>,</a:t>
            </a:r>
          </a:p>
          <a:p>
            <a:pPr lvl="1">
              <a:lnSpc>
                <a:spcPct val="110000"/>
              </a:lnSpc>
            </a:pPr>
            <a:r>
              <a:rPr lang="en-US" altLang="ko-KR" sz="1400" dirty="0" smtClean="0">
                <a:latin typeface="나눔명조" panose="02020603020101020101" pitchFamily="18" charset="-127"/>
                <a:ea typeface="나눔명조" panose="02020603020101020101" pitchFamily="18" charset="-127"/>
              </a:rPr>
              <a:t>Head</a:t>
            </a:r>
            <a:r>
              <a:rPr lang="ko-KR" altLang="en-US" sz="1400" smtClean="0">
                <a:latin typeface="나눔명조" panose="02020603020101020101" pitchFamily="18" charset="-127"/>
                <a:ea typeface="나눔명조" panose="02020603020101020101" pitchFamily="18" charset="-127"/>
              </a:rPr>
              <a:t> 검색</a:t>
            </a:r>
            <a:r>
              <a:rPr lang="en-US" altLang="ko-KR" sz="1400" dirty="0" smtClean="0">
                <a:latin typeface="나눔명조" panose="02020603020101020101" pitchFamily="18" charset="-127"/>
                <a:ea typeface="나눔명조" panose="02020603020101020101" pitchFamily="18" charset="-127"/>
              </a:rPr>
              <a:t>/</a:t>
            </a:r>
            <a:r>
              <a:rPr lang="ko-KR" altLang="en-US" sz="1400" smtClean="0">
                <a:latin typeface="나눔명조" panose="02020603020101020101" pitchFamily="18" charset="-127"/>
                <a:ea typeface="나눔명조" panose="02020603020101020101" pitchFamily="18" charset="-127"/>
              </a:rPr>
              <a:t>조회 </a:t>
            </a:r>
            <a:r>
              <a:rPr lang="en-US" altLang="ko-KR" sz="1400" dirty="0" smtClean="0">
                <a:latin typeface="나눔명조" panose="02020603020101020101" pitchFamily="18" charset="-127"/>
                <a:ea typeface="나눔명조" panose="02020603020101020101" pitchFamily="18" charset="-127"/>
              </a:rPr>
              <a:t>command</a:t>
            </a:r>
            <a:r>
              <a:rPr lang="ko-KR" altLang="en-US" sz="1400" smtClean="0">
                <a:latin typeface="나눔명조" panose="02020603020101020101" pitchFamily="18" charset="-127"/>
                <a:ea typeface="나눔명조" panose="02020603020101020101" pitchFamily="18" charset="-127"/>
              </a:rPr>
              <a:t>를 통해 원하는 서비스 별</a:t>
            </a:r>
            <a:r>
              <a:rPr lang="en-US" altLang="ko-KR" sz="1400" dirty="0" smtClean="0">
                <a:latin typeface="나눔명조" panose="02020603020101020101" pitchFamily="18" charset="-127"/>
                <a:ea typeface="나눔명조" panose="02020603020101020101" pitchFamily="18" charset="-127"/>
              </a:rPr>
              <a:t>, </a:t>
            </a:r>
            <a:r>
              <a:rPr lang="ko-KR" altLang="en-US" sz="1400" smtClean="0">
                <a:latin typeface="나눔명조" panose="02020603020101020101" pitchFamily="18" charset="-127"/>
                <a:ea typeface="나눔명조" panose="02020603020101020101" pitchFamily="18" charset="-127"/>
              </a:rPr>
              <a:t>고객 별 사용이력의 실시간 </a:t>
            </a:r>
            <a:r>
              <a:rPr lang="en-US" altLang="ko-KR" sz="1400" dirty="0" smtClean="0">
                <a:latin typeface="나눔명조" panose="02020603020101020101" pitchFamily="18" charset="-127"/>
                <a:ea typeface="나눔명조" panose="02020603020101020101" pitchFamily="18" charset="-127"/>
              </a:rPr>
              <a:t>trace</a:t>
            </a:r>
            <a:r>
              <a:rPr lang="ko-KR" altLang="en-US" sz="1400" smtClean="0">
                <a:latin typeface="나눔명조" panose="02020603020101020101" pitchFamily="18" charset="-127"/>
                <a:ea typeface="나눔명조" panose="02020603020101020101" pitchFamily="18" charset="-127"/>
              </a:rPr>
              <a:t>가 가능함</a:t>
            </a:r>
            <a:r>
              <a:rPr lang="en-US" altLang="ko-KR" sz="1400" dirty="0" smtClean="0">
                <a:latin typeface="나눔명조" panose="02020603020101020101" pitchFamily="18" charset="-127"/>
                <a:ea typeface="나눔명조" panose="02020603020101020101" pitchFamily="18" charset="-127"/>
              </a:rPr>
              <a:t>.</a:t>
            </a:r>
            <a:endParaRPr lang="en-US" altLang="ko-KR" sz="1400" dirty="0">
              <a:latin typeface="나눔명조" panose="02020603020101020101" pitchFamily="18" charset="-127"/>
              <a:ea typeface="나눔명조" panose="02020603020101020101" pitchFamily="18" charset="-127"/>
            </a:endParaRPr>
          </a:p>
          <a:p>
            <a:pPr marL="0" indent="0">
              <a:lnSpc>
                <a:spcPct val="110000"/>
              </a:lnSpc>
              <a:buNone/>
            </a:pPr>
            <a:endParaRPr lang="en-US" altLang="ko-KR" dirty="0" smtClean="0">
              <a:latin typeface="나눔명조" panose="02020603020101020101" pitchFamily="18" charset="-127"/>
              <a:ea typeface="나눔명조" panose="02020603020101020101" pitchFamily="18" charset="-127"/>
            </a:endParaRPr>
          </a:p>
        </p:txBody>
      </p:sp>
      <p:sp>
        <p:nvSpPr>
          <p:cNvPr id="62" name="Rectangle 25"/>
          <p:cNvSpPr/>
          <p:nvPr/>
        </p:nvSpPr>
        <p:spPr>
          <a:xfrm>
            <a:off x="1447301" y="4891990"/>
            <a:ext cx="3631868" cy="276999"/>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lgn="ctr">
              <a:defRPr/>
            </a:pPr>
            <a:r>
              <a:rPr lang="ko-KR" altLang="en-US" sz="1200" b="1" kern="0" dirty="0" smtClean="0">
                <a:solidFill>
                  <a:srgbClr val="2D2D8A">
                    <a:lumMod val="50000"/>
                  </a:srgbClr>
                </a:solidFill>
                <a:latin typeface="나눔명조" panose="02020603020101020101" pitchFamily="18" charset="-127"/>
                <a:ea typeface="나눔명조" panose="02020603020101020101" pitchFamily="18" charset="-127"/>
              </a:rPr>
              <a:t>이</a:t>
            </a:r>
            <a:r>
              <a:rPr lang="en-US" altLang="ko-KR" sz="1200" b="1" kern="0" dirty="0" smtClean="0">
                <a:solidFill>
                  <a:srgbClr val="2D2D8A">
                    <a:lumMod val="50000"/>
                  </a:srgbClr>
                </a:solidFill>
                <a:latin typeface="나눔명조" panose="02020603020101020101" pitchFamily="18" charset="-127"/>
                <a:ea typeface="나눔명조" panose="02020603020101020101" pitchFamily="18" charset="-127"/>
              </a:rPr>
              <a:t>.</a:t>
            </a:r>
            <a:r>
              <a:rPr lang="ko-KR" altLang="en-US" sz="1200" b="1" kern="0" smtClean="0">
                <a:solidFill>
                  <a:srgbClr val="2D2D8A">
                    <a:lumMod val="50000"/>
                  </a:srgbClr>
                </a:solidFill>
                <a:latin typeface="나눔명조" panose="02020603020101020101" pitchFamily="18" charset="-127"/>
                <a:ea typeface="나눔명조" panose="02020603020101020101" pitchFamily="18" charset="-127"/>
              </a:rPr>
              <a:t>기종 분산시스템에서의 </a:t>
            </a:r>
            <a:r>
              <a:rPr lang="en-US" altLang="ko-KR" sz="1200" b="1" kern="0" dirty="0" smtClean="0">
                <a:solidFill>
                  <a:srgbClr val="2D2D8A">
                    <a:lumMod val="50000"/>
                  </a:srgbClr>
                </a:solidFill>
                <a:latin typeface="나눔명조" panose="02020603020101020101" pitchFamily="18" charset="-127"/>
                <a:ea typeface="나눔명조" panose="02020603020101020101" pitchFamily="18" charset="-127"/>
              </a:rPr>
              <a:t>E2E Trace/View</a:t>
            </a:r>
            <a:endParaRPr lang="en-US" altLang="ko-KR" sz="1200" b="1" kern="0" dirty="0">
              <a:solidFill>
                <a:srgbClr val="2D2D8A">
                  <a:lumMod val="50000"/>
                </a:srgbClr>
              </a:solidFill>
              <a:latin typeface="나눔명조" panose="02020603020101020101" pitchFamily="18" charset="-127"/>
              <a:ea typeface="나눔명조" panose="02020603020101020101" pitchFamily="18" charset="-127"/>
            </a:endParaRPr>
          </a:p>
        </p:txBody>
      </p:sp>
      <p:sp>
        <p:nvSpPr>
          <p:cNvPr id="64" name="직사각형 63"/>
          <p:cNvSpPr/>
          <p:nvPr/>
        </p:nvSpPr>
        <p:spPr>
          <a:xfrm>
            <a:off x="6096000" y="3663174"/>
            <a:ext cx="3614058" cy="63647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7" name="Picture 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235980" y="1867211"/>
            <a:ext cx="1915244" cy="1261038"/>
          </a:xfrm>
          <a:prstGeom prst="rect">
            <a:avLst/>
          </a:prstGeom>
          <a:ln>
            <a:solidFill>
              <a:schemeClr val="tx1"/>
            </a:solidFill>
          </a:ln>
        </p:spPr>
      </p:pic>
    </p:spTree>
    <p:extLst>
      <p:ext uri="{BB962C8B-B14F-4D97-AF65-F5344CB8AC3E}">
        <p14:creationId xmlns:p14="http://schemas.microsoft.com/office/powerpoint/2010/main" val="17895385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dirty="0" smtClean="0">
                <a:latin typeface="나눔명조" panose="02020603020101020101" pitchFamily="18" charset="-127"/>
                <a:ea typeface="나눔명조" panose="02020603020101020101" pitchFamily="18" charset="-127"/>
              </a:rPr>
              <a:t>데이터 처리</a:t>
            </a:r>
            <a:r>
              <a:rPr lang="en-US" altLang="ko-KR" dirty="0" smtClean="0">
                <a:latin typeface="나눔명조" panose="02020603020101020101" pitchFamily="18" charset="-127"/>
                <a:ea typeface="나눔명조" panose="02020603020101020101" pitchFamily="18" charset="-127"/>
              </a:rPr>
              <a:t>/</a:t>
            </a:r>
            <a:r>
              <a:rPr lang="ko-KR" altLang="en-US" smtClean="0">
                <a:latin typeface="나눔명조" panose="02020603020101020101" pitchFamily="18" charset="-127"/>
                <a:ea typeface="나눔명조" panose="02020603020101020101" pitchFamily="18" charset="-127"/>
              </a:rPr>
              <a:t>분석 방안</a:t>
            </a:r>
            <a:endParaRPr lang="en-US" dirty="0">
              <a:latin typeface="나눔명조" panose="02020603020101020101" pitchFamily="18" charset="-127"/>
              <a:ea typeface="나눔명조" panose="02020603020101020101" pitchFamily="18" charset="-127"/>
            </a:endParaRPr>
          </a:p>
        </p:txBody>
      </p:sp>
      <p:sp>
        <p:nvSpPr>
          <p:cNvPr id="3" name="Slide Number Placeholder 2"/>
          <p:cNvSpPr>
            <a:spLocks noGrp="1"/>
          </p:cNvSpPr>
          <p:nvPr>
            <p:ph type="sldNum" sz="quarter" idx="12"/>
          </p:nvPr>
        </p:nvSpPr>
        <p:spPr/>
        <p:txBody>
          <a:bodyPr/>
          <a:lstStyle/>
          <a:p>
            <a:fld id="{027CC8FC-DC84-4CE8-AADD-ED05D9A2A54F}" type="slidenum">
              <a:rPr lang="en-US" smtClean="0">
                <a:latin typeface="나눔명조" panose="02020603020101020101" pitchFamily="18" charset="-127"/>
                <a:ea typeface="나눔명조" panose="02020603020101020101" pitchFamily="18" charset="-127"/>
              </a:rPr>
              <a:pPr/>
              <a:t>27</a:t>
            </a:fld>
            <a:endParaRPr lang="en-US">
              <a:latin typeface="나눔명조" panose="02020603020101020101" pitchFamily="18" charset="-127"/>
              <a:ea typeface="나눔명조" panose="02020603020101020101" pitchFamily="18" charset="-127"/>
            </a:endParaRPr>
          </a:p>
        </p:txBody>
      </p:sp>
      <p:sp>
        <p:nvSpPr>
          <p:cNvPr id="5" name="Text Placeholder 4"/>
          <p:cNvSpPr>
            <a:spLocks noGrp="1"/>
          </p:cNvSpPr>
          <p:nvPr>
            <p:ph type="body" sz="quarter" idx="13"/>
          </p:nvPr>
        </p:nvSpPr>
        <p:spPr/>
        <p:txBody>
          <a:bodyPr/>
          <a:lstStyle/>
          <a:p>
            <a:r>
              <a:rPr lang="en-US" altLang="ko-KR" dirty="0" smtClean="0">
                <a:latin typeface="나눔명조" panose="02020603020101020101" pitchFamily="18" charset="-127"/>
                <a:ea typeface="나눔명조" panose="02020603020101020101" pitchFamily="18" charset="-127"/>
              </a:rPr>
              <a:t>3. </a:t>
            </a:r>
            <a:r>
              <a:rPr lang="ko-KR" altLang="en-US" smtClean="0">
                <a:latin typeface="나눔명조" panose="02020603020101020101" pitchFamily="18" charset="-127"/>
                <a:ea typeface="나눔명조" panose="02020603020101020101" pitchFamily="18" charset="-127"/>
              </a:rPr>
              <a:t>기능소개</a:t>
            </a:r>
            <a:endParaRPr lang="en-US" dirty="0">
              <a:latin typeface="나눔명조" panose="02020603020101020101" pitchFamily="18" charset="-127"/>
              <a:ea typeface="나눔명조" panose="02020603020101020101" pitchFamily="18" charset="-127"/>
            </a:endParaRPr>
          </a:p>
        </p:txBody>
      </p:sp>
      <p:graphicFrame>
        <p:nvGraphicFramePr>
          <p:cNvPr id="6" name="표 5"/>
          <p:cNvGraphicFramePr>
            <a:graphicFrameLocks noGrp="1"/>
          </p:cNvGraphicFramePr>
          <p:nvPr>
            <p:extLst>
              <p:ext uri="{D42A27DB-BD31-4B8C-83A1-F6EECF244321}">
                <p14:modId xmlns:p14="http://schemas.microsoft.com/office/powerpoint/2010/main" val="1960521982"/>
              </p:ext>
            </p:extLst>
          </p:nvPr>
        </p:nvGraphicFramePr>
        <p:xfrm>
          <a:off x="612856" y="3854695"/>
          <a:ext cx="3385110" cy="853440"/>
        </p:xfrm>
        <a:graphic>
          <a:graphicData uri="http://schemas.openxmlformats.org/drawingml/2006/table">
            <a:tbl>
              <a:tblPr>
                <a:tableStyleId>{5C22544A-7EE6-4342-B048-85BDC9FD1C3A}</a:tableStyleId>
              </a:tblPr>
              <a:tblGrid>
                <a:gridCol w="677022"/>
                <a:gridCol w="677022"/>
                <a:gridCol w="677022"/>
                <a:gridCol w="677022"/>
                <a:gridCol w="677022"/>
              </a:tblGrid>
              <a:tr h="193846">
                <a:tc>
                  <a:txBody>
                    <a:bodyPr/>
                    <a:lstStyle/>
                    <a:p>
                      <a:pPr algn="ctr" latinLnBrk="1"/>
                      <a:r>
                        <a:rPr lang="en-US" altLang="ko-KR" sz="800" b="1" dirty="0" smtClean="0">
                          <a:latin typeface="나눔명조" panose="02020603020101020101" pitchFamily="18" charset="-127"/>
                          <a:ea typeface="나눔명조" panose="02020603020101020101" pitchFamily="18" charset="-127"/>
                        </a:rPr>
                        <a:t>CTN</a:t>
                      </a:r>
                      <a:endParaRPr lang="ko-KR" altLang="en-US" sz="800" b="1"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ko-KR" altLang="en-US" sz="800" b="1" dirty="0" smtClean="0">
                          <a:latin typeface="나눔명조" panose="02020603020101020101" pitchFamily="18" charset="-127"/>
                          <a:ea typeface="나눔명조" panose="02020603020101020101" pitchFamily="18" charset="-127"/>
                        </a:rPr>
                        <a:t>시작 시간</a:t>
                      </a:r>
                      <a:endParaRPr lang="ko-KR" altLang="en-US" sz="800" b="1"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b="1" dirty="0" smtClean="0">
                          <a:latin typeface="나눔명조" panose="02020603020101020101" pitchFamily="18" charset="-127"/>
                          <a:ea typeface="나눔명조" panose="02020603020101020101" pitchFamily="18" charset="-127"/>
                        </a:rPr>
                        <a:t>Duration</a:t>
                      </a:r>
                      <a:endParaRPr lang="ko-KR" altLang="en-US" sz="800" b="1"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ko-KR" altLang="en-US" sz="800" b="1" dirty="0" smtClean="0">
                          <a:latin typeface="나눔명조" panose="02020603020101020101" pitchFamily="18" charset="-127"/>
                          <a:ea typeface="나눔명조" panose="02020603020101020101" pitchFamily="18" charset="-127"/>
                        </a:rPr>
                        <a:t>서비스종류</a:t>
                      </a:r>
                      <a:endParaRPr lang="ko-KR" altLang="en-US" sz="800" b="1"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b="1" dirty="0" smtClean="0">
                          <a:latin typeface="나눔명조" panose="02020603020101020101" pitchFamily="18" charset="-127"/>
                          <a:ea typeface="나눔명조" panose="02020603020101020101" pitchFamily="18" charset="-127"/>
                        </a:rPr>
                        <a:t>URL</a:t>
                      </a:r>
                      <a:endParaRPr lang="ko-KR" altLang="en-US" sz="800" b="1"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r>
              <a:tr h="193846">
                <a:tc>
                  <a:txBody>
                    <a:bodyPr/>
                    <a:lstStyle/>
                    <a:p>
                      <a:pPr algn="ctr" latinLnBrk="1"/>
                      <a:r>
                        <a:rPr lang="en-US" altLang="ko-KR" sz="800" dirty="0" smtClean="0">
                          <a:latin typeface="나눔명조" panose="02020603020101020101" pitchFamily="18" charset="-127"/>
                          <a:ea typeface="나눔명조" panose="02020603020101020101" pitchFamily="18" charset="-127"/>
                        </a:rPr>
                        <a:t>010xxx…</a:t>
                      </a:r>
                      <a:endParaRPr lang="ko-KR" altLang="en-US" sz="8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smtClean="0">
                          <a:latin typeface="나눔명조" panose="02020603020101020101" pitchFamily="18" charset="-127"/>
                          <a:ea typeface="나눔명조" panose="02020603020101020101" pitchFamily="18" charset="-127"/>
                        </a:rPr>
                        <a:t>2014032..</a:t>
                      </a:r>
                      <a:endParaRPr lang="ko-KR" altLang="en-US" sz="8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smtClean="0">
                          <a:latin typeface="나눔명조" panose="02020603020101020101" pitchFamily="18" charset="-127"/>
                          <a:ea typeface="나눔명조" panose="02020603020101020101" pitchFamily="18" charset="-127"/>
                        </a:rPr>
                        <a:t>180</a:t>
                      </a:r>
                      <a:endParaRPr lang="ko-KR" altLang="en-US" sz="8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smtClean="0">
                          <a:latin typeface="나눔명조" panose="02020603020101020101" pitchFamily="18" charset="-127"/>
                          <a:ea typeface="나눔명조" panose="02020603020101020101" pitchFamily="18" charset="-127"/>
                        </a:rPr>
                        <a:t>CS</a:t>
                      </a:r>
                      <a:endParaRPr lang="ko-KR" altLang="en-US" sz="8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sz="8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r>
              <a:tr h="193846">
                <a:tc>
                  <a:txBody>
                    <a:bodyPr/>
                    <a:lstStyle/>
                    <a:p>
                      <a:pPr algn="ctr" latinLnBrk="1"/>
                      <a:r>
                        <a:rPr lang="en-US" altLang="ko-KR" sz="800" dirty="0" smtClean="0">
                          <a:latin typeface="나눔명조" panose="02020603020101020101" pitchFamily="18" charset="-127"/>
                          <a:ea typeface="나눔명조" panose="02020603020101020101" pitchFamily="18" charset="-127"/>
                        </a:rPr>
                        <a:t>010xxx…</a:t>
                      </a:r>
                      <a:endParaRPr lang="ko-KR" altLang="en-US" sz="8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smtClean="0">
                          <a:latin typeface="나눔명조" panose="02020603020101020101" pitchFamily="18" charset="-127"/>
                          <a:ea typeface="나눔명조" panose="02020603020101020101" pitchFamily="18" charset="-127"/>
                        </a:rPr>
                        <a:t>2014032..</a:t>
                      </a:r>
                      <a:endParaRPr lang="ko-KR" altLang="en-US" sz="8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smtClean="0">
                          <a:latin typeface="나눔명조" panose="02020603020101020101" pitchFamily="18" charset="-127"/>
                          <a:ea typeface="나눔명조" panose="02020603020101020101" pitchFamily="18" charset="-127"/>
                        </a:rPr>
                        <a:t>340</a:t>
                      </a:r>
                      <a:endParaRPr lang="ko-KR" altLang="en-US" sz="8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smtClean="0">
                          <a:latin typeface="나눔명조" panose="02020603020101020101" pitchFamily="18" charset="-127"/>
                          <a:ea typeface="나눔명조" panose="02020603020101020101" pitchFamily="18" charset="-127"/>
                        </a:rPr>
                        <a:t>PS</a:t>
                      </a:r>
                      <a:endParaRPr lang="ko-KR" altLang="en-US" sz="8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smtClean="0">
                          <a:latin typeface="나눔명조" panose="02020603020101020101" pitchFamily="18" charset="-127"/>
                          <a:ea typeface="나눔명조" panose="02020603020101020101" pitchFamily="18" charset="-127"/>
                        </a:rPr>
                        <a:t>NAVER</a:t>
                      </a:r>
                      <a:endParaRPr lang="ko-KR" altLang="en-US" sz="8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r>
              <a:tr h="193846">
                <a:tc>
                  <a:txBody>
                    <a:bodyPr/>
                    <a:lstStyle/>
                    <a:p>
                      <a:pPr algn="ctr" latinLnBrk="1"/>
                      <a:endParaRPr lang="ko-KR" altLang="en-US" sz="8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sz="8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sz="8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sz="8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sz="8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r>
            </a:tbl>
          </a:graphicData>
        </a:graphic>
      </p:graphicFrame>
      <p:graphicFrame>
        <p:nvGraphicFramePr>
          <p:cNvPr id="7" name="표 6"/>
          <p:cNvGraphicFramePr>
            <a:graphicFrameLocks noGrp="1"/>
          </p:cNvGraphicFramePr>
          <p:nvPr>
            <p:extLst>
              <p:ext uri="{D42A27DB-BD31-4B8C-83A1-F6EECF244321}">
                <p14:modId xmlns:p14="http://schemas.microsoft.com/office/powerpoint/2010/main" val="705407978"/>
              </p:ext>
            </p:extLst>
          </p:nvPr>
        </p:nvGraphicFramePr>
        <p:xfrm>
          <a:off x="4135473" y="3841632"/>
          <a:ext cx="3385110" cy="853440"/>
        </p:xfrm>
        <a:graphic>
          <a:graphicData uri="http://schemas.openxmlformats.org/drawingml/2006/table">
            <a:tbl>
              <a:tblPr>
                <a:tableStyleId>{5C22544A-7EE6-4342-B048-85BDC9FD1C3A}</a:tableStyleId>
              </a:tblPr>
              <a:tblGrid>
                <a:gridCol w="677022"/>
                <a:gridCol w="677022"/>
                <a:gridCol w="677022"/>
                <a:gridCol w="677022"/>
                <a:gridCol w="677022"/>
              </a:tblGrid>
              <a:tr h="193846">
                <a:tc>
                  <a:txBody>
                    <a:bodyPr/>
                    <a:lstStyle/>
                    <a:p>
                      <a:pPr algn="ctr" latinLnBrk="1"/>
                      <a:r>
                        <a:rPr lang="en-US" altLang="ko-KR" sz="800" b="1" dirty="0" smtClean="0">
                          <a:latin typeface="나눔명조" panose="02020603020101020101" pitchFamily="18" charset="-127"/>
                          <a:ea typeface="나눔명조" panose="02020603020101020101" pitchFamily="18" charset="-127"/>
                        </a:rPr>
                        <a:t>CTN</a:t>
                      </a:r>
                      <a:endParaRPr lang="ko-KR" altLang="en-US" sz="800" b="1"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ko-KR" altLang="en-US" sz="800" b="1" smtClean="0">
                          <a:latin typeface="나눔명조" panose="02020603020101020101" pitchFamily="18" charset="-127"/>
                          <a:ea typeface="나눔명조" panose="02020603020101020101" pitchFamily="18" charset="-127"/>
                        </a:rPr>
                        <a:t>가입자명</a:t>
                      </a:r>
                      <a:endParaRPr lang="ko-KR" altLang="en-US" sz="800" b="1"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ko-KR" altLang="en-US" sz="800" b="1" dirty="0" smtClean="0">
                          <a:latin typeface="나눔명조" panose="02020603020101020101" pitchFamily="18" charset="-127"/>
                          <a:ea typeface="나눔명조" panose="02020603020101020101" pitchFamily="18" charset="-127"/>
                        </a:rPr>
                        <a:t>성별</a:t>
                      </a:r>
                      <a:endParaRPr lang="ko-KR" altLang="en-US" sz="800" b="1"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ko-KR" altLang="en-US" sz="800" b="1" dirty="0" smtClean="0">
                          <a:latin typeface="나눔명조" panose="02020603020101020101" pitchFamily="18" charset="-127"/>
                          <a:ea typeface="나눔명조" panose="02020603020101020101" pitchFamily="18" charset="-127"/>
                        </a:rPr>
                        <a:t>요금제</a:t>
                      </a:r>
                      <a:endParaRPr lang="ko-KR" altLang="en-US" sz="800" b="1"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ko-KR" altLang="en-US" sz="800" b="1" dirty="0" smtClean="0">
                          <a:latin typeface="나눔명조" panose="02020603020101020101" pitchFamily="18" charset="-127"/>
                          <a:ea typeface="나눔명조" panose="02020603020101020101" pitchFamily="18" charset="-127"/>
                        </a:rPr>
                        <a:t>나이</a:t>
                      </a:r>
                      <a:endParaRPr lang="ko-KR" altLang="en-US" sz="800" b="1"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r>
              <a:tr h="193846">
                <a:tc>
                  <a:txBody>
                    <a:bodyPr/>
                    <a:lstStyle/>
                    <a:p>
                      <a:pPr algn="ctr" latinLnBrk="1"/>
                      <a:r>
                        <a:rPr lang="en-US" altLang="ko-KR" sz="800" dirty="0" smtClean="0">
                          <a:latin typeface="나눔명조" panose="02020603020101020101" pitchFamily="18" charset="-127"/>
                          <a:ea typeface="나눔명조" panose="02020603020101020101" pitchFamily="18" charset="-127"/>
                        </a:rPr>
                        <a:t>010xxx…</a:t>
                      </a:r>
                      <a:endParaRPr lang="ko-KR" altLang="en-US" sz="8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ko-KR" altLang="en-US" sz="800" dirty="0" smtClean="0">
                          <a:latin typeface="나눔명조" panose="02020603020101020101" pitchFamily="18" charset="-127"/>
                          <a:ea typeface="나눔명조" panose="02020603020101020101" pitchFamily="18" charset="-127"/>
                        </a:rPr>
                        <a:t>홍길동</a:t>
                      </a:r>
                      <a:endParaRPr lang="ko-KR" altLang="en-US" sz="8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smtClean="0">
                          <a:latin typeface="나눔명조" panose="02020603020101020101" pitchFamily="18" charset="-127"/>
                          <a:ea typeface="나눔명조" panose="02020603020101020101" pitchFamily="18" charset="-127"/>
                        </a:rPr>
                        <a:t>1</a:t>
                      </a:r>
                      <a:endParaRPr lang="ko-KR" altLang="en-US" sz="8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ko-KR" altLang="en-US" sz="800" dirty="0" smtClean="0">
                          <a:latin typeface="나눔명조" panose="02020603020101020101" pitchFamily="18" charset="-127"/>
                          <a:ea typeface="나눔명조" panose="02020603020101020101" pitchFamily="18" charset="-127"/>
                        </a:rPr>
                        <a:t>선불</a:t>
                      </a:r>
                      <a:endParaRPr lang="ko-KR" altLang="en-US" sz="8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800" dirty="0" smtClean="0">
                          <a:latin typeface="나눔명조" panose="02020603020101020101" pitchFamily="18" charset="-127"/>
                          <a:ea typeface="나눔명조" panose="02020603020101020101" pitchFamily="18" charset="-127"/>
                        </a:rPr>
                        <a:t>43</a:t>
                      </a:r>
                      <a:endParaRPr lang="ko-KR" altLang="en-US" sz="8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r>
              <a:tr h="193846">
                <a:tc>
                  <a:txBody>
                    <a:bodyPr/>
                    <a:lstStyle/>
                    <a:p>
                      <a:pPr algn="ctr" latinLnBrk="1"/>
                      <a:endParaRPr lang="ko-KR" altLang="en-US" sz="8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sz="8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sz="8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sz="8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sz="8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r>
              <a:tr h="193846">
                <a:tc>
                  <a:txBody>
                    <a:bodyPr/>
                    <a:lstStyle/>
                    <a:p>
                      <a:pPr algn="ctr" latinLnBrk="1"/>
                      <a:endParaRPr lang="ko-KR" altLang="en-US" sz="8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sz="8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sz="8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sz="8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sz="8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r>
            </a:tbl>
          </a:graphicData>
        </a:graphic>
      </p:graphicFrame>
      <p:graphicFrame>
        <p:nvGraphicFramePr>
          <p:cNvPr id="8" name="표 7"/>
          <p:cNvGraphicFramePr>
            <a:graphicFrameLocks noGrp="1"/>
          </p:cNvGraphicFramePr>
          <p:nvPr>
            <p:extLst>
              <p:ext uri="{D42A27DB-BD31-4B8C-83A1-F6EECF244321}">
                <p14:modId xmlns:p14="http://schemas.microsoft.com/office/powerpoint/2010/main" val="947897027"/>
              </p:ext>
            </p:extLst>
          </p:nvPr>
        </p:nvGraphicFramePr>
        <p:xfrm>
          <a:off x="7639769" y="3845986"/>
          <a:ext cx="1354044" cy="853440"/>
        </p:xfrm>
        <a:graphic>
          <a:graphicData uri="http://schemas.openxmlformats.org/drawingml/2006/table">
            <a:tbl>
              <a:tblPr>
                <a:tableStyleId>{5C22544A-7EE6-4342-B048-85BDC9FD1C3A}</a:tableStyleId>
              </a:tblPr>
              <a:tblGrid>
                <a:gridCol w="677022"/>
                <a:gridCol w="677022"/>
              </a:tblGrid>
              <a:tr h="193846">
                <a:tc>
                  <a:txBody>
                    <a:bodyPr/>
                    <a:lstStyle/>
                    <a:p>
                      <a:pPr algn="ctr" latinLnBrk="1"/>
                      <a:r>
                        <a:rPr lang="en-US" altLang="ko-KR" sz="800" b="1" dirty="0" smtClean="0">
                          <a:latin typeface="나눔명조" panose="02020603020101020101" pitchFamily="18" charset="-127"/>
                          <a:ea typeface="나눔명조" panose="02020603020101020101" pitchFamily="18" charset="-127"/>
                        </a:rPr>
                        <a:t>CTN</a:t>
                      </a:r>
                      <a:endParaRPr lang="ko-KR" altLang="en-US" sz="800" b="1"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ko-KR" altLang="en-US" sz="800" b="1" smtClean="0">
                          <a:latin typeface="나눔명조" panose="02020603020101020101" pitchFamily="18" charset="-127"/>
                          <a:ea typeface="나눔명조" panose="02020603020101020101" pitchFamily="18" charset="-127"/>
                        </a:rPr>
                        <a:t>단말모델</a:t>
                      </a:r>
                      <a:endParaRPr lang="ko-KR" altLang="en-US" sz="800" b="1"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r>
              <a:tr h="193846">
                <a:tc>
                  <a:txBody>
                    <a:bodyPr/>
                    <a:lstStyle/>
                    <a:p>
                      <a:pPr algn="ctr" latinLnBrk="1"/>
                      <a:r>
                        <a:rPr lang="en-US" altLang="ko-KR" sz="800" dirty="0" smtClean="0">
                          <a:latin typeface="나눔명조" panose="02020603020101020101" pitchFamily="18" charset="-127"/>
                          <a:ea typeface="나눔명조" panose="02020603020101020101" pitchFamily="18" charset="-127"/>
                        </a:rPr>
                        <a:t>010xxx…</a:t>
                      </a:r>
                      <a:endParaRPr lang="ko-KR" altLang="en-US" sz="8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ko-KR" altLang="en-US" sz="800" smtClean="0">
                          <a:latin typeface="나눔명조" panose="02020603020101020101" pitchFamily="18" charset="-127"/>
                          <a:ea typeface="나눔명조" panose="02020603020101020101" pitchFamily="18" charset="-127"/>
                        </a:rPr>
                        <a:t>삼성</a:t>
                      </a:r>
                      <a:r>
                        <a:rPr lang="en-US" altLang="ko-KR" sz="800" dirty="0" smtClean="0">
                          <a:latin typeface="나눔명조" panose="02020603020101020101" pitchFamily="18" charset="-127"/>
                          <a:ea typeface="나눔명조" panose="02020603020101020101" pitchFamily="18" charset="-127"/>
                        </a:rPr>
                        <a:t>A</a:t>
                      </a:r>
                      <a:endParaRPr lang="ko-KR" altLang="en-US" sz="8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r>
              <a:tr h="193846">
                <a:tc>
                  <a:txBody>
                    <a:bodyPr/>
                    <a:lstStyle/>
                    <a:p>
                      <a:pPr algn="ctr" latinLnBrk="1"/>
                      <a:endParaRPr lang="ko-KR" altLang="en-US" sz="8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sz="8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r>
              <a:tr h="193846">
                <a:tc>
                  <a:txBody>
                    <a:bodyPr/>
                    <a:lstStyle/>
                    <a:p>
                      <a:pPr algn="ctr" latinLnBrk="1"/>
                      <a:endParaRPr lang="ko-KR" altLang="en-US" sz="8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sz="8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r>
            </a:tbl>
          </a:graphicData>
        </a:graphic>
      </p:graphicFrame>
      <p:sp>
        <p:nvSpPr>
          <p:cNvPr id="9" name="Content Placeholder 9"/>
          <p:cNvSpPr>
            <a:spLocks noGrp="1"/>
          </p:cNvSpPr>
          <p:nvPr>
            <p:ph sz="quarter" idx="15"/>
          </p:nvPr>
        </p:nvSpPr>
        <p:spPr>
          <a:xfrm>
            <a:off x="369277" y="1025917"/>
            <a:ext cx="9139908" cy="1725992"/>
          </a:xfrm>
          <a:prstGeom prst="rect">
            <a:avLst/>
          </a:prstGeom>
        </p:spPr>
        <p:txBody>
          <a:bodyPr/>
          <a:lstStyle/>
          <a:p>
            <a:pPr>
              <a:lnSpc>
                <a:spcPct val="110000"/>
              </a:lnSpc>
            </a:pPr>
            <a:r>
              <a:rPr lang="ko-KR" altLang="en-US" dirty="0" smtClean="0">
                <a:latin typeface="나눔명조" panose="02020603020101020101" pitchFamily="18" charset="-127"/>
                <a:ea typeface="나눔명조" panose="02020603020101020101" pitchFamily="18" charset="-127"/>
              </a:rPr>
              <a:t>기타</a:t>
            </a:r>
            <a:r>
              <a:rPr lang="en-US" altLang="ko-KR" dirty="0" smtClean="0">
                <a:latin typeface="나눔명조" panose="02020603020101020101" pitchFamily="18" charset="-127"/>
                <a:ea typeface="나눔명조" panose="02020603020101020101" pitchFamily="18" charset="-127"/>
              </a:rPr>
              <a:t> </a:t>
            </a:r>
            <a:r>
              <a:rPr lang="ko-KR" altLang="en-US" smtClean="0">
                <a:latin typeface="나눔명조" panose="02020603020101020101" pitchFamily="18" charset="-127"/>
                <a:ea typeface="나눔명조" panose="02020603020101020101" pitchFamily="18" charset="-127"/>
              </a:rPr>
              <a:t>전화서비스제공자 기준</a:t>
            </a:r>
            <a:r>
              <a:rPr lang="en-US" altLang="ko-KR" dirty="0" smtClean="0">
                <a:latin typeface="나눔명조" panose="02020603020101020101" pitchFamily="18" charset="-127"/>
                <a:ea typeface="나눔명조" panose="02020603020101020101" pitchFamily="18" charset="-127"/>
              </a:rPr>
              <a:t>, </a:t>
            </a:r>
            <a:r>
              <a:rPr lang="ko-KR" altLang="en-US" smtClean="0">
                <a:latin typeface="나눔명조" panose="02020603020101020101" pitchFamily="18" charset="-127"/>
                <a:ea typeface="나눔명조" panose="02020603020101020101" pitchFamily="18" charset="-127"/>
              </a:rPr>
              <a:t>다양한 조건의 사업분석 데이터 종류 제시</a:t>
            </a:r>
            <a:endParaRPr lang="en-US" altLang="ko-KR" dirty="0" smtClean="0">
              <a:latin typeface="나눔명조" panose="02020603020101020101" pitchFamily="18" charset="-127"/>
              <a:ea typeface="나눔명조" panose="02020603020101020101" pitchFamily="18" charset="-127"/>
            </a:endParaRPr>
          </a:p>
          <a:p>
            <a:pPr marL="0" indent="0">
              <a:lnSpc>
                <a:spcPct val="110000"/>
              </a:lnSpc>
              <a:buNone/>
            </a:pPr>
            <a:r>
              <a:rPr lang="en-US" altLang="ko-KR" sz="1400" dirty="0" smtClean="0">
                <a:latin typeface="나눔명조" panose="02020603020101020101" pitchFamily="18" charset="-127"/>
                <a:ea typeface="나눔명조" panose="02020603020101020101" pitchFamily="18" charset="-127"/>
              </a:rPr>
              <a:t>- </a:t>
            </a:r>
            <a:r>
              <a:rPr lang="ko-KR" altLang="en-US" sz="1400" smtClean="0">
                <a:latin typeface="나눔명조" panose="02020603020101020101" pitchFamily="18" charset="-127"/>
                <a:ea typeface="나눔명조" panose="02020603020101020101" pitchFamily="18" charset="-127"/>
              </a:rPr>
              <a:t>정적데이터 </a:t>
            </a:r>
            <a:r>
              <a:rPr lang="en-US" altLang="ko-KR" sz="1400" dirty="0" smtClean="0">
                <a:latin typeface="나눔명조" panose="02020603020101020101" pitchFamily="18" charset="-127"/>
                <a:ea typeface="나눔명조" panose="02020603020101020101" pitchFamily="18" charset="-127"/>
              </a:rPr>
              <a:t>+ </a:t>
            </a:r>
            <a:r>
              <a:rPr lang="ko-KR" altLang="en-US" sz="1400" smtClean="0">
                <a:latin typeface="나눔명조" panose="02020603020101020101" pitchFamily="18" charset="-127"/>
                <a:ea typeface="나눔명조" panose="02020603020101020101" pitchFamily="18" charset="-127"/>
              </a:rPr>
              <a:t>동적데이터 결합을 통한 사업분석 데이터 추출 가능</a:t>
            </a:r>
            <a:endParaRPr lang="en-US" altLang="ko-KR" sz="1400" dirty="0" smtClean="0">
              <a:latin typeface="나눔명조" panose="02020603020101020101" pitchFamily="18" charset="-127"/>
              <a:ea typeface="나눔명조" panose="02020603020101020101" pitchFamily="18" charset="-127"/>
            </a:endParaRPr>
          </a:p>
          <a:p>
            <a:pPr marL="0" indent="0">
              <a:lnSpc>
                <a:spcPct val="120000"/>
              </a:lnSpc>
              <a:spcBef>
                <a:spcPts val="0"/>
              </a:spcBef>
              <a:buNone/>
            </a:pPr>
            <a:r>
              <a:rPr lang="ko-KR" altLang="en-US" sz="1400" dirty="0" smtClean="0">
                <a:latin typeface="나눔명조" panose="02020603020101020101" pitchFamily="18" charset="-127"/>
                <a:ea typeface="나눔명조" panose="02020603020101020101" pitchFamily="18" charset="-127"/>
              </a:rPr>
              <a:t>정적</a:t>
            </a:r>
            <a:r>
              <a:rPr lang="en-US" altLang="ko-KR" sz="1400" dirty="0" smtClean="0">
                <a:latin typeface="나눔명조" panose="02020603020101020101" pitchFamily="18" charset="-127"/>
                <a:ea typeface="나눔명조" panose="02020603020101020101" pitchFamily="18" charset="-127"/>
              </a:rPr>
              <a:t>: </a:t>
            </a:r>
            <a:r>
              <a:rPr lang="ko-KR" altLang="en-US" sz="1400" smtClean="0">
                <a:latin typeface="나눔명조" panose="02020603020101020101" pitchFamily="18" charset="-127"/>
                <a:ea typeface="나눔명조" panose="02020603020101020101" pitchFamily="18" charset="-127"/>
              </a:rPr>
              <a:t>고객</a:t>
            </a:r>
            <a:r>
              <a:rPr lang="en-US" altLang="ko-KR" sz="1400" dirty="0" smtClean="0">
                <a:latin typeface="나눔명조" panose="02020603020101020101" pitchFamily="18" charset="-127"/>
                <a:ea typeface="나눔명조" panose="02020603020101020101" pitchFamily="18" charset="-127"/>
              </a:rPr>
              <a:t>/</a:t>
            </a:r>
            <a:r>
              <a:rPr lang="ko-KR" altLang="en-US" sz="1400" smtClean="0">
                <a:latin typeface="나눔명조" panose="02020603020101020101" pitchFamily="18" charset="-127"/>
                <a:ea typeface="나눔명조" panose="02020603020101020101" pitchFamily="18" charset="-127"/>
              </a:rPr>
              <a:t>가입자 데이터</a:t>
            </a:r>
            <a:r>
              <a:rPr lang="en-US" altLang="ko-KR" sz="1400" dirty="0" smtClean="0">
                <a:latin typeface="나눔명조" panose="02020603020101020101" pitchFamily="18" charset="-127"/>
                <a:ea typeface="나눔명조" panose="02020603020101020101" pitchFamily="18" charset="-127"/>
              </a:rPr>
              <a:t>, </a:t>
            </a:r>
            <a:r>
              <a:rPr lang="ko-KR" altLang="en-US" sz="1400" smtClean="0">
                <a:latin typeface="나눔명조" panose="02020603020101020101" pitchFamily="18" charset="-127"/>
                <a:ea typeface="나눔명조" panose="02020603020101020101" pitchFamily="18" charset="-127"/>
              </a:rPr>
              <a:t>개통단말 정보</a:t>
            </a:r>
            <a:endParaRPr lang="en-US" altLang="ko-KR" sz="1400" dirty="0">
              <a:latin typeface="나눔명조" panose="02020603020101020101" pitchFamily="18" charset="-127"/>
              <a:ea typeface="나눔명조" panose="02020603020101020101" pitchFamily="18" charset="-127"/>
            </a:endParaRPr>
          </a:p>
          <a:p>
            <a:pPr marL="0" indent="0">
              <a:lnSpc>
                <a:spcPct val="120000"/>
              </a:lnSpc>
              <a:spcBef>
                <a:spcPts val="0"/>
              </a:spcBef>
              <a:buNone/>
            </a:pPr>
            <a:r>
              <a:rPr lang="ko-KR" altLang="en-US" sz="1400" dirty="0" smtClean="0">
                <a:latin typeface="나눔명조" panose="02020603020101020101" pitchFamily="18" charset="-127"/>
                <a:ea typeface="나눔명조" panose="02020603020101020101" pitchFamily="18" charset="-127"/>
              </a:rPr>
              <a:t>동적</a:t>
            </a:r>
            <a:r>
              <a:rPr lang="en-US" altLang="ko-KR" sz="1400" dirty="0" smtClean="0">
                <a:latin typeface="나눔명조" panose="02020603020101020101" pitchFamily="18" charset="-127"/>
                <a:ea typeface="나눔명조" panose="02020603020101020101" pitchFamily="18" charset="-127"/>
              </a:rPr>
              <a:t>: </a:t>
            </a:r>
            <a:r>
              <a:rPr lang="ko-KR" altLang="en-US" sz="1400" smtClean="0">
                <a:latin typeface="나눔명조" panose="02020603020101020101" pitchFamily="18" charset="-127"/>
                <a:ea typeface="나눔명조" panose="02020603020101020101" pitchFamily="18" charset="-127"/>
              </a:rPr>
              <a:t>고객사용정보 </a:t>
            </a:r>
            <a:r>
              <a:rPr lang="en-US" altLang="ko-KR" sz="1400" dirty="0" smtClean="0">
                <a:latin typeface="나눔명조" panose="02020603020101020101" pitchFamily="18" charset="-127"/>
                <a:ea typeface="나눔명조" panose="02020603020101020101" pitchFamily="18" charset="-127"/>
              </a:rPr>
              <a:t>(application log, CDR) </a:t>
            </a:r>
            <a:endParaRPr lang="en-US" altLang="ko-KR" sz="1400" dirty="0">
              <a:latin typeface="나눔명조" panose="02020603020101020101" pitchFamily="18" charset="-127"/>
              <a:ea typeface="나눔명조" panose="02020603020101020101" pitchFamily="18" charset="-127"/>
            </a:endParaRPr>
          </a:p>
          <a:p>
            <a:pPr marL="0" indent="0">
              <a:lnSpc>
                <a:spcPct val="120000"/>
              </a:lnSpc>
              <a:spcBef>
                <a:spcPts val="0"/>
              </a:spcBef>
              <a:buNone/>
            </a:pPr>
            <a:endParaRPr lang="en-US" altLang="ko-KR" sz="1400" dirty="0" smtClean="0">
              <a:latin typeface="나눔명조" panose="02020603020101020101" pitchFamily="18" charset="-127"/>
              <a:ea typeface="나눔명조" panose="02020603020101020101" pitchFamily="18" charset="-127"/>
            </a:endParaRPr>
          </a:p>
          <a:p>
            <a:pPr marL="0" indent="0">
              <a:lnSpc>
                <a:spcPct val="120000"/>
              </a:lnSpc>
              <a:spcBef>
                <a:spcPts val="0"/>
              </a:spcBef>
              <a:buNone/>
            </a:pPr>
            <a:r>
              <a:rPr lang="ko-KR" altLang="en-US" sz="1400" dirty="0" smtClean="0">
                <a:latin typeface="나눔명조" panose="02020603020101020101" pitchFamily="18" charset="-127"/>
                <a:ea typeface="나눔명조" panose="02020603020101020101" pitchFamily="18" charset="-127"/>
              </a:rPr>
              <a:t>예시</a:t>
            </a:r>
            <a:r>
              <a:rPr lang="en-US" altLang="ko-KR" sz="1400" dirty="0" smtClean="0">
                <a:latin typeface="나눔명조" panose="02020603020101020101" pitchFamily="18" charset="-127"/>
                <a:ea typeface="나눔명조" panose="02020603020101020101" pitchFamily="18" charset="-127"/>
              </a:rPr>
              <a:t>) </a:t>
            </a:r>
          </a:p>
          <a:p>
            <a:pPr marL="0" indent="0">
              <a:lnSpc>
                <a:spcPct val="120000"/>
              </a:lnSpc>
              <a:spcBef>
                <a:spcPts val="0"/>
              </a:spcBef>
              <a:buNone/>
            </a:pPr>
            <a:r>
              <a:rPr lang="ko-KR" altLang="en-US" sz="1400" dirty="0" smtClean="0">
                <a:latin typeface="나눔명조" panose="02020603020101020101" pitchFamily="18" charset="-127"/>
                <a:ea typeface="나눔명조" panose="02020603020101020101" pitchFamily="18" charset="-127"/>
              </a:rPr>
              <a:t>서울지역 </a:t>
            </a:r>
            <a:r>
              <a:rPr lang="en-US" altLang="ko-KR" sz="1400" dirty="0" smtClean="0">
                <a:latin typeface="나눔명조" panose="02020603020101020101" pitchFamily="18" charset="-127"/>
                <a:ea typeface="나눔명조" panose="02020603020101020101" pitchFamily="18" charset="-127"/>
              </a:rPr>
              <a:t>30</a:t>
            </a:r>
            <a:r>
              <a:rPr lang="ko-KR" altLang="en-US" sz="1400" smtClean="0">
                <a:latin typeface="나눔명조" panose="02020603020101020101" pitchFamily="18" charset="-127"/>
                <a:ea typeface="나눔명조" panose="02020603020101020101" pitchFamily="18" charset="-127"/>
              </a:rPr>
              <a:t>대 남자가 선호하는 단말유형 </a:t>
            </a:r>
            <a:r>
              <a:rPr lang="en-US" altLang="ko-KR" sz="1400" dirty="0" smtClean="0">
                <a:latin typeface="나눔명조" panose="02020603020101020101" pitchFamily="18" charset="-127"/>
                <a:ea typeface="나눔명조" panose="02020603020101020101" pitchFamily="18" charset="-127"/>
              </a:rPr>
              <a:t>&lt;- </a:t>
            </a:r>
            <a:r>
              <a:rPr lang="ko-KR" altLang="en-US" sz="1400" smtClean="0">
                <a:latin typeface="나눔명조" panose="02020603020101020101" pitchFamily="18" charset="-127"/>
                <a:ea typeface="나눔명조" panose="02020603020101020101" pitchFamily="18" charset="-127"/>
              </a:rPr>
              <a:t>기존 가입자</a:t>
            </a:r>
            <a:r>
              <a:rPr lang="en-US" altLang="ko-KR" sz="1400" dirty="0" smtClean="0">
                <a:latin typeface="나눔명조" panose="02020603020101020101" pitchFamily="18" charset="-127"/>
                <a:ea typeface="나눔명조" panose="02020603020101020101" pitchFamily="18" charset="-127"/>
              </a:rPr>
              <a:t>/</a:t>
            </a:r>
            <a:r>
              <a:rPr lang="ko-KR" altLang="en-US" sz="1400" smtClean="0">
                <a:latin typeface="나눔명조" panose="02020603020101020101" pitchFamily="18" charset="-127"/>
                <a:ea typeface="나눔명조" panose="02020603020101020101" pitchFamily="18" charset="-127"/>
              </a:rPr>
              <a:t>단말정보로 추출 가능한 영역</a:t>
            </a:r>
            <a:endParaRPr lang="en-US" altLang="ko-KR" sz="1400" dirty="0" smtClean="0">
              <a:latin typeface="나눔명조" panose="02020603020101020101" pitchFamily="18" charset="-127"/>
              <a:ea typeface="나눔명조" panose="02020603020101020101" pitchFamily="18" charset="-127"/>
            </a:endParaRPr>
          </a:p>
          <a:p>
            <a:pPr marL="0" indent="0">
              <a:lnSpc>
                <a:spcPct val="120000"/>
              </a:lnSpc>
              <a:spcBef>
                <a:spcPts val="0"/>
              </a:spcBef>
              <a:buNone/>
            </a:pPr>
            <a:r>
              <a:rPr lang="ko-KR" altLang="en-US" sz="1400" dirty="0" smtClean="0">
                <a:latin typeface="나눔명조" panose="02020603020101020101" pitchFamily="18" charset="-127"/>
                <a:ea typeface="나눔명조" panose="02020603020101020101" pitchFamily="18" charset="-127"/>
              </a:rPr>
              <a:t>실제 제공하는 단말화면이 클 경우</a:t>
            </a:r>
            <a:r>
              <a:rPr lang="en-US" altLang="ko-KR" sz="1400" dirty="0" smtClean="0">
                <a:latin typeface="나눔명조" panose="02020603020101020101" pitchFamily="18" charset="-127"/>
                <a:ea typeface="나눔명조" panose="02020603020101020101" pitchFamily="18" charset="-127"/>
              </a:rPr>
              <a:t>, </a:t>
            </a:r>
            <a:r>
              <a:rPr lang="ko-KR" altLang="en-US" sz="1400" smtClean="0">
                <a:latin typeface="나눔명조" panose="02020603020101020101" pitchFamily="18" charset="-127"/>
                <a:ea typeface="나눔명조" panose="02020603020101020101" pitchFamily="18" charset="-127"/>
              </a:rPr>
              <a:t>음성</a:t>
            </a:r>
            <a:r>
              <a:rPr lang="en-US" altLang="ko-KR" sz="1400" dirty="0" smtClean="0">
                <a:latin typeface="나눔명조" panose="02020603020101020101" pitchFamily="18" charset="-127"/>
                <a:ea typeface="나눔명조" panose="02020603020101020101" pitchFamily="18" charset="-127"/>
              </a:rPr>
              <a:t>/</a:t>
            </a:r>
            <a:r>
              <a:rPr lang="ko-KR" altLang="en-US" sz="1400" smtClean="0">
                <a:latin typeface="나눔명조" panose="02020603020101020101" pitchFamily="18" charset="-127"/>
                <a:ea typeface="나눔명조" panose="02020603020101020101" pitchFamily="18" charset="-127"/>
              </a:rPr>
              <a:t>데이터호 </a:t>
            </a:r>
            <a:r>
              <a:rPr lang="en-US" altLang="ko-KR" sz="1400" dirty="0" smtClean="0">
                <a:latin typeface="나눔명조" panose="02020603020101020101" pitchFamily="18" charset="-127"/>
                <a:ea typeface="나눔명조" panose="02020603020101020101" pitchFamily="18" charset="-127"/>
              </a:rPr>
              <a:t>ARPU</a:t>
            </a:r>
            <a:r>
              <a:rPr lang="ko-KR" altLang="en-US" sz="1400" smtClean="0">
                <a:latin typeface="나눔명조" panose="02020603020101020101" pitchFamily="18" charset="-127"/>
                <a:ea typeface="나눔명조" panose="02020603020101020101" pitchFamily="18" charset="-127"/>
              </a:rPr>
              <a:t>에 영향을 주는 지 여부에 대한 상관도 분석</a:t>
            </a:r>
            <a:r>
              <a:rPr lang="en-US" altLang="ko-KR" sz="1400" dirty="0" smtClean="0">
                <a:latin typeface="나눔명조" panose="02020603020101020101" pitchFamily="18" charset="-127"/>
                <a:ea typeface="나눔명조" panose="02020603020101020101" pitchFamily="18" charset="-127"/>
              </a:rPr>
              <a:t> (</a:t>
            </a:r>
            <a:r>
              <a:rPr lang="ko-KR" altLang="en-US" sz="1400" smtClean="0">
                <a:latin typeface="나눔명조" panose="02020603020101020101" pitchFamily="18" charset="-127"/>
                <a:ea typeface="나눔명조" panose="02020603020101020101" pitchFamily="18" charset="-127"/>
              </a:rPr>
              <a:t>개선 가능</a:t>
            </a:r>
            <a:r>
              <a:rPr lang="en-US" altLang="ko-KR" sz="1400" dirty="0" smtClean="0">
                <a:latin typeface="나눔명조" panose="02020603020101020101" pitchFamily="18" charset="-127"/>
                <a:ea typeface="나눔명조" panose="02020603020101020101" pitchFamily="18" charset="-127"/>
              </a:rPr>
              <a:t>) </a:t>
            </a:r>
          </a:p>
          <a:p>
            <a:pPr marL="0" indent="0">
              <a:lnSpc>
                <a:spcPct val="120000"/>
              </a:lnSpc>
              <a:spcBef>
                <a:spcPts val="0"/>
              </a:spcBef>
              <a:buNone/>
            </a:pPr>
            <a:r>
              <a:rPr lang="en-US" altLang="ko-KR" sz="1400" dirty="0" smtClean="0">
                <a:latin typeface="나눔명조" panose="02020603020101020101" pitchFamily="18" charset="-127"/>
                <a:ea typeface="나눔명조" panose="02020603020101020101" pitchFamily="18" charset="-127"/>
              </a:rPr>
              <a:t>: </a:t>
            </a:r>
            <a:r>
              <a:rPr lang="ko-KR" altLang="en-US" sz="1400" smtClean="0">
                <a:latin typeface="나눔명조" panose="02020603020101020101" pitchFamily="18" charset="-127"/>
                <a:ea typeface="나눔명조" panose="02020603020101020101" pitchFamily="18" charset="-127"/>
              </a:rPr>
              <a:t>상관도가 높을 경우</a:t>
            </a:r>
            <a:r>
              <a:rPr lang="en-US" altLang="ko-KR" sz="1400" dirty="0" smtClean="0">
                <a:latin typeface="나눔명조" panose="02020603020101020101" pitchFamily="18" charset="-127"/>
                <a:ea typeface="나눔명조" panose="02020603020101020101" pitchFamily="18" charset="-127"/>
              </a:rPr>
              <a:t>, </a:t>
            </a:r>
            <a:r>
              <a:rPr lang="ko-KR" altLang="en-US" sz="1400" smtClean="0">
                <a:latin typeface="나눔명조" panose="02020603020101020101" pitchFamily="18" charset="-127"/>
                <a:ea typeface="나눔명조" panose="02020603020101020101" pitchFamily="18" charset="-127"/>
              </a:rPr>
              <a:t>단말프로모션이 가능</a:t>
            </a:r>
            <a:endParaRPr lang="en-US" altLang="ko-KR" sz="1400" dirty="0" smtClean="0">
              <a:latin typeface="나눔명조" panose="02020603020101020101" pitchFamily="18" charset="-127"/>
              <a:ea typeface="나눔명조" panose="02020603020101020101" pitchFamily="18" charset="-127"/>
            </a:endParaRPr>
          </a:p>
          <a:p>
            <a:pPr marL="0" indent="0">
              <a:lnSpc>
                <a:spcPct val="120000"/>
              </a:lnSpc>
              <a:spcBef>
                <a:spcPts val="0"/>
              </a:spcBef>
              <a:buNone/>
            </a:pPr>
            <a:r>
              <a:rPr lang="en-US" altLang="ko-KR" sz="1400" dirty="0" smtClean="0">
                <a:latin typeface="나눔명조" panose="02020603020101020101" pitchFamily="18" charset="-127"/>
                <a:ea typeface="나눔명조" panose="02020603020101020101" pitchFamily="18" charset="-127"/>
              </a:rPr>
              <a:t>: CDR</a:t>
            </a:r>
            <a:r>
              <a:rPr lang="ko-KR" altLang="en-US" sz="1400" smtClean="0">
                <a:latin typeface="나눔명조" panose="02020603020101020101" pitchFamily="18" charset="-127"/>
                <a:ea typeface="나눔명조" panose="02020603020101020101" pitchFamily="18" charset="-127"/>
              </a:rPr>
              <a:t>에 위치정보가 포함될 경우</a:t>
            </a:r>
            <a:r>
              <a:rPr lang="en-US" altLang="ko-KR" sz="1400" dirty="0" smtClean="0">
                <a:latin typeface="나눔명조" panose="02020603020101020101" pitchFamily="18" charset="-127"/>
                <a:ea typeface="나눔명조" panose="02020603020101020101" pitchFamily="18" charset="-127"/>
              </a:rPr>
              <a:t>, </a:t>
            </a:r>
            <a:r>
              <a:rPr lang="ko-KR" altLang="en-US" sz="1400" smtClean="0">
                <a:latin typeface="나눔명조" panose="02020603020101020101" pitchFamily="18" charset="-127"/>
                <a:ea typeface="나눔명조" panose="02020603020101020101" pitchFamily="18" charset="-127"/>
              </a:rPr>
              <a:t>특정지역</a:t>
            </a:r>
            <a:r>
              <a:rPr lang="en-US" altLang="ko-KR" sz="1400" dirty="0" smtClean="0">
                <a:latin typeface="나눔명조" panose="02020603020101020101" pitchFamily="18" charset="-127"/>
                <a:ea typeface="나눔명조" panose="02020603020101020101" pitchFamily="18" charset="-127"/>
              </a:rPr>
              <a:t>(</a:t>
            </a:r>
            <a:r>
              <a:rPr lang="ko-KR" altLang="en-US" sz="1400" smtClean="0">
                <a:latin typeface="나눔명조" panose="02020603020101020101" pitchFamily="18" charset="-127"/>
                <a:ea typeface="나눔명조" panose="02020603020101020101" pitchFamily="18" charset="-127"/>
              </a:rPr>
              <a:t>존</a:t>
            </a:r>
            <a:r>
              <a:rPr lang="en-US" altLang="ko-KR" sz="1400" dirty="0" smtClean="0">
                <a:latin typeface="나눔명조" panose="02020603020101020101" pitchFamily="18" charset="-127"/>
                <a:ea typeface="나눔명조" panose="02020603020101020101" pitchFamily="18" charset="-127"/>
              </a:rPr>
              <a:t>)</a:t>
            </a:r>
            <a:r>
              <a:rPr lang="ko-KR" altLang="en-US" sz="1400" smtClean="0">
                <a:latin typeface="나눔명조" panose="02020603020101020101" pitchFamily="18" charset="-127"/>
                <a:ea typeface="나눔명조" panose="02020603020101020101" pitchFamily="18" charset="-127"/>
              </a:rPr>
              <a:t> 요금제도 고려 가능</a:t>
            </a:r>
            <a:endParaRPr lang="en-US" altLang="ko-KR" sz="1400" dirty="0" smtClean="0">
              <a:latin typeface="나눔명조" panose="02020603020101020101" pitchFamily="18" charset="-127"/>
              <a:ea typeface="나눔명조" panose="02020603020101020101" pitchFamily="18" charset="-127"/>
            </a:endParaRPr>
          </a:p>
          <a:p>
            <a:pPr marL="0" indent="0">
              <a:lnSpc>
                <a:spcPct val="120000"/>
              </a:lnSpc>
              <a:spcBef>
                <a:spcPts val="0"/>
              </a:spcBef>
              <a:buNone/>
            </a:pPr>
            <a:endParaRPr lang="en-US" altLang="ko-KR" sz="1400" dirty="0">
              <a:latin typeface="나눔명조" panose="02020603020101020101" pitchFamily="18" charset="-127"/>
              <a:ea typeface="나눔명조" panose="02020603020101020101" pitchFamily="18" charset="-127"/>
            </a:endParaRPr>
          </a:p>
          <a:p>
            <a:pPr marL="0" indent="0">
              <a:lnSpc>
                <a:spcPct val="120000"/>
              </a:lnSpc>
              <a:spcBef>
                <a:spcPts val="0"/>
              </a:spcBef>
              <a:buNone/>
            </a:pPr>
            <a:endParaRPr lang="en-US" altLang="ko-KR" sz="1400" dirty="0" smtClean="0">
              <a:latin typeface="나눔명조" panose="02020603020101020101" pitchFamily="18" charset="-127"/>
              <a:ea typeface="나눔명조" panose="02020603020101020101" pitchFamily="18" charset="-127"/>
            </a:endParaRPr>
          </a:p>
          <a:p>
            <a:pPr marL="0" indent="0">
              <a:lnSpc>
                <a:spcPct val="120000"/>
              </a:lnSpc>
              <a:spcBef>
                <a:spcPts val="0"/>
              </a:spcBef>
              <a:buNone/>
            </a:pPr>
            <a:endParaRPr lang="en-US" altLang="ko-KR" sz="1400" dirty="0" smtClean="0">
              <a:latin typeface="나눔명조" panose="02020603020101020101" pitchFamily="18" charset="-127"/>
              <a:ea typeface="나눔명조" panose="02020603020101020101" pitchFamily="18" charset="-127"/>
            </a:endParaRPr>
          </a:p>
        </p:txBody>
      </p:sp>
      <p:pic>
        <p:nvPicPr>
          <p:cNvPr id="10" name="그림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4043" y="4753360"/>
            <a:ext cx="447466" cy="733293"/>
          </a:xfrm>
          <a:prstGeom prst="rect">
            <a:avLst/>
          </a:prstGeom>
        </p:spPr>
      </p:pic>
      <p:pic>
        <p:nvPicPr>
          <p:cNvPr id="11" name="그림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5072" y="4753359"/>
            <a:ext cx="447466" cy="733293"/>
          </a:xfrm>
          <a:prstGeom prst="rect">
            <a:avLst/>
          </a:prstGeom>
        </p:spPr>
      </p:pic>
      <p:pic>
        <p:nvPicPr>
          <p:cNvPr id="12" name="그림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65757" y="4753358"/>
            <a:ext cx="447466" cy="733293"/>
          </a:xfrm>
          <a:prstGeom prst="rect">
            <a:avLst/>
          </a:prstGeom>
        </p:spPr>
      </p:pic>
      <p:grpSp>
        <p:nvGrpSpPr>
          <p:cNvPr id="13" name="Group 50"/>
          <p:cNvGrpSpPr>
            <a:grpSpLocks/>
          </p:cNvGrpSpPr>
          <p:nvPr/>
        </p:nvGrpSpPr>
        <p:grpSpPr bwMode="auto">
          <a:xfrm>
            <a:off x="3907955" y="5064109"/>
            <a:ext cx="1189636" cy="404023"/>
            <a:chOff x="9500394" y="1676400"/>
            <a:chExt cx="3498568" cy="998537"/>
          </a:xfrm>
        </p:grpSpPr>
        <p:pic>
          <p:nvPicPr>
            <p:cNvPr id="14" name="Picture 3" descr="splunk_deployment_1u.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00394" y="1676400"/>
              <a:ext cx="3498568"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6" descr="splunk_index.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380223" y="2048749"/>
              <a:ext cx="384969" cy="393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 name="직사각형 404"/>
          <p:cNvSpPr>
            <a:spLocks noChangeArrowheads="1"/>
          </p:cNvSpPr>
          <p:nvPr/>
        </p:nvSpPr>
        <p:spPr bwMode="auto">
          <a:xfrm>
            <a:off x="2946935" y="5486651"/>
            <a:ext cx="5966287" cy="272415"/>
          </a:xfrm>
          <a:prstGeom prst="roundRect">
            <a:avLst>
              <a:gd name="adj" fmla="val 16667"/>
            </a:avLst>
          </a:prstGeom>
          <a:solidFill>
            <a:srgbClr val="92D050"/>
          </a:solidFill>
          <a:ln w="19050">
            <a:solidFill>
              <a:srgbClr val="E0E05A"/>
            </a:solidFill>
            <a:miter lim="800000"/>
            <a:headEnd/>
            <a:tailEnd/>
          </a:ln>
        </p:spPr>
        <p:txBody>
          <a:bodyPr wrap="square" lIns="0" rIns="0"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00" b="1" dirty="0" smtClean="0">
                <a:latin typeface="나눔명조" panose="02020603020101020101" pitchFamily="18" charset="-127"/>
                <a:ea typeface="나눔명조" panose="02020603020101020101" pitchFamily="18" charset="-127"/>
              </a:rPr>
              <a:t>Indexing</a:t>
            </a:r>
            <a:endParaRPr lang="ko-KR" altLang="ko-KR" sz="1000" b="1" dirty="0">
              <a:latin typeface="나눔명조" panose="02020603020101020101" pitchFamily="18" charset="-127"/>
              <a:ea typeface="나눔명조" panose="02020603020101020101" pitchFamily="18" charset="-127"/>
            </a:endParaRPr>
          </a:p>
        </p:txBody>
      </p:sp>
      <p:grpSp>
        <p:nvGrpSpPr>
          <p:cNvPr id="17" name="그룹 16"/>
          <p:cNvGrpSpPr/>
          <p:nvPr/>
        </p:nvGrpSpPr>
        <p:grpSpPr>
          <a:xfrm flipV="1">
            <a:off x="2975888" y="5282290"/>
            <a:ext cx="323776" cy="257299"/>
            <a:chOff x="833644" y="4597767"/>
            <a:chExt cx="364233" cy="335954"/>
          </a:xfrm>
        </p:grpSpPr>
        <p:cxnSp>
          <p:nvCxnSpPr>
            <p:cNvPr id="18" name="Straight Arrow Connector 48"/>
            <p:cNvCxnSpPr/>
            <p:nvPr/>
          </p:nvCxnSpPr>
          <p:spPr>
            <a:xfrm flipV="1">
              <a:off x="833644" y="4597768"/>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50"/>
            <p:cNvCxnSpPr/>
            <p:nvPr/>
          </p:nvCxnSpPr>
          <p:spPr>
            <a:xfrm flipV="1">
              <a:off x="1076739" y="4597768"/>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50"/>
            <p:cNvCxnSpPr/>
            <p:nvPr/>
          </p:nvCxnSpPr>
          <p:spPr>
            <a:xfrm flipV="1">
              <a:off x="1197877" y="4597767"/>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50"/>
            <p:cNvCxnSpPr/>
            <p:nvPr/>
          </p:nvCxnSpPr>
          <p:spPr>
            <a:xfrm flipV="1">
              <a:off x="951707" y="4597768"/>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grpSp>
      <p:grpSp>
        <p:nvGrpSpPr>
          <p:cNvPr id="22" name="그룹 21"/>
          <p:cNvGrpSpPr/>
          <p:nvPr/>
        </p:nvGrpSpPr>
        <p:grpSpPr>
          <a:xfrm flipV="1">
            <a:off x="6306917" y="5309039"/>
            <a:ext cx="323776" cy="257299"/>
            <a:chOff x="833644" y="4597767"/>
            <a:chExt cx="364233" cy="335954"/>
          </a:xfrm>
        </p:grpSpPr>
        <p:cxnSp>
          <p:nvCxnSpPr>
            <p:cNvPr id="23" name="Straight Arrow Connector 48"/>
            <p:cNvCxnSpPr/>
            <p:nvPr/>
          </p:nvCxnSpPr>
          <p:spPr>
            <a:xfrm flipV="1">
              <a:off x="833644" y="4597768"/>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50"/>
            <p:cNvCxnSpPr/>
            <p:nvPr/>
          </p:nvCxnSpPr>
          <p:spPr>
            <a:xfrm flipV="1">
              <a:off x="1076739" y="4597768"/>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50"/>
            <p:cNvCxnSpPr/>
            <p:nvPr/>
          </p:nvCxnSpPr>
          <p:spPr>
            <a:xfrm flipV="1">
              <a:off x="1197877" y="4597767"/>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50"/>
            <p:cNvCxnSpPr/>
            <p:nvPr/>
          </p:nvCxnSpPr>
          <p:spPr>
            <a:xfrm flipV="1">
              <a:off x="951707" y="4597768"/>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grpSp>
      <p:grpSp>
        <p:nvGrpSpPr>
          <p:cNvPr id="27" name="그룹 26"/>
          <p:cNvGrpSpPr/>
          <p:nvPr/>
        </p:nvGrpSpPr>
        <p:grpSpPr>
          <a:xfrm flipV="1">
            <a:off x="8527602" y="5282290"/>
            <a:ext cx="323776" cy="257299"/>
            <a:chOff x="833644" y="4597767"/>
            <a:chExt cx="364233" cy="335954"/>
          </a:xfrm>
        </p:grpSpPr>
        <p:cxnSp>
          <p:nvCxnSpPr>
            <p:cNvPr id="28" name="Straight Arrow Connector 48"/>
            <p:cNvCxnSpPr/>
            <p:nvPr/>
          </p:nvCxnSpPr>
          <p:spPr>
            <a:xfrm flipV="1">
              <a:off x="833644" y="4597768"/>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50"/>
            <p:cNvCxnSpPr/>
            <p:nvPr/>
          </p:nvCxnSpPr>
          <p:spPr>
            <a:xfrm flipV="1">
              <a:off x="1076739" y="4597768"/>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50"/>
            <p:cNvCxnSpPr/>
            <p:nvPr/>
          </p:nvCxnSpPr>
          <p:spPr>
            <a:xfrm flipV="1">
              <a:off x="1197877" y="4597767"/>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50"/>
            <p:cNvCxnSpPr/>
            <p:nvPr/>
          </p:nvCxnSpPr>
          <p:spPr>
            <a:xfrm flipV="1">
              <a:off x="951707" y="4597768"/>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grpSp>
      <p:pic>
        <p:nvPicPr>
          <p:cNvPr id="32" name="그림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36611" y="5544444"/>
            <a:ext cx="1094545" cy="630553"/>
          </a:xfrm>
          <a:prstGeom prst="rect">
            <a:avLst/>
          </a:prstGeom>
        </p:spPr>
      </p:pic>
      <p:sp>
        <p:nvSpPr>
          <p:cNvPr id="33" name="직사각형 404"/>
          <p:cNvSpPr>
            <a:spLocks noChangeArrowheads="1"/>
          </p:cNvSpPr>
          <p:nvPr/>
        </p:nvSpPr>
        <p:spPr bwMode="auto">
          <a:xfrm>
            <a:off x="2914043" y="5796103"/>
            <a:ext cx="3898767" cy="272415"/>
          </a:xfrm>
          <a:prstGeom prst="roundRect">
            <a:avLst/>
          </a:prstGeom>
          <a:solidFill>
            <a:schemeClr val="accent2">
              <a:lumMod val="60000"/>
              <a:lumOff val="40000"/>
            </a:schemeClr>
          </a:solidFill>
          <a:ln w="19050">
            <a:solidFill>
              <a:srgbClr val="E0E05A"/>
            </a:solidFill>
            <a:miter lim="800000"/>
            <a:headEnd/>
            <a:tailEnd/>
          </a:ln>
        </p:spPr>
        <p:txBody>
          <a:bodyPr wrap="square" lIns="0" rIns="0"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1000" b="1" dirty="0">
                <a:latin typeface="나눔명조" panose="02020603020101020101" pitchFamily="18" charset="-127"/>
                <a:ea typeface="나눔명조" panose="02020603020101020101" pitchFamily="18" charset="-127"/>
                <a:cs typeface="굴림" pitchFamily="50" charset="-127"/>
              </a:rPr>
              <a:t>Search Head</a:t>
            </a:r>
            <a:endParaRPr lang="ko-KR" sz="1000" b="1" dirty="0">
              <a:latin typeface="나눔명조" panose="02020603020101020101" pitchFamily="18" charset="-127"/>
              <a:ea typeface="나눔명조" panose="02020603020101020101" pitchFamily="18" charset="-127"/>
              <a:cs typeface="굴림" pitchFamily="50" charset="-127"/>
            </a:endParaRPr>
          </a:p>
        </p:txBody>
      </p:sp>
      <p:sp>
        <p:nvSpPr>
          <p:cNvPr id="34" name="Rectangle 25"/>
          <p:cNvSpPr/>
          <p:nvPr/>
        </p:nvSpPr>
        <p:spPr>
          <a:xfrm>
            <a:off x="1163245" y="5749607"/>
            <a:ext cx="1261152" cy="369332"/>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lgn="ctr">
              <a:defRPr/>
            </a:pPr>
            <a:r>
              <a:rPr lang="ko-KR" altLang="en-US" sz="900" b="1" kern="0" dirty="0" smtClean="0">
                <a:solidFill>
                  <a:srgbClr val="0000FF"/>
                </a:solidFill>
                <a:latin typeface="나눔명조" panose="02020603020101020101" pitchFamily="18" charset="-127"/>
                <a:ea typeface="나눔명조" panose="02020603020101020101" pitchFamily="18" charset="-127"/>
              </a:rPr>
              <a:t>다양한 검색조건으로 질의</a:t>
            </a:r>
            <a:r>
              <a:rPr lang="en-US" altLang="ko-KR" sz="900" b="1" kern="0" dirty="0" smtClean="0">
                <a:solidFill>
                  <a:srgbClr val="0000FF"/>
                </a:solidFill>
                <a:latin typeface="나눔명조" panose="02020603020101020101" pitchFamily="18" charset="-127"/>
                <a:ea typeface="나눔명조" panose="02020603020101020101" pitchFamily="18" charset="-127"/>
              </a:rPr>
              <a:t>/</a:t>
            </a:r>
            <a:r>
              <a:rPr lang="ko-KR" altLang="en-US" sz="900" b="1" kern="0" smtClean="0">
                <a:solidFill>
                  <a:srgbClr val="0000FF"/>
                </a:solidFill>
                <a:latin typeface="나눔명조" panose="02020603020101020101" pitchFamily="18" charset="-127"/>
                <a:ea typeface="나눔명조" panose="02020603020101020101" pitchFamily="18" charset="-127"/>
              </a:rPr>
              <a:t>결과</a:t>
            </a:r>
            <a:endParaRPr lang="en-US" altLang="ko-KR" sz="900" b="1" kern="0" dirty="0" smtClean="0">
              <a:solidFill>
                <a:srgbClr val="0000FF"/>
              </a:solidFill>
              <a:latin typeface="나눔명조" panose="02020603020101020101" pitchFamily="18" charset="-127"/>
              <a:ea typeface="나눔명조" panose="02020603020101020101" pitchFamily="18" charset="-127"/>
            </a:endParaRPr>
          </a:p>
        </p:txBody>
      </p:sp>
      <p:cxnSp>
        <p:nvCxnSpPr>
          <p:cNvPr id="36" name="직선 화살표 연결선 35"/>
          <p:cNvCxnSpPr>
            <a:stCxn id="34" idx="3"/>
            <a:endCxn id="33" idx="1"/>
          </p:cNvCxnSpPr>
          <p:nvPr/>
        </p:nvCxnSpPr>
        <p:spPr>
          <a:xfrm flipV="1">
            <a:off x="2424397" y="5932311"/>
            <a:ext cx="489646" cy="19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8" name="Picture 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40824" y="4849648"/>
            <a:ext cx="1350892" cy="889456"/>
          </a:xfrm>
          <a:prstGeom prst="rect">
            <a:avLst/>
          </a:prstGeom>
          <a:ln>
            <a:solidFill>
              <a:schemeClr val="tx1"/>
            </a:solidFill>
          </a:ln>
        </p:spPr>
      </p:pic>
    </p:spTree>
    <p:extLst>
      <p:ext uri="{BB962C8B-B14F-4D97-AF65-F5344CB8AC3E}">
        <p14:creationId xmlns:p14="http://schemas.microsoft.com/office/powerpoint/2010/main" val="9166579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dirty="0" smtClean="0">
                <a:latin typeface="나눔명조" panose="02020603020101020101" pitchFamily="18" charset="-127"/>
                <a:ea typeface="나눔명조" panose="02020603020101020101" pitchFamily="18" charset="-127"/>
              </a:rPr>
              <a:t>이벤트 처리방안</a:t>
            </a:r>
            <a:endParaRPr lang="en-US" dirty="0">
              <a:latin typeface="나눔명조" panose="02020603020101020101" pitchFamily="18" charset="-127"/>
              <a:ea typeface="나눔명조" panose="02020603020101020101" pitchFamily="18" charset="-127"/>
            </a:endParaRPr>
          </a:p>
        </p:txBody>
      </p:sp>
      <p:sp>
        <p:nvSpPr>
          <p:cNvPr id="3" name="Slide Number Placeholder 2"/>
          <p:cNvSpPr>
            <a:spLocks noGrp="1"/>
          </p:cNvSpPr>
          <p:nvPr>
            <p:ph type="sldNum" sz="quarter" idx="12"/>
          </p:nvPr>
        </p:nvSpPr>
        <p:spPr/>
        <p:txBody>
          <a:bodyPr/>
          <a:lstStyle/>
          <a:p>
            <a:fld id="{027CC8FC-DC84-4CE8-AADD-ED05D9A2A54F}" type="slidenum">
              <a:rPr lang="en-US" smtClean="0">
                <a:latin typeface="나눔명조" panose="02020603020101020101" pitchFamily="18" charset="-127"/>
                <a:ea typeface="나눔명조" panose="02020603020101020101" pitchFamily="18" charset="-127"/>
              </a:rPr>
              <a:pPr/>
              <a:t>28</a:t>
            </a:fld>
            <a:endParaRPr lang="en-US">
              <a:latin typeface="나눔명조" panose="02020603020101020101" pitchFamily="18" charset="-127"/>
              <a:ea typeface="나눔명조" panose="02020603020101020101" pitchFamily="18" charset="-127"/>
            </a:endParaRPr>
          </a:p>
        </p:txBody>
      </p:sp>
      <p:sp>
        <p:nvSpPr>
          <p:cNvPr id="5" name="Text Placeholder 4"/>
          <p:cNvSpPr>
            <a:spLocks noGrp="1"/>
          </p:cNvSpPr>
          <p:nvPr>
            <p:ph type="body" sz="quarter" idx="13"/>
          </p:nvPr>
        </p:nvSpPr>
        <p:spPr/>
        <p:txBody>
          <a:bodyPr/>
          <a:lstStyle/>
          <a:p>
            <a:r>
              <a:rPr lang="en-US" altLang="ko-KR" dirty="0" smtClean="0">
                <a:latin typeface="나눔명조" panose="02020603020101020101" pitchFamily="18" charset="-127"/>
                <a:ea typeface="나눔명조" panose="02020603020101020101" pitchFamily="18" charset="-127"/>
              </a:rPr>
              <a:t>3. </a:t>
            </a:r>
            <a:r>
              <a:rPr lang="ko-KR" altLang="en-US" smtClean="0">
                <a:latin typeface="나눔명조" panose="02020603020101020101" pitchFamily="18" charset="-127"/>
                <a:ea typeface="나눔명조" panose="02020603020101020101" pitchFamily="18" charset="-127"/>
              </a:rPr>
              <a:t>기능소개</a:t>
            </a:r>
            <a:endParaRPr lang="en-US" dirty="0">
              <a:latin typeface="나눔명조" panose="02020603020101020101" pitchFamily="18" charset="-127"/>
              <a:ea typeface="나눔명조" panose="02020603020101020101" pitchFamily="18" charset="-127"/>
            </a:endParaRPr>
          </a:p>
        </p:txBody>
      </p:sp>
      <p:pic>
        <p:nvPicPr>
          <p:cNvPr id="6" name="Picture 7"/>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103978" y="1044669"/>
            <a:ext cx="2641331" cy="2379257"/>
          </a:xfrm>
          <a:prstGeom prst="rect">
            <a:avLst/>
          </a:prstGeom>
        </p:spPr>
      </p:pic>
      <p:sp>
        <p:nvSpPr>
          <p:cNvPr id="9" name="Content Placeholder 9"/>
          <p:cNvSpPr>
            <a:spLocks noGrp="1"/>
          </p:cNvSpPr>
          <p:nvPr>
            <p:ph sz="quarter" idx="15"/>
          </p:nvPr>
        </p:nvSpPr>
        <p:spPr>
          <a:xfrm>
            <a:off x="369277" y="1025917"/>
            <a:ext cx="9139908" cy="1095547"/>
          </a:xfrm>
          <a:prstGeom prst="rect">
            <a:avLst/>
          </a:prstGeom>
        </p:spPr>
        <p:txBody>
          <a:bodyPr/>
          <a:lstStyle/>
          <a:p>
            <a:pPr>
              <a:lnSpc>
                <a:spcPct val="110000"/>
              </a:lnSpc>
            </a:pPr>
            <a:r>
              <a:rPr lang="ko-KR" altLang="en-US" dirty="0" smtClean="0">
                <a:latin typeface="나눔명조" panose="02020603020101020101" pitchFamily="18" charset="-127"/>
                <a:ea typeface="나눔명조" panose="02020603020101020101" pitchFamily="18" charset="-127"/>
              </a:rPr>
              <a:t>장애 등의 이벤트 표현방법</a:t>
            </a:r>
            <a:r>
              <a:rPr lang="en-US" altLang="ko-KR" dirty="0" smtClean="0">
                <a:latin typeface="나눔명조" panose="02020603020101020101" pitchFamily="18" charset="-127"/>
                <a:ea typeface="나눔명조" panose="02020603020101020101" pitchFamily="18" charset="-127"/>
              </a:rPr>
              <a:t>, </a:t>
            </a:r>
            <a:r>
              <a:rPr lang="ko-KR" altLang="en-US" smtClean="0">
                <a:latin typeface="나눔명조" panose="02020603020101020101" pitchFamily="18" charset="-127"/>
                <a:ea typeface="나눔명조" panose="02020603020101020101" pitchFamily="18" charset="-127"/>
              </a:rPr>
              <a:t>임계치 설정 방안</a:t>
            </a:r>
            <a:endParaRPr lang="en-US" altLang="ko-KR" dirty="0" smtClean="0">
              <a:latin typeface="나눔명조" panose="02020603020101020101" pitchFamily="18" charset="-127"/>
              <a:ea typeface="나눔명조" panose="02020603020101020101" pitchFamily="18" charset="-127"/>
            </a:endParaRPr>
          </a:p>
          <a:p>
            <a:pPr marL="0" indent="0">
              <a:lnSpc>
                <a:spcPct val="110000"/>
              </a:lnSpc>
              <a:buNone/>
            </a:pPr>
            <a:r>
              <a:rPr lang="en-US" altLang="ko-KR" sz="1400" dirty="0" smtClean="0">
                <a:latin typeface="나눔명조" panose="02020603020101020101" pitchFamily="18" charset="-127"/>
                <a:ea typeface="나눔명조" panose="02020603020101020101" pitchFamily="18" charset="-127"/>
              </a:rPr>
              <a:t>- </a:t>
            </a:r>
            <a:r>
              <a:rPr lang="ko-KR" altLang="en-US" sz="1400" smtClean="0">
                <a:latin typeface="나눔명조" panose="02020603020101020101" pitchFamily="18" charset="-127"/>
                <a:ea typeface="나눔명조" panose="02020603020101020101" pitchFamily="18" charset="-127"/>
              </a:rPr>
              <a:t>유연한 경보체계 제공</a:t>
            </a:r>
            <a:endParaRPr lang="en-US" altLang="ko-KR" sz="1400" dirty="0" smtClean="0">
              <a:latin typeface="나눔명조" panose="02020603020101020101" pitchFamily="18" charset="-127"/>
              <a:ea typeface="나눔명조" panose="02020603020101020101" pitchFamily="18" charset="-127"/>
            </a:endParaRPr>
          </a:p>
          <a:p>
            <a:pPr marL="0" indent="0">
              <a:lnSpc>
                <a:spcPct val="120000"/>
              </a:lnSpc>
              <a:spcBef>
                <a:spcPts val="0"/>
              </a:spcBef>
              <a:buNone/>
            </a:pPr>
            <a:r>
              <a:rPr lang="ko-KR" altLang="en-US" sz="1400" dirty="0">
                <a:latin typeface="나눔명조" panose="02020603020101020101" pitchFamily="18" charset="-127"/>
                <a:ea typeface="나눔명조" panose="02020603020101020101" pitchFamily="18" charset="-127"/>
              </a:rPr>
              <a:t>다양한 이벤트들을 실시간으로 감지하고 이를 경보로 </a:t>
            </a:r>
            <a:r>
              <a:rPr lang="ko-KR" altLang="en-US" sz="1400" dirty="0" smtClean="0">
                <a:latin typeface="나눔명조" panose="02020603020101020101" pitchFamily="18" charset="-127"/>
                <a:ea typeface="나눔명조" panose="02020603020101020101" pitchFamily="18" charset="-127"/>
              </a:rPr>
              <a:t>연결가능</a:t>
            </a:r>
            <a:r>
              <a:rPr lang="en-US" altLang="ko-KR" sz="1400" dirty="0" smtClean="0">
                <a:latin typeface="나눔명조" panose="02020603020101020101" pitchFamily="18" charset="-127"/>
                <a:ea typeface="나눔명조" panose="02020603020101020101" pitchFamily="18" charset="-127"/>
              </a:rPr>
              <a:t>.</a:t>
            </a:r>
          </a:p>
          <a:p>
            <a:pPr marL="0" indent="0">
              <a:lnSpc>
                <a:spcPct val="120000"/>
              </a:lnSpc>
              <a:spcBef>
                <a:spcPts val="0"/>
              </a:spcBef>
              <a:buNone/>
            </a:pPr>
            <a:r>
              <a:rPr lang="ko-KR" altLang="en-US" sz="1400" dirty="0" smtClean="0">
                <a:latin typeface="나눔명조" panose="02020603020101020101" pitchFamily="18" charset="-127"/>
                <a:ea typeface="나눔명조" panose="02020603020101020101" pitchFamily="18" charset="-127"/>
              </a:rPr>
              <a:t>이벤트의 </a:t>
            </a:r>
            <a:r>
              <a:rPr lang="ko-KR" altLang="en-US" sz="1400" dirty="0">
                <a:latin typeface="나눔명조" panose="02020603020101020101" pitchFamily="18" charset="-127"/>
                <a:ea typeface="나눔명조" panose="02020603020101020101" pitchFamily="18" charset="-127"/>
              </a:rPr>
              <a:t>조건은 과거 </a:t>
            </a:r>
            <a:r>
              <a:rPr lang="ko-KR" altLang="en-US" sz="1400" dirty="0" smtClean="0">
                <a:latin typeface="나눔명조" panose="02020603020101020101" pitchFamily="18" charset="-127"/>
                <a:ea typeface="나눔명조" panose="02020603020101020101" pitchFamily="18" charset="-127"/>
              </a:rPr>
              <a:t>데이터 </a:t>
            </a:r>
            <a:r>
              <a:rPr lang="en-US" altLang="ko-KR" sz="1400" dirty="0" smtClean="0">
                <a:latin typeface="나눔명조" panose="02020603020101020101" pitchFamily="18" charset="-127"/>
                <a:ea typeface="나눔명조" panose="02020603020101020101" pitchFamily="18" charset="-127"/>
              </a:rPr>
              <a:t>+ </a:t>
            </a:r>
            <a:r>
              <a:rPr lang="ko-KR" altLang="en-US" sz="1400" smtClean="0">
                <a:latin typeface="나눔명조" panose="02020603020101020101" pitchFamily="18" charset="-127"/>
                <a:ea typeface="나눔명조" panose="02020603020101020101" pitchFamily="18" charset="-127"/>
              </a:rPr>
              <a:t>실시간 스트림 동일 </a:t>
            </a:r>
            <a:r>
              <a:rPr lang="ko-KR" altLang="en-US" sz="1400" dirty="0" smtClean="0">
                <a:latin typeface="나눔명조" panose="02020603020101020101" pitchFamily="18" charset="-127"/>
                <a:ea typeface="나눔명조" panose="02020603020101020101" pitchFamily="18" charset="-127"/>
              </a:rPr>
              <a:t>적용</a:t>
            </a:r>
            <a:endParaRPr lang="en-US" altLang="ko-KR" sz="1400" dirty="0" smtClean="0">
              <a:latin typeface="나눔명조" panose="02020603020101020101" pitchFamily="18" charset="-127"/>
              <a:ea typeface="나눔명조" panose="02020603020101020101" pitchFamily="18" charset="-127"/>
            </a:endParaRPr>
          </a:p>
          <a:p>
            <a:pPr marL="0" indent="0">
              <a:lnSpc>
                <a:spcPct val="120000"/>
              </a:lnSpc>
              <a:spcBef>
                <a:spcPts val="0"/>
              </a:spcBef>
              <a:buNone/>
            </a:pPr>
            <a:r>
              <a:rPr lang="en-US" altLang="ko-KR" sz="1400" dirty="0" smtClean="0">
                <a:latin typeface="나눔명조" panose="02020603020101020101" pitchFamily="18" charset="-127"/>
                <a:ea typeface="나눔명조" panose="02020603020101020101" pitchFamily="18" charset="-127"/>
              </a:rPr>
              <a:t>(</a:t>
            </a:r>
            <a:r>
              <a:rPr lang="ko-KR" altLang="en-US" sz="1400" smtClean="0">
                <a:latin typeface="나눔명조" panose="02020603020101020101" pitchFamily="18" charset="-127"/>
                <a:ea typeface="나눔명조" panose="02020603020101020101" pitchFamily="18" charset="-127"/>
              </a:rPr>
              <a:t>여러 </a:t>
            </a:r>
            <a:r>
              <a:rPr lang="ko-KR" altLang="en-US" sz="1400" dirty="0">
                <a:latin typeface="나눔명조" panose="02020603020101020101" pitchFamily="18" charset="-127"/>
                <a:ea typeface="나눔명조" panose="02020603020101020101" pitchFamily="18" charset="-127"/>
              </a:rPr>
              <a:t>원천 데이터가 서로 조합된 </a:t>
            </a:r>
            <a:r>
              <a:rPr lang="ko-KR" altLang="en-US" sz="1400" dirty="0" smtClean="0">
                <a:latin typeface="나눔명조" panose="02020603020101020101" pitchFamily="18" charset="-127"/>
                <a:ea typeface="나눔명조" panose="02020603020101020101" pitchFamily="18" charset="-127"/>
              </a:rPr>
              <a:t>형태로 검색</a:t>
            </a:r>
            <a:r>
              <a:rPr lang="en-US" altLang="ko-KR" sz="1400" dirty="0" smtClean="0">
                <a:latin typeface="나눔명조" panose="02020603020101020101" pitchFamily="18" charset="-127"/>
                <a:ea typeface="나눔명조" panose="02020603020101020101" pitchFamily="18" charset="-127"/>
              </a:rPr>
              <a:t>/</a:t>
            </a:r>
            <a:r>
              <a:rPr lang="ko-KR" altLang="en-US" sz="1400" smtClean="0">
                <a:latin typeface="나눔명조" panose="02020603020101020101" pitchFamily="18" charset="-127"/>
                <a:ea typeface="나눔명조" panose="02020603020101020101" pitchFamily="18" charset="-127"/>
              </a:rPr>
              <a:t>적용</a:t>
            </a:r>
            <a:r>
              <a:rPr lang="en-US" altLang="ko-KR" sz="1400" dirty="0" smtClean="0">
                <a:latin typeface="나눔명조" panose="02020603020101020101" pitchFamily="18" charset="-127"/>
                <a:ea typeface="나눔명조" panose="02020603020101020101" pitchFamily="18" charset="-127"/>
              </a:rPr>
              <a:t>)</a:t>
            </a:r>
          </a:p>
          <a:p>
            <a:pPr marL="0" indent="0">
              <a:lnSpc>
                <a:spcPct val="120000"/>
              </a:lnSpc>
              <a:spcBef>
                <a:spcPts val="0"/>
              </a:spcBef>
              <a:buNone/>
            </a:pPr>
            <a:r>
              <a:rPr lang="en-US" altLang="ko-KR" sz="1400" dirty="0" smtClean="0">
                <a:latin typeface="나눔명조" panose="02020603020101020101" pitchFamily="18" charset="-127"/>
                <a:ea typeface="나눔명조" panose="02020603020101020101" pitchFamily="18" charset="-127"/>
              </a:rPr>
              <a:t>=&gt; </a:t>
            </a:r>
            <a:r>
              <a:rPr lang="ko-KR" altLang="en-US" sz="1400" smtClean="0">
                <a:latin typeface="나눔명조" panose="02020603020101020101" pitchFamily="18" charset="-127"/>
                <a:ea typeface="나눔명조" panose="02020603020101020101" pitchFamily="18" charset="-127"/>
              </a:rPr>
              <a:t>모니터링</a:t>
            </a:r>
            <a:r>
              <a:rPr lang="en-US" altLang="ko-KR" sz="1400" dirty="0" smtClean="0">
                <a:latin typeface="나눔명조" panose="02020603020101020101" pitchFamily="18" charset="-127"/>
                <a:ea typeface="나눔명조" panose="02020603020101020101" pitchFamily="18" charset="-127"/>
              </a:rPr>
              <a:t>, </a:t>
            </a:r>
            <a:r>
              <a:rPr lang="ko-KR" altLang="en-US" sz="1400" smtClean="0">
                <a:latin typeface="나눔명조" panose="02020603020101020101" pitchFamily="18" charset="-127"/>
                <a:ea typeface="나눔명조" panose="02020603020101020101" pitchFamily="18" charset="-127"/>
              </a:rPr>
              <a:t>감시화면에 관련한 가시</a:t>
            </a:r>
            <a:r>
              <a:rPr lang="en-US" altLang="ko-KR" sz="1400" dirty="0" smtClean="0">
                <a:latin typeface="나눔명조" panose="02020603020101020101" pitchFamily="18" charset="-127"/>
                <a:ea typeface="나눔명조" panose="02020603020101020101" pitchFamily="18" charset="-127"/>
              </a:rPr>
              <a:t>/</a:t>
            </a:r>
            <a:r>
              <a:rPr lang="ko-KR" altLang="en-US" sz="1400" smtClean="0">
                <a:latin typeface="나눔명조" panose="02020603020101020101" pitchFamily="18" charset="-127"/>
                <a:ea typeface="나눔명조" panose="02020603020101020101" pitchFamily="18" charset="-127"/>
              </a:rPr>
              <a:t>가청정보 제공 가능</a:t>
            </a:r>
            <a:endParaRPr lang="en-US" altLang="ko-KR" sz="1400" dirty="0" smtClean="0">
              <a:latin typeface="나눔명조" panose="02020603020101020101" pitchFamily="18" charset="-127"/>
              <a:ea typeface="나눔명조" panose="02020603020101020101" pitchFamily="18" charset="-127"/>
            </a:endParaRPr>
          </a:p>
          <a:p>
            <a:pPr marL="0" indent="0">
              <a:lnSpc>
                <a:spcPct val="120000"/>
              </a:lnSpc>
              <a:spcBef>
                <a:spcPts val="0"/>
              </a:spcBef>
              <a:buNone/>
            </a:pPr>
            <a:endParaRPr lang="en-US" altLang="ko-KR" sz="1400" dirty="0" smtClean="0">
              <a:latin typeface="나눔명조" panose="02020603020101020101" pitchFamily="18" charset="-127"/>
              <a:ea typeface="나눔명조" panose="02020603020101020101" pitchFamily="18" charset="-127"/>
            </a:endParaRPr>
          </a:p>
          <a:p>
            <a:pPr marL="0" indent="0">
              <a:lnSpc>
                <a:spcPct val="120000"/>
              </a:lnSpc>
              <a:spcBef>
                <a:spcPts val="0"/>
              </a:spcBef>
              <a:buNone/>
            </a:pPr>
            <a:r>
              <a:rPr lang="en-US" altLang="ko-KR" sz="1400" dirty="0" smtClean="0">
                <a:latin typeface="나눔명조" panose="02020603020101020101" pitchFamily="18" charset="-127"/>
                <a:ea typeface="나눔명조" panose="02020603020101020101" pitchFamily="18" charset="-127"/>
              </a:rPr>
              <a:t>- E-mail</a:t>
            </a:r>
            <a:r>
              <a:rPr lang="ko-KR" altLang="en-US" sz="1400" smtClean="0">
                <a:latin typeface="나눔명조" panose="02020603020101020101" pitchFamily="18" charset="-127"/>
                <a:ea typeface="나눔명조" panose="02020603020101020101" pitchFamily="18" charset="-127"/>
              </a:rPr>
              <a:t> </a:t>
            </a:r>
            <a:r>
              <a:rPr lang="ko-KR" altLang="en-US" sz="1400" dirty="0" smtClean="0">
                <a:latin typeface="나눔명조" panose="02020603020101020101" pitchFamily="18" charset="-127"/>
                <a:ea typeface="나눔명조" panose="02020603020101020101" pitchFamily="18" charset="-127"/>
              </a:rPr>
              <a:t>발송 방식 </a:t>
            </a:r>
            <a:r>
              <a:rPr lang="en-US" altLang="ko-KR" sz="1400" dirty="0" smtClean="0">
                <a:latin typeface="나눔명조" panose="02020603020101020101" pitchFamily="18" charset="-127"/>
                <a:ea typeface="나눔명조" panose="02020603020101020101" pitchFamily="18" charset="-127"/>
              </a:rPr>
              <a:t>(</a:t>
            </a:r>
            <a:r>
              <a:rPr lang="ko-KR" altLang="en-US" sz="1400" smtClean="0">
                <a:latin typeface="나눔명조" panose="02020603020101020101" pitchFamily="18" charset="-127"/>
                <a:ea typeface="나눔명조" panose="02020603020101020101" pitchFamily="18" charset="-127"/>
              </a:rPr>
              <a:t>옵션</a:t>
            </a:r>
            <a:r>
              <a:rPr lang="en-US" altLang="ko-KR" sz="1400" dirty="0" smtClean="0">
                <a:latin typeface="나눔명조" panose="02020603020101020101" pitchFamily="18" charset="-127"/>
                <a:ea typeface="나눔명조" panose="02020603020101020101" pitchFamily="18" charset="-127"/>
              </a:rPr>
              <a:t>)</a:t>
            </a:r>
          </a:p>
          <a:p>
            <a:pPr marL="0" indent="0">
              <a:lnSpc>
                <a:spcPct val="120000"/>
              </a:lnSpc>
              <a:spcBef>
                <a:spcPts val="0"/>
              </a:spcBef>
              <a:buNone/>
            </a:pPr>
            <a:r>
              <a:rPr lang="ko-KR" altLang="en-US" sz="1400" dirty="0">
                <a:latin typeface="나눔명조" panose="02020603020101020101" pitchFamily="18" charset="-127"/>
                <a:ea typeface="나눔명조" panose="02020603020101020101" pitchFamily="18" charset="-127"/>
              </a:rPr>
              <a:t>사용자가 지정한 조건에 부합하는 상황이 발생하였을 때</a:t>
            </a:r>
            <a:r>
              <a:rPr lang="en-US" altLang="ko-KR" sz="1400" dirty="0">
                <a:latin typeface="나눔명조" panose="02020603020101020101" pitchFamily="18" charset="-127"/>
                <a:ea typeface="나눔명조" panose="02020603020101020101" pitchFamily="18" charset="-127"/>
              </a:rPr>
              <a:t>, </a:t>
            </a:r>
            <a:endParaRPr lang="en-US" altLang="ko-KR" sz="1400" dirty="0" smtClean="0">
              <a:latin typeface="나눔명조" panose="02020603020101020101" pitchFamily="18" charset="-127"/>
              <a:ea typeface="나눔명조" panose="02020603020101020101" pitchFamily="18" charset="-127"/>
            </a:endParaRPr>
          </a:p>
          <a:p>
            <a:pPr marL="0" indent="0">
              <a:lnSpc>
                <a:spcPct val="120000"/>
              </a:lnSpc>
              <a:spcBef>
                <a:spcPts val="0"/>
              </a:spcBef>
              <a:buNone/>
            </a:pPr>
            <a:r>
              <a:rPr lang="ko-KR" altLang="en-US" sz="1400" dirty="0" smtClean="0">
                <a:latin typeface="나눔명조" panose="02020603020101020101" pitchFamily="18" charset="-127"/>
                <a:ea typeface="나눔명조" panose="02020603020101020101" pitchFamily="18" charset="-127"/>
              </a:rPr>
              <a:t>이벤트 </a:t>
            </a:r>
            <a:r>
              <a:rPr lang="ko-KR" altLang="en-US" sz="1400" dirty="0">
                <a:latin typeface="나눔명조" panose="02020603020101020101" pitchFamily="18" charset="-127"/>
                <a:ea typeface="나눔명조" panose="02020603020101020101" pitchFamily="18" charset="-127"/>
              </a:rPr>
              <a:t>정보와 관련 내용을 </a:t>
            </a:r>
            <a:r>
              <a:rPr lang="ko-KR" altLang="en-US" sz="1400" dirty="0" smtClean="0">
                <a:latin typeface="나눔명조" panose="02020603020101020101" pitchFamily="18" charset="-127"/>
                <a:ea typeface="나눔명조" panose="02020603020101020101" pitchFamily="18" charset="-127"/>
              </a:rPr>
              <a:t>담당자 </a:t>
            </a:r>
            <a:r>
              <a:rPr lang="en-US" altLang="ko-KR" sz="1400" dirty="0" smtClean="0">
                <a:latin typeface="나눔명조" panose="02020603020101020101" pitchFamily="18" charset="-127"/>
                <a:ea typeface="나눔명조" panose="02020603020101020101" pitchFamily="18" charset="-127"/>
              </a:rPr>
              <a:t>Email</a:t>
            </a:r>
            <a:r>
              <a:rPr lang="ko-KR" altLang="en-US" sz="1400">
                <a:latin typeface="나눔명조" panose="02020603020101020101" pitchFamily="18" charset="-127"/>
                <a:ea typeface="나눔명조" panose="02020603020101020101" pitchFamily="18" charset="-127"/>
              </a:rPr>
              <a:t>로 </a:t>
            </a:r>
            <a:r>
              <a:rPr lang="ko-KR" altLang="en-US" sz="1400" smtClean="0">
                <a:latin typeface="나눔명조" panose="02020603020101020101" pitchFamily="18" charset="-127"/>
                <a:ea typeface="나눔명조" panose="02020603020101020101" pitchFamily="18" charset="-127"/>
              </a:rPr>
              <a:t>전송가능</a:t>
            </a:r>
            <a:endParaRPr lang="en-US" altLang="ko-KR" sz="1400" dirty="0" smtClean="0">
              <a:latin typeface="나눔명조" panose="02020603020101020101" pitchFamily="18" charset="-127"/>
              <a:ea typeface="나눔명조" panose="02020603020101020101" pitchFamily="18" charset="-127"/>
            </a:endParaRPr>
          </a:p>
          <a:p>
            <a:pPr marL="0" indent="0">
              <a:lnSpc>
                <a:spcPct val="120000"/>
              </a:lnSpc>
              <a:spcBef>
                <a:spcPts val="0"/>
              </a:spcBef>
              <a:buNone/>
            </a:pPr>
            <a:endParaRPr lang="en-US" altLang="ko-KR" sz="1400" dirty="0" smtClean="0">
              <a:latin typeface="나눔명조" panose="02020603020101020101" pitchFamily="18" charset="-127"/>
              <a:ea typeface="나눔명조" panose="02020603020101020101" pitchFamily="18" charset="-127"/>
            </a:endParaRPr>
          </a:p>
          <a:p>
            <a:pPr marL="0" indent="0">
              <a:lnSpc>
                <a:spcPct val="120000"/>
              </a:lnSpc>
              <a:spcBef>
                <a:spcPts val="0"/>
              </a:spcBef>
              <a:buNone/>
            </a:pPr>
            <a:r>
              <a:rPr lang="en-US" altLang="ko-KR" sz="1400" dirty="0">
                <a:latin typeface="나눔명조" panose="02020603020101020101" pitchFamily="18" charset="-127"/>
                <a:ea typeface="나눔명조" panose="02020603020101020101" pitchFamily="18" charset="-127"/>
              </a:rPr>
              <a:t>- </a:t>
            </a:r>
            <a:r>
              <a:rPr lang="ko-KR" altLang="en-US" sz="1400" smtClean="0">
                <a:latin typeface="나눔명조" panose="02020603020101020101" pitchFamily="18" charset="-127"/>
                <a:ea typeface="나눔명조" panose="02020603020101020101" pitchFamily="18" charset="-127"/>
              </a:rPr>
              <a:t>스크립트 수행 </a:t>
            </a:r>
            <a:r>
              <a:rPr lang="en-US" altLang="ko-KR" sz="1400" dirty="0">
                <a:latin typeface="나눔명조" panose="02020603020101020101" pitchFamily="18" charset="-127"/>
                <a:ea typeface="나눔명조" panose="02020603020101020101" pitchFamily="18" charset="-127"/>
              </a:rPr>
              <a:t>(</a:t>
            </a:r>
            <a:r>
              <a:rPr lang="ko-KR" altLang="en-US" sz="1400">
                <a:latin typeface="나눔명조" panose="02020603020101020101" pitchFamily="18" charset="-127"/>
                <a:ea typeface="나눔명조" panose="02020603020101020101" pitchFamily="18" charset="-127"/>
              </a:rPr>
              <a:t>옵션</a:t>
            </a:r>
            <a:r>
              <a:rPr lang="en-US" altLang="ko-KR" sz="1400" dirty="0">
                <a:latin typeface="나눔명조" panose="02020603020101020101" pitchFamily="18" charset="-127"/>
                <a:ea typeface="나눔명조" panose="02020603020101020101" pitchFamily="18" charset="-127"/>
              </a:rPr>
              <a:t>)</a:t>
            </a:r>
          </a:p>
          <a:p>
            <a:pPr marL="0" indent="0">
              <a:lnSpc>
                <a:spcPct val="120000"/>
              </a:lnSpc>
              <a:spcBef>
                <a:spcPts val="0"/>
              </a:spcBef>
              <a:buNone/>
            </a:pPr>
            <a:r>
              <a:rPr lang="ko-KR" altLang="en-US" sz="1400" dirty="0">
                <a:latin typeface="나눔명조" panose="02020603020101020101" pitchFamily="18" charset="-127"/>
                <a:ea typeface="나눔명조" panose="02020603020101020101" pitchFamily="18" charset="-127"/>
              </a:rPr>
              <a:t>경보가 발생하였을 때 </a:t>
            </a:r>
            <a:r>
              <a:rPr lang="en-US" altLang="ko-KR" sz="1400" dirty="0">
                <a:latin typeface="나눔명조" panose="02020603020101020101" pitchFamily="18" charset="-127"/>
                <a:ea typeface="나눔명조" panose="02020603020101020101" pitchFamily="18" charset="-127"/>
              </a:rPr>
              <a:t>Script</a:t>
            </a:r>
            <a:r>
              <a:rPr lang="ko-KR" altLang="en-US" sz="1400">
                <a:latin typeface="나눔명조" panose="02020603020101020101" pitchFamily="18" charset="-127"/>
                <a:ea typeface="나눔명조" panose="02020603020101020101" pitchFamily="18" charset="-127"/>
              </a:rPr>
              <a:t>를 수행하도록 </a:t>
            </a:r>
            <a:r>
              <a:rPr lang="ko-KR" altLang="en-US" sz="1400" smtClean="0">
                <a:latin typeface="나눔명조" panose="02020603020101020101" pitchFamily="18" charset="-127"/>
                <a:ea typeface="나눔명조" panose="02020603020101020101" pitchFamily="18" charset="-127"/>
              </a:rPr>
              <a:t>지정하는 기능</a:t>
            </a:r>
            <a:endParaRPr lang="en-US" altLang="ko-KR" sz="1400" dirty="0" smtClean="0">
              <a:latin typeface="나눔명조" panose="02020603020101020101" pitchFamily="18" charset="-127"/>
              <a:ea typeface="나눔명조" panose="02020603020101020101" pitchFamily="18" charset="-127"/>
            </a:endParaRPr>
          </a:p>
          <a:p>
            <a:pPr marL="0" indent="0">
              <a:lnSpc>
                <a:spcPct val="120000"/>
              </a:lnSpc>
              <a:spcBef>
                <a:spcPts val="0"/>
              </a:spcBef>
              <a:buNone/>
            </a:pPr>
            <a:r>
              <a:rPr lang="ko-KR" altLang="en-US" sz="1400" dirty="0" smtClean="0">
                <a:latin typeface="나눔명조" panose="02020603020101020101" pitchFamily="18" charset="-127"/>
                <a:ea typeface="나눔명조" panose="02020603020101020101" pitchFamily="18" charset="-127"/>
              </a:rPr>
              <a:t>이 </a:t>
            </a:r>
            <a:r>
              <a:rPr lang="ko-KR" altLang="en-US" sz="1400" dirty="0">
                <a:latin typeface="나눔명조" panose="02020603020101020101" pitchFamily="18" charset="-127"/>
                <a:ea typeface="나눔명조" panose="02020603020101020101" pitchFamily="18" charset="-127"/>
              </a:rPr>
              <a:t>기능은 특정 상황 </a:t>
            </a:r>
            <a:r>
              <a:rPr lang="ko-KR" altLang="en-US" sz="1400" dirty="0" smtClean="0">
                <a:latin typeface="나눔명조" panose="02020603020101020101" pitchFamily="18" charset="-127"/>
                <a:ea typeface="나눔명조" panose="02020603020101020101" pitchFamily="18" charset="-127"/>
              </a:rPr>
              <a:t>발생 時 </a:t>
            </a:r>
            <a:r>
              <a:rPr lang="ko-KR" altLang="en-US" sz="1400" dirty="0">
                <a:latin typeface="나눔명조" panose="02020603020101020101" pitchFamily="18" charset="-127"/>
                <a:ea typeface="나눔명조" panose="02020603020101020101" pitchFamily="18" charset="-127"/>
              </a:rPr>
              <a:t>사람이 개입하지 </a:t>
            </a:r>
            <a:r>
              <a:rPr lang="ko-KR" altLang="en-US" sz="1400" dirty="0" smtClean="0">
                <a:latin typeface="나눔명조" panose="02020603020101020101" pitchFamily="18" charset="-127"/>
                <a:ea typeface="나눔명조" panose="02020603020101020101" pitchFamily="18" charset="-127"/>
              </a:rPr>
              <a:t>않고</a:t>
            </a:r>
            <a:r>
              <a:rPr lang="en-US" altLang="ko-KR" sz="1400" dirty="0" smtClean="0">
                <a:latin typeface="나눔명조" panose="02020603020101020101" pitchFamily="18" charset="-127"/>
                <a:ea typeface="나눔명조" panose="02020603020101020101" pitchFamily="18" charset="-127"/>
              </a:rPr>
              <a:t>,</a:t>
            </a:r>
            <a:r>
              <a:rPr lang="ko-KR" altLang="en-US" sz="1400" smtClean="0">
                <a:latin typeface="나눔명조" panose="02020603020101020101" pitchFamily="18" charset="-127"/>
                <a:ea typeface="나눔명조" panose="02020603020101020101" pitchFamily="18" charset="-127"/>
              </a:rPr>
              <a:t> </a:t>
            </a:r>
            <a:endParaRPr lang="en-US" altLang="ko-KR" sz="1400" dirty="0" smtClean="0">
              <a:latin typeface="나눔명조" panose="02020603020101020101" pitchFamily="18" charset="-127"/>
              <a:ea typeface="나눔명조" panose="02020603020101020101" pitchFamily="18" charset="-127"/>
            </a:endParaRPr>
          </a:p>
          <a:p>
            <a:pPr marL="0" indent="0">
              <a:lnSpc>
                <a:spcPct val="120000"/>
              </a:lnSpc>
              <a:spcBef>
                <a:spcPts val="0"/>
              </a:spcBef>
              <a:buNone/>
            </a:pPr>
            <a:r>
              <a:rPr lang="ko-KR" altLang="en-US" sz="1400" dirty="0" smtClean="0">
                <a:latin typeface="나눔명조" panose="02020603020101020101" pitchFamily="18" charset="-127"/>
                <a:ea typeface="나눔명조" panose="02020603020101020101" pitchFamily="18" charset="-127"/>
              </a:rPr>
              <a:t>시스템이 </a:t>
            </a:r>
            <a:r>
              <a:rPr lang="ko-KR" altLang="en-US" sz="1400" dirty="0">
                <a:latin typeface="나눔명조" panose="02020603020101020101" pitchFamily="18" charset="-127"/>
                <a:ea typeface="나눔명조" panose="02020603020101020101" pitchFamily="18" charset="-127"/>
              </a:rPr>
              <a:t>지정된 동작을 수행하는 </a:t>
            </a:r>
            <a:r>
              <a:rPr lang="ko-KR" altLang="en-US" sz="1400" dirty="0" smtClean="0">
                <a:latin typeface="나눔명조" panose="02020603020101020101" pitchFamily="18" charset="-127"/>
                <a:ea typeface="나눔명조" panose="02020603020101020101" pitchFamily="18" charset="-127"/>
              </a:rPr>
              <a:t>용도로도 적용가능</a:t>
            </a:r>
            <a:r>
              <a:rPr lang="en-US" altLang="ko-KR" sz="1400" dirty="0" smtClean="0">
                <a:latin typeface="나눔명조" panose="02020603020101020101" pitchFamily="18" charset="-127"/>
                <a:ea typeface="나눔명조" panose="02020603020101020101" pitchFamily="18" charset="-127"/>
              </a:rPr>
              <a:t> </a:t>
            </a:r>
            <a:endParaRPr lang="en-US" altLang="ko-KR" sz="1400" dirty="0">
              <a:latin typeface="나눔명조" panose="02020603020101020101" pitchFamily="18" charset="-127"/>
              <a:ea typeface="나눔명조" panose="02020603020101020101" pitchFamily="18" charset="-127"/>
            </a:endParaRPr>
          </a:p>
          <a:p>
            <a:pPr marL="0" indent="0">
              <a:lnSpc>
                <a:spcPct val="120000"/>
              </a:lnSpc>
              <a:spcBef>
                <a:spcPts val="0"/>
              </a:spcBef>
              <a:buNone/>
            </a:pPr>
            <a:endParaRPr lang="en-US" altLang="ko-KR" sz="1400" dirty="0">
              <a:latin typeface="나눔명조" panose="02020603020101020101" pitchFamily="18" charset="-127"/>
              <a:ea typeface="나눔명조" panose="02020603020101020101" pitchFamily="18" charset="-127"/>
            </a:endParaRPr>
          </a:p>
          <a:p>
            <a:pPr marL="0" indent="0">
              <a:lnSpc>
                <a:spcPct val="120000"/>
              </a:lnSpc>
              <a:spcBef>
                <a:spcPts val="0"/>
              </a:spcBef>
              <a:buNone/>
            </a:pPr>
            <a:r>
              <a:rPr lang="en-US" altLang="ko-KR" sz="1400" dirty="0" smtClean="0">
                <a:latin typeface="나눔명조" panose="02020603020101020101" pitchFamily="18" charset="-127"/>
                <a:ea typeface="나눔명조" panose="02020603020101020101" pitchFamily="18" charset="-127"/>
              </a:rPr>
              <a:t> </a:t>
            </a:r>
            <a:endParaRPr lang="en-US" altLang="ko-KR" sz="1400" dirty="0">
              <a:latin typeface="나눔명조" panose="02020603020101020101" pitchFamily="18" charset="-127"/>
              <a:ea typeface="나눔명조" panose="02020603020101020101" pitchFamily="18" charset="-127"/>
            </a:endParaRPr>
          </a:p>
          <a:p>
            <a:pPr marL="0" indent="0">
              <a:lnSpc>
                <a:spcPct val="120000"/>
              </a:lnSpc>
              <a:spcBef>
                <a:spcPts val="0"/>
              </a:spcBef>
              <a:buNone/>
            </a:pPr>
            <a:endParaRPr lang="en-US" altLang="ko-KR" sz="1400" dirty="0" smtClean="0">
              <a:latin typeface="나눔명조" panose="02020603020101020101" pitchFamily="18" charset="-127"/>
              <a:ea typeface="나눔명조" panose="02020603020101020101" pitchFamily="18" charset="-127"/>
            </a:endParaRPr>
          </a:p>
          <a:p>
            <a:pPr marL="0" indent="0">
              <a:lnSpc>
                <a:spcPct val="120000"/>
              </a:lnSpc>
              <a:spcBef>
                <a:spcPts val="0"/>
              </a:spcBef>
              <a:buNone/>
            </a:pPr>
            <a:endParaRPr lang="en-US" altLang="ko-KR" sz="1400" dirty="0" smtClean="0">
              <a:latin typeface="나눔명조" panose="02020603020101020101" pitchFamily="18" charset="-127"/>
              <a:ea typeface="나눔명조" panose="02020603020101020101" pitchFamily="18" charset="-127"/>
            </a:endParaRPr>
          </a:p>
          <a:p>
            <a:pPr marL="0" indent="0">
              <a:lnSpc>
                <a:spcPct val="120000"/>
              </a:lnSpc>
              <a:spcBef>
                <a:spcPts val="0"/>
              </a:spcBef>
              <a:buNone/>
            </a:pPr>
            <a:endParaRPr lang="en-US" altLang="ko-KR" sz="1400" dirty="0">
              <a:latin typeface="나눔명조" panose="02020603020101020101" pitchFamily="18" charset="-127"/>
              <a:ea typeface="나눔명조" panose="02020603020101020101" pitchFamily="18" charset="-127"/>
            </a:endParaRPr>
          </a:p>
          <a:p>
            <a:pPr marL="0" indent="0">
              <a:lnSpc>
                <a:spcPct val="120000"/>
              </a:lnSpc>
              <a:spcBef>
                <a:spcPts val="0"/>
              </a:spcBef>
              <a:buNone/>
            </a:pPr>
            <a:endParaRPr lang="en-US" altLang="ko-KR" sz="1400" dirty="0" smtClean="0">
              <a:latin typeface="나눔명조" panose="02020603020101020101" pitchFamily="18" charset="-127"/>
              <a:ea typeface="나눔명조" panose="02020603020101020101" pitchFamily="18" charset="-127"/>
            </a:endParaRPr>
          </a:p>
          <a:p>
            <a:pPr marL="0" indent="0">
              <a:lnSpc>
                <a:spcPct val="120000"/>
              </a:lnSpc>
              <a:spcBef>
                <a:spcPts val="0"/>
              </a:spcBef>
              <a:buNone/>
            </a:pPr>
            <a:endParaRPr lang="en-US" altLang="ko-KR" sz="1400" dirty="0" smtClean="0">
              <a:latin typeface="나눔명조" panose="02020603020101020101" pitchFamily="18" charset="-127"/>
              <a:ea typeface="나눔명조" panose="02020603020101020101" pitchFamily="18" charset="-127"/>
            </a:endParaRPr>
          </a:p>
        </p:txBody>
      </p:sp>
      <p:sp>
        <p:nvSpPr>
          <p:cNvPr id="10" name="Rectangle 25"/>
          <p:cNvSpPr/>
          <p:nvPr/>
        </p:nvSpPr>
        <p:spPr>
          <a:xfrm>
            <a:off x="6426195" y="3523496"/>
            <a:ext cx="2140490" cy="276999"/>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lgn="ctr">
              <a:defRPr/>
            </a:pPr>
            <a:r>
              <a:rPr lang="ko-KR" altLang="en-US" sz="1200" b="1" kern="0" dirty="0" smtClean="0">
                <a:solidFill>
                  <a:srgbClr val="2D2D8A">
                    <a:lumMod val="50000"/>
                  </a:srgbClr>
                </a:solidFill>
                <a:latin typeface="나눔명조" panose="02020603020101020101" pitchFamily="18" charset="-127"/>
                <a:ea typeface="나눔명조" panose="02020603020101020101" pitchFamily="18" charset="-127"/>
              </a:rPr>
              <a:t>장애이벤트 관리기능</a:t>
            </a:r>
            <a:endParaRPr lang="en-US" altLang="ko-KR" sz="1200" b="1" kern="0" dirty="0">
              <a:solidFill>
                <a:srgbClr val="2D2D8A">
                  <a:lumMod val="50000"/>
                </a:srgbClr>
              </a:solidFill>
              <a:latin typeface="나눔명조" panose="02020603020101020101" pitchFamily="18" charset="-127"/>
              <a:ea typeface="나눔명조" panose="02020603020101020101" pitchFamily="18" charset="-127"/>
            </a:endParaRPr>
          </a:p>
        </p:txBody>
      </p:sp>
      <p:grpSp>
        <p:nvGrpSpPr>
          <p:cNvPr id="11" name="Group 88"/>
          <p:cNvGrpSpPr/>
          <p:nvPr/>
        </p:nvGrpSpPr>
        <p:grpSpPr>
          <a:xfrm>
            <a:off x="6103979" y="4155903"/>
            <a:ext cx="2646498" cy="1576777"/>
            <a:chOff x="2535274" y="1827151"/>
            <a:chExt cx="6539262" cy="3950914"/>
          </a:xfrm>
        </p:grpSpPr>
        <p:pic>
          <p:nvPicPr>
            <p:cNvPr id="12" name="Picture 2" descr="C:\Users\jgoldberg\Documents\Internal docs\ES and Security\2.4\Screenshots for Stillwell\URL length.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495927" y="1827151"/>
              <a:ext cx="4578609" cy="2858089"/>
            </a:xfrm>
            <a:prstGeom prst="rect">
              <a:avLst/>
            </a:prstGeom>
            <a:ln>
              <a:solidFill>
                <a:schemeClr val="tx1">
                  <a:lumMod val="50000"/>
                  <a:lumOff val="5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10"/>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3544421" y="2453804"/>
              <a:ext cx="4584126" cy="2778158"/>
            </a:xfrm>
            <a:prstGeom prst="rect">
              <a:avLst/>
            </a:prstGeom>
            <a:ln>
              <a:solidFill>
                <a:schemeClr val="tx1">
                  <a:lumMod val="50000"/>
                  <a:lumOff val="5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pic>
          <p:nvPicPr>
            <p:cNvPr id="14" name="Picture 9" descr="C:\Users\jgoldberg\Documents\Internal docs\ES and Security\2.4\Screenshots for Stillwell\Main dashboard.jp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2535274" y="3000525"/>
              <a:ext cx="4617900" cy="2777540"/>
            </a:xfrm>
            <a:prstGeom prst="rect">
              <a:avLst/>
            </a:prstGeom>
            <a:ln>
              <a:solidFill>
                <a:schemeClr val="tx1">
                  <a:lumMod val="50000"/>
                  <a:lumOff val="5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652816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latin typeface="나눔명조" panose="02020603020101020101" pitchFamily="18" charset="-127"/>
                <a:ea typeface="나눔명조" panose="02020603020101020101" pitchFamily="18" charset="-127"/>
              </a:rPr>
              <a:t>User Interface</a:t>
            </a:r>
            <a:endParaRPr lang="en-US" dirty="0">
              <a:latin typeface="나눔명조" panose="02020603020101020101" pitchFamily="18" charset="-127"/>
              <a:ea typeface="나눔명조" panose="02020603020101020101" pitchFamily="18" charset="-127"/>
            </a:endParaRPr>
          </a:p>
        </p:txBody>
      </p:sp>
      <p:sp>
        <p:nvSpPr>
          <p:cNvPr id="3" name="Slide Number Placeholder 2"/>
          <p:cNvSpPr>
            <a:spLocks noGrp="1"/>
          </p:cNvSpPr>
          <p:nvPr>
            <p:ph type="sldNum" sz="quarter" idx="12"/>
          </p:nvPr>
        </p:nvSpPr>
        <p:spPr/>
        <p:txBody>
          <a:bodyPr/>
          <a:lstStyle/>
          <a:p>
            <a:fld id="{027CC8FC-DC84-4CE8-AADD-ED05D9A2A54F}" type="slidenum">
              <a:rPr lang="en-US" smtClean="0">
                <a:latin typeface="나눔명조" panose="02020603020101020101" pitchFamily="18" charset="-127"/>
                <a:ea typeface="나눔명조" panose="02020603020101020101" pitchFamily="18" charset="-127"/>
              </a:rPr>
              <a:pPr/>
              <a:t>29</a:t>
            </a:fld>
            <a:endParaRPr lang="en-US">
              <a:latin typeface="나눔명조" panose="02020603020101020101" pitchFamily="18" charset="-127"/>
              <a:ea typeface="나눔명조" panose="02020603020101020101" pitchFamily="18" charset="-127"/>
            </a:endParaRPr>
          </a:p>
        </p:txBody>
      </p:sp>
      <p:sp>
        <p:nvSpPr>
          <p:cNvPr id="5" name="Text Placeholder 4"/>
          <p:cNvSpPr>
            <a:spLocks noGrp="1"/>
          </p:cNvSpPr>
          <p:nvPr>
            <p:ph type="body" sz="quarter" idx="13"/>
          </p:nvPr>
        </p:nvSpPr>
        <p:spPr/>
        <p:txBody>
          <a:bodyPr/>
          <a:lstStyle/>
          <a:p>
            <a:r>
              <a:rPr lang="en-US" altLang="ko-KR" dirty="0" smtClean="0">
                <a:latin typeface="나눔명조" panose="02020603020101020101" pitchFamily="18" charset="-127"/>
                <a:ea typeface="나눔명조" panose="02020603020101020101" pitchFamily="18" charset="-127"/>
              </a:rPr>
              <a:t>3. </a:t>
            </a:r>
            <a:r>
              <a:rPr lang="ko-KR" altLang="en-US" smtClean="0">
                <a:latin typeface="나눔명조" panose="02020603020101020101" pitchFamily="18" charset="-127"/>
                <a:ea typeface="나눔명조" panose="02020603020101020101" pitchFamily="18" charset="-127"/>
              </a:rPr>
              <a:t>기능소개</a:t>
            </a:r>
            <a:endParaRPr lang="en-US" dirty="0">
              <a:latin typeface="나눔명조" panose="02020603020101020101" pitchFamily="18" charset="-127"/>
              <a:ea typeface="나눔명조" panose="02020603020101020101" pitchFamily="18" charset="-127"/>
            </a:endParaRPr>
          </a:p>
        </p:txBody>
      </p:sp>
      <p:grpSp>
        <p:nvGrpSpPr>
          <p:cNvPr id="6" name="그룹 5"/>
          <p:cNvGrpSpPr/>
          <p:nvPr/>
        </p:nvGrpSpPr>
        <p:grpSpPr>
          <a:xfrm>
            <a:off x="5399313" y="1560827"/>
            <a:ext cx="3816281" cy="2114190"/>
            <a:chOff x="2285800" y="1205596"/>
            <a:chExt cx="7127859" cy="3236502"/>
          </a:xfrm>
        </p:grpSpPr>
        <p:pic>
          <p:nvPicPr>
            <p:cNvPr id="7"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09518" y="1205596"/>
              <a:ext cx="5804141" cy="3097369"/>
            </a:xfrm>
            <a:prstGeom prst="rect">
              <a:avLst/>
            </a:prstGeom>
            <a:ln>
              <a:solidFill>
                <a:schemeClr val="tx1"/>
              </a:solidFill>
            </a:ln>
          </p:spPr>
        </p:pic>
        <p:pic>
          <p:nvPicPr>
            <p:cNvPr id="8"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85800" y="1891759"/>
              <a:ext cx="3423850" cy="2550339"/>
            </a:xfrm>
            <a:prstGeom prst="rect">
              <a:avLst/>
            </a:prstGeom>
            <a:ln>
              <a:solidFill>
                <a:schemeClr val="tx1"/>
              </a:solidFill>
            </a:ln>
          </p:spPr>
        </p:pic>
      </p:grpSp>
      <p:sp>
        <p:nvSpPr>
          <p:cNvPr id="9" name="Content Placeholder 9"/>
          <p:cNvSpPr>
            <a:spLocks noGrp="1"/>
          </p:cNvSpPr>
          <p:nvPr>
            <p:ph sz="quarter" idx="15"/>
          </p:nvPr>
        </p:nvSpPr>
        <p:spPr>
          <a:xfrm>
            <a:off x="369277" y="1025917"/>
            <a:ext cx="9139908" cy="1095547"/>
          </a:xfrm>
          <a:prstGeom prst="rect">
            <a:avLst/>
          </a:prstGeom>
        </p:spPr>
        <p:txBody>
          <a:bodyPr/>
          <a:lstStyle/>
          <a:p>
            <a:pPr>
              <a:lnSpc>
                <a:spcPct val="110000"/>
              </a:lnSpc>
            </a:pPr>
            <a:r>
              <a:rPr lang="ko-KR" altLang="en-US" dirty="0" smtClean="0">
                <a:latin typeface="나눔명조" panose="02020603020101020101" pitchFamily="18" charset="-127"/>
                <a:ea typeface="나눔명조" panose="02020603020101020101" pitchFamily="18" charset="-127"/>
              </a:rPr>
              <a:t>비 구조적인 로그수집을 통해 비정형화된 </a:t>
            </a:r>
            <a:r>
              <a:rPr lang="en-US" altLang="ko-KR" dirty="0" smtClean="0">
                <a:latin typeface="나눔명조" panose="02020603020101020101" pitchFamily="18" charset="-127"/>
                <a:ea typeface="나눔명조" panose="02020603020101020101" pitchFamily="18" charset="-127"/>
              </a:rPr>
              <a:t>UI</a:t>
            </a:r>
            <a:r>
              <a:rPr lang="ko-KR" altLang="en-US" smtClean="0">
                <a:latin typeface="나눔명조" panose="02020603020101020101" pitchFamily="18" charset="-127"/>
                <a:ea typeface="나눔명조" panose="02020603020101020101" pitchFamily="18" charset="-127"/>
              </a:rPr>
              <a:t>로 표현할 수 있는 방법제시</a:t>
            </a:r>
            <a:endParaRPr lang="en-US" altLang="ko-KR" dirty="0">
              <a:latin typeface="나눔명조" panose="02020603020101020101" pitchFamily="18" charset="-127"/>
              <a:ea typeface="나눔명조" panose="02020603020101020101" pitchFamily="18" charset="-127"/>
            </a:endParaRPr>
          </a:p>
          <a:p>
            <a:pPr marL="0" indent="0">
              <a:lnSpc>
                <a:spcPct val="110000"/>
              </a:lnSpc>
              <a:buNone/>
            </a:pPr>
            <a:r>
              <a:rPr lang="en-US" altLang="ko-KR" sz="1400" dirty="0" smtClean="0">
                <a:latin typeface="나눔명조" panose="02020603020101020101" pitchFamily="18" charset="-127"/>
                <a:ea typeface="나눔명조" panose="02020603020101020101" pitchFamily="18" charset="-127"/>
              </a:rPr>
              <a:t>- Dashboard </a:t>
            </a:r>
            <a:r>
              <a:rPr lang="ko-KR" altLang="en-US" sz="1400" smtClean="0">
                <a:latin typeface="나눔명조" panose="02020603020101020101" pitchFamily="18" charset="-127"/>
                <a:ea typeface="나눔명조" panose="02020603020101020101" pitchFamily="18" charset="-127"/>
              </a:rPr>
              <a:t>생성 위자드를 이용하는 방법</a:t>
            </a:r>
            <a:endParaRPr lang="en-US" altLang="ko-KR" sz="1400" dirty="0" smtClean="0">
              <a:latin typeface="나눔명조" panose="02020603020101020101" pitchFamily="18" charset="-127"/>
              <a:ea typeface="나눔명조" panose="02020603020101020101" pitchFamily="18" charset="-127"/>
            </a:endParaRPr>
          </a:p>
          <a:p>
            <a:pPr marL="0" indent="0">
              <a:lnSpc>
                <a:spcPct val="120000"/>
              </a:lnSpc>
              <a:spcBef>
                <a:spcPts val="0"/>
              </a:spcBef>
              <a:buNone/>
            </a:pPr>
            <a:r>
              <a:rPr lang="en-US" altLang="ko-KR" sz="1400" dirty="0" smtClean="0">
                <a:latin typeface="나눔명조" panose="02020603020101020101" pitchFamily="18" charset="-127"/>
                <a:ea typeface="나눔명조" panose="02020603020101020101" pitchFamily="18" charset="-127"/>
              </a:rPr>
              <a:t>Dashboard </a:t>
            </a:r>
            <a:r>
              <a:rPr lang="ko-KR" altLang="en-US" sz="1400" smtClean="0">
                <a:latin typeface="나눔명조" panose="02020603020101020101" pitchFamily="18" charset="-127"/>
                <a:ea typeface="나눔명조" panose="02020603020101020101" pitchFamily="18" charset="-127"/>
              </a:rPr>
              <a:t>생성기를 이용하여</a:t>
            </a:r>
            <a:endParaRPr lang="en-US" altLang="ko-KR" sz="1400" dirty="0" smtClean="0">
              <a:latin typeface="나눔명조" panose="02020603020101020101" pitchFamily="18" charset="-127"/>
              <a:ea typeface="나눔명조" panose="02020603020101020101" pitchFamily="18" charset="-127"/>
            </a:endParaRPr>
          </a:p>
          <a:p>
            <a:pPr marL="0" indent="0">
              <a:lnSpc>
                <a:spcPct val="120000"/>
              </a:lnSpc>
              <a:spcBef>
                <a:spcPts val="0"/>
              </a:spcBef>
              <a:buNone/>
            </a:pPr>
            <a:r>
              <a:rPr lang="ko-KR" altLang="en-US" sz="1400" dirty="0" smtClean="0">
                <a:latin typeface="나눔명조" panose="02020603020101020101" pitchFamily="18" charset="-127"/>
                <a:ea typeface="나눔명조" panose="02020603020101020101" pitchFamily="18" charset="-127"/>
              </a:rPr>
              <a:t>기 수집</a:t>
            </a:r>
            <a:r>
              <a:rPr lang="en-US" altLang="ko-KR" sz="1400" dirty="0" smtClean="0">
                <a:latin typeface="나눔명조" panose="02020603020101020101" pitchFamily="18" charset="-127"/>
                <a:ea typeface="나눔명조" panose="02020603020101020101" pitchFamily="18" charset="-127"/>
              </a:rPr>
              <a:t>/</a:t>
            </a:r>
            <a:r>
              <a:rPr lang="ko-KR" altLang="en-US" sz="1400" smtClean="0">
                <a:latin typeface="나눔명조" panose="02020603020101020101" pitchFamily="18" charset="-127"/>
                <a:ea typeface="나눔명조" panose="02020603020101020101" pitchFamily="18" charset="-127"/>
              </a:rPr>
              <a:t>인덱스화 된 자료에 검색 문법에 맞춰서 질의 명령어 수행</a:t>
            </a:r>
            <a:endParaRPr lang="en-US" altLang="ko-KR" sz="1400" dirty="0" smtClean="0">
              <a:latin typeface="나눔명조" panose="02020603020101020101" pitchFamily="18" charset="-127"/>
              <a:ea typeface="나눔명조" panose="02020603020101020101" pitchFamily="18" charset="-127"/>
            </a:endParaRPr>
          </a:p>
          <a:p>
            <a:pPr marL="0" indent="0">
              <a:lnSpc>
                <a:spcPct val="120000"/>
              </a:lnSpc>
              <a:spcBef>
                <a:spcPts val="0"/>
              </a:spcBef>
              <a:buNone/>
            </a:pPr>
            <a:r>
              <a:rPr lang="ko-KR" altLang="en-US" sz="1400" dirty="0" smtClean="0">
                <a:latin typeface="나눔명조" panose="02020603020101020101" pitchFamily="18" charset="-127"/>
                <a:ea typeface="나눔명조" panose="02020603020101020101" pitchFamily="18" charset="-127"/>
              </a:rPr>
              <a:t>수행의 결과물로서 다양한 형태의 대시보드 생성이 가능</a:t>
            </a:r>
            <a:endParaRPr lang="en-US" altLang="ko-KR" sz="1400" dirty="0" smtClean="0">
              <a:latin typeface="나눔명조" panose="02020603020101020101" pitchFamily="18" charset="-127"/>
              <a:ea typeface="나눔명조" panose="02020603020101020101" pitchFamily="18" charset="-127"/>
            </a:endParaRPr>
          </a:p>
          <a:p>
            <a:pPr marL="0" indent="0">
              <a:lnSpc>
                <a:spcPct val="120000"/>
              </a:lnSpc>
              <a:spcBef>
                <a:spcPts val="0"/>
              </a:spcBef>
              <a:buNone/>
            </a:pPr>
            <a:r>
              <a:rPr lang="ko-KR" altLang="en-US" sz="1400" dirty="0" smtClean="0">
                <a:latin typeface="나눔명조" panose="02020603020101020101" pitchFamily="18" charset="-127"/>
                <a:ea typeface="나눔명조" panose="02020603020101020101" pitchFamily="18" charset="-127"/>
              </a:rPr>
              <a:t>생성된 </a:t>
            </a:r>
            <a:r>
              <a:rPr lang="en-US" altLang="ko-KR" sz="1400" dirty="0" smtClean="0">
                <a:latin typeface="나눔명조" panose="02020603020101020101" pitchFamily="18" charset="-127"/>
                <a:ea typeface="나눔명조" panose="02020603020101020101" pitchFamily="18" charset="-127"/>
              </a:rPr>
              <a:t>Dashboard</a:t>
            </a:r>
            <a:r>
              <a:rPr lang="ko-KR" altLang="en-US" sz="1400" smtClean="0">
                <a:latin typeface="나눔명조" panose="02020603020101020101" pitchFamily="18" charset="-127"/>
                <a:ea typeface="나눔명조" panose="02020603020101020101" pitchFamily="18" charset="-127"/>
              </a:rPr>
              <a:t>를 </a:t>
            </a:r>
            <a:r>
              <a:rPr lang="ko-KR" altLang="en-US" sz="1400" dirty="0" smtClean="0">
                <a:latin typeface="나눔명조" panose="02020603020101020101" pitchFamily="18" charset="-127"/>
                <a:ea typeface="나눔명조" panose="02020603020101020101" pitchFamily="18" charset="-127"/>
              </a:rPr>
              <a:t>원하는 패널에 부착</a:t>
            </a:r>
            <a:endParaRPr lang="en-US" altLang="ko-KR" sz="1400" dirty="0" smtClean="0">
              <a:latin typeface="나눔명조" panose="02020603020101020101" pitchFamily="18" charset="-127"/>
              <a:ea typeface="나눔명조" panose="02020603020101020101" pitchFamily="18" charset="-127"/>
            </a:endParaRPr>
          </a:p>
          <a:p>
            <a:pPr marL="0" indent="0">
              <a:lnSpc>
                <a:spcPct val="120000"/>
              </a:lnSpc>
              <a:spcBef>
                <a:spcPts val="0"/>
              </a:spcBef>
              <a:buNone/>
            </a:pPr>
            <a:endParaRPr lang="en-US" altLang="ko-KR" sz="1400" dirty="0" smtClean="0">
              <a:latin typeface="나눔명조" panose="02020603020101020101" pitchFamily="18" charset="-127"/>
              <a:ea typeface="나눔명조" panose="02020603020101020101" pitchFamily="18" charset="-127"/>
            </a:endParaRPr>
          </a:p>
          <a:p>
            <a:pPr marL="0" indent="0">
              <a:lnSpc>
                <a:spcPct val="120000"/>
              </a:lnSpc>
              <a:spcBef>
                <a:spcPts val="0"/>
              </a:spcBef>
              <a:buNone/>
            </a:pPr>
            <a:r>
              <a:rPr lang="en-US" altLang="ko-KR" sz="1400" dirty="0" smtClean="0">
                <a:latin typeface="나눔명조" panose="02020603020101020101" pitchFamily="18" charset="-127"/>
                <a:ea typeface="나눔명조" panose="02020603020101020101" pitchFamily="18" charset="-127"/>
              </a:rPr>
              <a:t>- REST API </a:t>
            </a:r>
            <a:r>
              <a:rPr lang="ko-KR" altLang="en-US" sz="1400" smtClean="0">
                <a:latin typeface="나눔명조" panose="02020603020101020101" pitchFamily="18" charset="-127"/>
                <a:ea typeface="나눔명조" panose="02020603020101020101" pitchFamily="18" charset="-127"/>
              </a:rPr>
              <a:t>연동을 통한 </a:t>
            </a:r>
            <a:r>
              <a:rPr lang="en-US" altLang="ko-KR" sz="1400" dirty="0" smtClean="0">
                <a:latin typeface="나눔명조" panose="02020603020101020101" pitchFamily="18" charset="-127"/>
                <a:ea typeface="나눔명조" panose="02020603020101020101" pitchFamily="18" charset="-127"/>
              </a:rPr>
              <a:t>Dashboard </a:t>
            </a:r>
            <a:r>
              <a:rPr lang="ko-KR" altLang="en-US" sz="1400" smtClean="0">
                <a:latin typeface="나눔명조" panose="02020603020101020101" pitchFamily="18" charset="-127"/>
                <a:ea typeface="나눔명조" panose="02020603020101020101" pitchFamily="18" charset="-127"/>
              </a:rPr>
              <a:t>생성</a:t>
            </a:r>
            <a:endParaRPr lang="en-US" altLang="ko-KR" sz="1400" dirty="0">
              <a:latin typeface="나눔명조" panose="02020603020101020101" pitchFamily="18" charset="-127"/>
              <a:ea typeface="나눔명조" panose="02020603020101020101" pitchFamily="18" charset="-127"/>
            </a:endParaRPr>
          </a:p>
          <a:p>
            <a:pPr marL="0" indent="0">
              <a:lnSpc>
                <a:spcPct val="120000"/>
              </a:lnSpc>
              <a:spcBef>
                <a:spcPts val="0"/>
              </a:spcBef>
              <a:buNone/>
            </a:pPr>
            <a:r>
              <a:rPr lang="ko-KR" altLang="en-US" sz="1400" dirty="0" smtClean="0">
                <a:latin typeface="나눔명조" panose="02020603020101020101" pitchFamily="18" charset="-127"/>
                <a:ea typeface="나눔명조" panose="02020603020101020101" pitchFamily="18" charset="-127"/>
              </a:rPr>
              <a:t>외부 연동차트</a:t>
            </a:r>
            <a:r>
              <a:rPr lang="en-US" altLang="ko-KR" sz="1400" dirty="0" smtClean="0">
                <a:latin typeface="나눔명조" panose="02020603020101020101" pitchFamily="18" charset="-127"/>
                <a:ea typeface="나눔명조" panose="02020603020101020101" pitchFamily="18" charset="-127"/>
              </a:rPr>
              <a:t>(</a:t>
            </a:r>
            <a:r>
              <a:rPr lang="ko-KR" altLang="en-US" sz="1400" smtClean="0">
                <a:latin typeface="나눔명조" panose="02020603020101020101" pitchFamily="18" charset="-127"/>
                <a:ea typeface="나눔명조" panose="02020603020101020101" pitchFamily="18" charset="-127"/>
              </a:rPr>
              <a:t>예</a:t>
            </a:r>
            <a:r>
              <a:rPr lang="en-US" altLang="ko-KR" sz="1400" dirty="0" smtClean="0">
                <a:latin typeface="나눔명조" panose="02020603020101020101" pitchFamily="18" charset="-127"/>
                <a:ea typeface="나눔명조" panose="02020603020101020101" pitchFamily="18" charset="-127"/>
              </a:rPr>
              <a:t>: </a:t>
            </a:r>
            <a:r>
              <a:rPr lang="ko-KR" altLang="en-US" sz="1400" smtClean="0">
                <a:latin typeface="나눔명조" panose="02020603020101020101" pitchFamily="18" charset="-127"/>
                <a:ea typeface="나눔명조" panose="02020603020101020101" pitchFamily="18" charset="-127"/>
              </a:rPr>
              <a:t>크리스탈리포트</a:t>
            </a:r>
            <a:r>
              <a:rPr lang="en-US" altLang="ko-KR" sz="1400" dirty="0" smtClean="0">
                <a:latin typeface="나눔명조" panose="02020603020101020101" pitchFamily="18" charset="-127"/>
                <a:ea typeface="나눔명조" panose="02020603020101020101" pitchFamily="18" charset="-127"/>
              </a:rPr>
              <a:t>)</a:t>
            </a:r>
            <a:r>
              <a:rPr lang="ko-KR" altLang="en-US" sz="1400" smtClean="0">
                <a:latin typeface="나눔명조" panose="02020603020101020101" pitchFamily="18" charset="-127"/>
                <a:ea typeface="나눔명조" panose="02020603020101020101" pitchFamily="18" charset="-127"/>
              </a:rPr>
              <a:t>의 원천데이터를 </a:t>
            </a:r>
            <a:r>
              <a:rPr lang="en-US" altLang="ko-KR" sz="1400" dirty="0" smtClean="0">
                <a:latin typeface="나눔명조" panose="02020603020101020101" pitchFamily="18" charset="-127"/>
                <a:ea typeface="나눔명조" panose="02020603020101020101" pitchFamily="18" charset="-127"/>
              </a:rPr>
              <a:t>Splunk WAS</a:t>
            </a:r>
            <a:r>
              <a:rPr lang="ko-KR" altLang="en-US" sz="1400" smtClean="0">
                <a:latin typeface="나눔명조" panose="02020603020101020101" pitchFamily="18" charset="-127"/>
                <a:ea typeface="나눔명조" panose="02020603020101020101" pitchFamily="18" charset="-127"/>
              </a:rPr>
              <a:t>의</a:t>
            </a:r>
            <a:endParaRPr lang="en-US" altLang="ko-KR" sz="1400" dirty="0" smtClean="0">
              <a:latin typeface="나눔명조" panose="02020603020101020101" pitchFamily="18" charset="-127"/>
              <a:ea typeface="나눔명조" panose="02020603020101020101" pitchFamily="18" charset="-127"/>
            </a:endParaRPr>
          </a:p>
          <a:p>
            <a:pPr marL="0" indent="0">
              <a:lnSpc>
                <a:spcPct val="120000"/>
              </a:lnSpc>
              <a:spcBef>
                <a:spcPts val="0"/>
              </a:spcBef>
              <a:buNone/>
            </a:pPr>
            <a:r>
              <a:rPr lang="en-US" altLang="ko-KR" sz="1400" dirty="0" smtClean="0">
                <a:latin typeface="나눔명조" panose="02020603020101020101" pitchFamily="18" charset="-127"/>
                <a:ea typeface="나눔명조" panose="02020603020101020101" pitchFamily="18" charset="-127"/>
              </a:rPr>
              <a:t>URL</a:t>
            </a:r>
            <a:r>
              <a:rPr lang="ko-KR" altLang="en-US" sz="1400" smtClean="0">
                <a:latin typeface="나눔명조" panose="02020603020101020101" pitchFamily="18" charset="-127"/>
                <a:ea typeface="나눔명조" panose="02020603020101020101" pitchFamily="18" charset="-127"/>
              </a:rPr>
              <a:t>로 설정하고 </a:t>
            </a:r>
            <a:r>
              <a:rPr lang="en-US" altLang="ko-KR" sz="1400" dirty="0" smtClean="0">
                <a:latin typeface="나눔명조" panose="02020603020101020101" pitchFamily="18" charset="-127"/>
                <a:ea typeface="나눔명조" panose="02020603020101020101" pitchFamily="18" charset="-127"/>
              </a:rPr>
              <a:t>REST API</a:t>
            </a:r>
            <a:r>
              <a:rPr lang="ko-KR" altLang="en-US" sz="1400" smtClean="0">
                <a:latin typeface="나눔명조" panose="02020603020101020101" pitchFamily="18" charset="-127"/>
                <a:ea typeface="나눔명조" panose="02020603020101020101" pitchFamily="18" charset="-127"/>
              </a:rPr>
              <a:t>를 호출하면</a:t>
            </a:r>
            <a:r>
              <a:rPr lang="en-US" altLang="ko-KR" sz="1400" dirty="0" smtClean="0">
                <a:latin typeface="나눔명조" panose="02020603020101020101" pitchFamily="18" charset="-127"/>
                <a:ea typeface="나눔명조" panose="02020603020101020101" pitchFamily="18" charset="-127"/>
              </a:rPr>
              <a:t>,</a:t>
            </a:r>
          </a:p>
          <a:p>
            <a:pPr marL="0" indent="0">
              <a:lnSpc>
                <a:spcPct val="120000"/>
              </a:lnSpc>
              <a:spcBef>
                <a:spcPts val="0"/>
              </a:spcBef>
              <a:buNone/>
            </a:pPr>
            <a:r>
              <a:rPr lang="en-US" altLang="ko-KR" sz="1400" dirty="0" smtClean="0">
                <a:latin typeface="나눔명조" panose="02020603020101020101" pitchFamily="18" charset="-127"/>
                <a:ea typeface="나눔명조" panose="02020603020101020101" pitchFamily="18" charset="-127"/>
              </a:rPr>
              <a:t>JSON/XML </a:t>
            </a:r>
            <a:r>
              <a:rPr lang="ko-KR" altLang="en-US" sz="1400" smtClean="0">
                <a:latin typeface="나눔명조" panose="02020603020101020101" pitchFamily="18" charset="-127"/>
                <a:ea typeface="나눔명조" panose="02020603020101020101" pitchFamily="18" charset="-127"/>
              </a:rPr>
              <a:t>형태의 원천데이터가 입수되어 지정한 차트의 </a:t>
            </a:r>
            <a:endParaRPr lang="en-US" altLang="ko-KR" sz="1400" dirty="0" smtClean="0">
              <a:latin typeface="나눔명조" panose="02020603020101020101" pitchFamily="18" charset="-127"/>
              <a:ea typeface="나눔명조" panose="02020603020101020101" pitchFamily="18" charset="-127"/>
            </a:endParaRPr>
          </a:p>
          <a:p>
            <a:pPr marL="0" indent="0">
              <a:lnSpc>
                <a:spcPct val="120000"/>
              </a:lnSpc>
              <a:spcBef>
                <a:spcPts val="0"/>
              </a:spcBef>
              <a:buNone/>
            </a:pPr>
            <a:r>
              <a:rPr lang="en-US" altLang="ko-KR" sz="1400" dirty="0" smtClean="0">
                <a:latin typeface="나눔명조" panose="02020603020101020101" pitchFamily="18" charset="-127"/>
                <a:ea typeface="나눔명조" panose="02020603020101020101" pitchFamily="18" charset="-127"/>
              </a:rPr>
              <a:t>UI/UX </a:t>
            </a:r>
            <a:r>
              <a:rPr lang="ko-KR" altLang="en-US" sz="1400" smtClean="0">
                <a:latin typeface="나눔명조" panose="02020603020101020101" pitchFamily="18" charset="-127"/>
                <a:ea typeface="나눔명조" panose="02020603020101020101" pitchFamily="18" charset="-127"/>
              </a:rPr>
              <a:t>표현이 가능함</a:t>
            </a:r>
            <a:r>
              <a:rPr lang="en-US" altLang="ko-KR" sz="1400" dirty="0" smtClean="0">
                <a:latin typeface="나눔명조" panose="02020603020101020101" pitchFamily="18" charset="-127"/>
                <a:ea typeface="나눔명조" panose="02020603020101020101" pitchFamily="18" charset="-127"/>
              </a:rPr>
              <a:t>.</a:t>
            </a:r>
            <a:endParaRPr lang="en-US" altLang="ko-KR" sz="1400" dirty="0">
              <a:latin typeface="나눔명조" panose="02020603020101020101" pitchFamily="18" charset="-127"/>
              <a:ea typeface="나눔명조" panose="02020603020101020101" pitchFamily="18" charset="-127"/>
            </a:endParaRPr>
          </a:p>
          <a:p>
            <a:pPr marL="0" indent="0">
              <a:lnSpc>
                <a:spcPct val="120000"/>
              </a:lnSpc>
              <a:spcBef>
                <a:spcPts val="0"/>
              </a:spcBef>
              <a:buNone/>
            </a:pPr>
            <a:r>
              <a:rPr lang="en-US" altLang="ko-KR" sz="1400" dirty="0" smtClean="0">
                <a:latin typeface="나눔명조" panose="02020603020101020101" pitchFamily="18" charset="-127"/>
                <a:ea typeface="나눔명조" panose="02020603020101020101" pitchFamily="18" charset="-127"/>
              </a:rPr>
              <a:t> </a:t>
            </a:r>
            <a:endParaRPr lang="en-US" altLang="ko-KR" sz="1400" dirty="0">
              <a:latin typeface="나눔명조" panose="02020603020101020101" pitchFamily="18" charset="-127"/>
              <a:ea typeface="나눔명조" panose="02020603020101020101" pitchFamily="18" charset="-127"/>
            </a:endParaRPr>
          </a:p>
          <a:p>
            <a:pPr marL="0" indent="0">
              <a:lnSpc>
                <a:spcPct val="120000"/>
              </a:lnSpc>
              <a:spcBef>
                <a:spcPts val="0"/>
              </a:spcBef>
              <a:buNone/>
            </a:pPr>
            <a:endParaRPr lang="en-US" altLang="ko-KR" sz="1400" dirty="0" smtClean="0">
              <a:latin typeface="나눔명조" panose="02020603020101020101" pitchFamily="18" charset="-127"/>
              <a:ea typeface="나눔명조" panose="02020603020101020101" pitchFamily="18" charset="-127"/>
            </a:endParaRPr>
          </a:p>
          <a:p>
            <a:pPr marL="0" indent="0">
              <a:lnSpc>
                <a:spcPct val="120000"/>
              </a:lnSpc>
              <a:spcBef>
                <a:spcPts val="0"/>
              </a:spcBef>
              <a:buNone/>
            </a:pPr>
            <a:endParaRPr lang="en-US" altLang="ko-KR" sz="1400" dirty="0" smtClean="0">
              <a:latin typeface="나눔명조" panose="02020603020101020101" pitchFamily="18" charset="-127"/>
              <a:ea typeface="나눔명조" panose="02020603020101020101" pitchFamily="18" charset="-127"/>
            </a:endParaRPr>
          </a:p>
          <a:p>
            <a:pPr marL="0" indent="0">
              <a:lnSpc>
                <a:spcPct val="120000"/>
              </a:lnSpc>
              <a:spcBef>
                <a:spcPts val="0"/>
              </a:spcBef>
              <a:buNone/>
            </a:pPr>
            <a:endParaRPr lang="en-US" altLang="ko-KR" sz="1400" dirty="0">
              <a:latin typeface="나눔명조" panose="02020603020101020101" pitchFamily="18" charset="-127"/>
              <a:ea typeface="나눔명조" panose="02020603020101020101" pitchFamily="18" charset="-127"/>
            </a:endParaRPr>
          </a:p>
          <a:p>
            <a:pPr marL="0" indent="0">
              <a:lnSpc>
                <a:spcPct val="120000"/>
              </a:lnSpc>
              <a:spcBef>
                <a:spcPts val="0"/>
              </a:spcBef>
              <a:buNone/>
            </a:pPr>
            <a:endParaRPr lang="en-US" altLang="ko-KR" sz="1400" dirty="0" smtClean="0">
              <a:latin typeface="나눔명조" panose="02020603020101020101" pitchFamily="18" charset="-127"/>
              <a:ea typeface="나눔명조" panose="02020603020101020101" pitchFamily="18" charset="-127"/>
            </a:endParaRPr>
          </a:p>
          <a:p>
            <a:pPr marL="0" indent="0">
              <a:lnSpc>
                <a:spcPct val="120000"/>
              </a:lnSpc>
              <a:spcBef>
                <a:spcPts val="0"/>
              </a:spcBef>
              <a:buNone/>
            </a:pPr>
            <a:endParaRPr lang="en-US" altLang="ko-KR" sz="1400" dirty="0" smtClean="0">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23282261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p:txBody>
          <a:bodyPr/>
          <a:lstStyle/>
          <a:p>
            <a:pPr eaLnBrk="1" hangingPunct="1">
              <a:lnSpc>
                <a:spcPct val="85000"/>
              </a:lnSpc>
            </a:pPr>
            <a:r>
              <a:rPr lang="en-US" altLang="ko-KR" b="1" dirty="0" smtClean="0">
                <a:latin typeface="나눔명조" panose="02020603020101020101" pitchFamily="18" charset="-127"/>
                <a:ea typeface="나눔명조" panose="02020603020101020101" pitchFamily="18" charset="-127"/>
              </a:rPr>
              <a:t>1</a:t>
            </a:r>
            <a:r>
              <a:rPr lang="en-US" altLang="ko-KR" b="1" smtClean="0">
                <a:latin typeface="나눔명조" panose="02020603020101020101" pitchFamily="18" charset="-127"/>
                <a:ea typeface="나눔명조" panose="02020603020101020101" pitchFamily="18" charset="-127"/>
              </a:rPr>
              <a:t>. </a:t>
            </a:r>
            <a:r>
              <a:rPr lang="ko-KR" altLang="en-US" b="1" smtClean="0">
                <a:latin typeface="나눔명조" panose="02020603020101020101" pitchFamily="18" charset="-127"/>
                <a:ea typeface="나눔명조" panose="02020603020101020101" pitchFamily="18" charset="-127"/>
              </a:rPr>
              <a:t>추진방향</a:t>
            </a:r>
            <a:endParaRPr b="1" dirty="0" smtClean="0">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5445349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latin typeface="나눔명조" panose="02020603020101020101" pitchFamily="18" charset="-127"/>
                <a:ea typeface="나눔명조" panose="02020603020101020101" pitchFamily="18" charset="-127"/>
              </a:rPr>
              <a:t>User Interface</a:t>
            </a:r>
            <a:endParaRPr lang="en-US" dirty="0">
              <a:latin typeface="나눔명조" panose="02020603020101020101" pitchFamily="18" charset="-127"/>
              <a:ea typeface="나눔명조" panose="02020603020101020101" pitchFamily="18" charset="-127"/>
            </a:endParaRPr>
          </a:p>
        </p:txBody>
      </p:sp>
      <p:sp>
        <p:nvSpPr>
          <p:cNvPr id="3" name="Slide Number Placeholder 2"/>
          <p:cNvSpPr>
            <a:spLocks noGrp="1"/>
          </p:cNvSpPr>
          <p:nvPr>
            <p:ph type="sldNum" sz="quarter" idx="12"/>
          </p:nvPr>
        </p:nvSpPr>
        <p:spPr/>
        <p:txBody>
          <a:bodyPr/>
          <a:lstStyle/>
          <a:p>
            <a:fld id="{027CC8FC-DC84-4CE8-AADD-ED05D9A2A54F}" type="slidenum">
              <a:rPr lang="en-US" smtClean="0">
                <a:latin typeface="나눔명조" panose="02020603020101020101" pitchFamily="18" charset="-127"/>
                <a:ea typeface="나눔명조" panose="02020603020101020101" pitchFamily="18" charset="-127"/>
              </a:rPr>
              <a:pPr/>
              <a:t>30</a:t>
            </a:fld>
            <a:endParaRPr lang="en-US">
              <a:latin typeface="나눔명조" panose="02020603020101020101" pitchFamily="18" charset="-127"/>
              <a:ea typeface="나눔명조" panose="02020603020101020101" pitchFamily="18" charset="-127"/>
            </a:endParaRPr>
          </a:p>
        </p:txBody>
      </p:sp>
      <p:sp>
        <p:nvSpPr>
          <p:cNvPr id="4" name="Content Placeholder 3"/>
          <p:cNvSpPr>
            <a:spLocks noGrp="1"/>
          </p:cNvSpPr>
          <p:nvPr>
            <p:ph idx="4294967295"/>
          </p:nvPr>
        </p:nvSpPr>
        <p:spPr>
          <a:xfrm>
            <a:off x="495301" y="1065634"/>
            <a:ext cx="8915400" cy="5046314"/>
          </a:xfrm>
          <a:prstGeom prst="rect">
            <a:avLst/>
          </a:prstGeom>
        </p:spPr>
        <p:txBody>
          <a:bodyPr/>
          <a:lstStyle/>
          <a:p>
            <a:r>
              <a:rPr lang="ko-KR" altLang="en-US" dirty="0" smtClean="0">
                <a:latin typeface="나눔명조" panose="02020603020101020101" pitchFamily="18" charset="-127"/>
                <a:ea typeface="나눔명조" panose="02020603020101020101" pitchFamily="18" charset="-127"/>
              </a:rPr>
              <a:t>성능감시</a:t>
            </a:r>
            <a:r>
              <a:rPr lang="en-US" altLang="ko-KR" dirty="0" smtClean="0">
                <a:latin typeface="나눔명조" panose="02020603020101020101" pitchFamily="18" charset="-127"/>
                <a:ea typeface="나눔명조" panose="02020603020101020101" pitchFamily="18" charset="-127"/>
              </a:rPr>
              <a:t>, </a:t>
            </a:r>
            <a:r>
              <a:rPr lang="ko-KR" altLang="en-US" smtClean="0">
                <a:latin typeface="나눔명조" panose="02020603020101020101" pitchFamily="18" charset="-127"/>
                <a:ea typeface="나눔명조" panose="02020603020101020101" pitchFamily="18" charset="-127"/>
              </a:rPr>
              <a:t>트래픽패턴 및 서비스 상황 등의 통합 </a:t>
            </a:r>
            <a:r>
              <a:rPr lang="en-US" altLang="ko-KR" dirty="0" smtClean="0">
                <a:latin typeface="나눔명조" panose="02020603020101020101" pitchFamily="18" charset="-127"/>
                <a:ea typeface="나눔명조" panose="02020603020101020101" pitchFamily="18" charset="-127"/>
              </a:rPr>
              <a:t>UI </a:t>
            </a:r>
            <a:r>
              <a:rPr lang="ko-KR" altLang="en-US" smtClean="0">
                <a:latin typeface="나눔명조" panose="02020603020101020101" pitchFamily="18" charset="-127"/>
                <a:ea typeface="나눔명조" panose="02020603020101020101" pitchFamily="18" charset="-127"/>
              </a:rPr>
              <a:t>구성방안 제시</a:t>
            </a:r>
            <a:endParaRPr lang="en-US" altLang="ko-KR" dirty="0" smtClean="0">
              <a:latin typeface="나눔명조" panose="02020603020101020101" pitchFamily="18" charset="-127"/>
              <a:ea typeface="나눔명조" panose="02020603020101020101" pitchFamily="18" charset="-127"/>
            </a:endParaRPr>
          </a:p>
        </p:txBody>
      </p:sp>
      <p:sp>
        <p:nvSpPr>
          <p:cNvPr id="5" name="Text Placeholder 4"/>
          <p:cNvSpPr>
            <a:spLocks noGrp="1"/>
          </p:cNvSpPr>
          <p:nvPr>
            <p:ph type="body" sz="quarter" idx="13"/>
          </p:nvPr>
        </p:nvSpPr>
        <p:spPr/>
        <p:txBody>
          <a:bodyPr/>
          <a:lstStyle/>
          <a:p>
            <a:r>
              <a:rPr lang="en-US" altLang="ko-KR" dirty="0" smtClean="0">
                <a:latin typeface="나눔명조" panose="02020603020101020101" pitchFamily="18" charset="-127"/>
                <a:ea typeface="나눔명조" panose="02020603020101020101" pitchFamily="18" charset="-127"/>
              </a:rPr>
              <a:t>3. </a:t>
            </a:r>
            <a:r>
              <a:rPr lang="ko-KR" altLang="en-US" smtClean="0">
                <a:latin typeface="나눔명조" panose="02020603020101020101" pitchFamily="18" charset="-127"/>
                <a:ea typeface="나눔명조" panose="02020603020101020101" pitchFamily="18" charset="-127"/>
              </a:rPr>
              <a:t>기능소개</a:t>
            </a:r>
            <a:endParaRPr lang="en-US" dirty="0">
              <a:latin typeface="나눔명조" panose="02020603020101020101" pitchFamily="18" charset="-127"/>
              <a:ea typeface="나눔명조" panose="02020603020101020101" pitchFamily="18" charset="-127"/>
            </a:endParaRPr>
          </a:p>
        </p:txBody>
      </p:sp>
      <p:pic>
        <p:nvPicPr>
          <p:cNvPr id="6" name="Picture 2"/>
          <p:cNvPicPr>
            <a:picLocks noChangeAspect="1" noChangeArrowheads="1"/>
          </p:cNvPicPr>
          <p:nvPr/>
        </p:nvPicPr>
        <p:blipFill>
          <a:blip r:embed="rId3" cstate="print"/>
          <a:srcRect/>
          <a:stretch>
            <a:fillRect/>
          </a:stretch>
        </p:blipFill>
        <p:spPr bwMode="auto">
          <a:xfrm>
            <a:off x="1179828" y="1571954"/>
            <a:ext cx="2382094" cy="1919618"/>
          </a:xfrm>
          <a:prstGeom prst="rect">
            <a:avLst/>
          </a:prstGeom>
          <a:noFill/>
          <a:ln w="9525">
            <a:noFill/>
            <a:miter lim="800000"/>
            <a:headEnd/>
            <a:tailEnd/>
          </a:ln>
        </p:spPr>
      </p:pic>
      <p:pic>
        <p:nvPicPr>
          <p:cNvPr id="7" name="Picture 2"/>
          <p:cNvPicPr>
            <a:picLocks noChangeAspect="1" noChangeArrowheads="1"/>
          </p:cNvPicPr>
          <p:nvPr/>
        </p:nvPicPr>
        <p:blipFill>
          <a:blip r:embed="rId4" cstate="print"/>
          <a:srcRect/>
          <a:stretch>
            <a:fillRect/>
          </a:stretch>
        </p:blipFill>
        <p:spPr bwMode="auto">
          <a:xfrm>
            <a:off x="3700421" y="1571954"/>
            <a:ext cx="2382094" cy="1919618"/>
          </a:xfrm>
          <a:prstGeom prst="rect">
            <a:avLst/>
          </a:prstGeom>
          <a:noFill/>
          <a:ln w="9525">
            <a:noFill/>
            <a:miter lim="800000"/>
            <a:headEnd/>
            <a:tailEnd/>
          </a:ln>
        </p:spPr>
      </p:pic>
      <p:pic>
        <p:nvPicPr>
          <p:cNvPr id="8" name="Picture 2"/>
          <p:cNvPicPr>
            <a:picLocks noChangeAspect="1" noChangeArrowheads="1"/>
          </p:cNvPicPr>
          <p:nvPr/>
        </p:nvPicPr>
        <p:blipFill>
          <a:blip r:embed="rId5" cstate="print"/>
          <a:srcRect/>
          <a:stretch>
            <a:fillRect/>
          </a:stretch>
        </p:blipFill>
        <p:spPr bwMode="auto">
          <a:xfrm>
            <a:off x="6221014" y="1571954"/>
            <a:ext cx="2382094" cy="1919618"/>
          </a:xfrm>
          <a:prstGeom prst="rect">
            <a:avLst/>
          </a:prstGeom>
          <a:noFill/>
          <a:ln w="9525">
            <a:noFill/>
            <a:miter lim="800000"/>
            <a:headEnd/>
            <a:tailEnd/>
          </a:ln>
        </p:spPr>
      </p:pic>
      <p:pic>
        <p:nvPicPr>
          <p:cNvPr id="9" name="Picture 2"/>
          <p:cNvPicPr>
            <a:picLocks noChangeAspect="1" noChangeArrowheads="1"/>
          </p:cNvPicPr>
          <p:nvPr/>
        </p:nvPicPr>
        <p:blipFill>
          <a:blip r:embed="rId6" cstate="print"/>
          <a:srcRect/>
          <a:stretch>
            <a:fillRect/>
          </a:stretch>
        </p:blipFill>
        <p:spPr bwMode="auto">
          <a:xfrm>
            <a:off x="1179828" y="3847292"/>
            <a:ext cx="2382094" cy="1908935"/>
          </a:xfrm>
          <a:prstGeom prst="rect">
            <a:avLst/>
          </a:prstGeom>
          <a:noFill/>
          <a:ln w="9525">
            <a:noFill/>
            <a:miter lim="800000"/>
            <a:headEnd/>
            <a:tailEnd/>
          </a:ln>
        </p:spPr>
      </p:pic>
      <p:pic>
        <p:nvPicPr>
          <p:cNvPr id="10" name="Picture 2"/>
          <p:cNvPicPr>
            <a:picLocks noChangeAspect="1" noChangeArrowheads="1"/>
          </p:cNvPicPr>
          <p:nvPr/>
        </p:nvPicPr>
        <p:blipFill>
          <a:blip r:embed="rId7" cstate="print"/>
          <a:srcRect/>
          <a:stretch>
            <a:fillRect/>
          </a:stretch>
        </p:blipFill>
        <p:spPr bwMode="auto">
          <a:xfrm>
            <a:off x="3700421" y="3847292"/>
            <a:ext cx="2382094" cy="1908935"/>
          </a:xfrm>
          <a:prstGeom prst="rect">
            <a:avLst/>
          </a:prstGeom>
          <a:noFill/>
          <a:ln w="9525">
            <a:noFill/>
            <a:miter lim="800000"/>
            <a:headEnd/>
            <a:tailEnd/>
          </a:ln>
        </p:spPr>
      </p:pic>
      <p:pic>
        <p:nvPicPr>
          <p:cNvPr id="11" name="Picture 2"/>
          <p:cNvPicPr>
            <a:picLocks noChangeAspect="1" noChangeArrowheads="1"/>
          </p:cNvPicPr>
          <p:nvPr/>
        </p:nvPicPr>
        <p:blipFill>
          <a:blip r:embed="rId8" cstate="print"/>
          <a:srcRect/>
          <a:stretch>
            <a:fillRect/>
          </a:stretch>
        </p:blipFill>
        <p:spPr bwMode="auto">
          <a:xfrm>
            <a:off x="6232338" y="3847292"/>
            <a:ext cx="2370770" cy="1908935"/>
          </a:xfrm>
          <a:prstGeom prst="rect">
            <a:avLst/>
          </a:prstGeom>
          <a:noFill/>
          <a:ln w="9525">
            <a:noFill/>
            <a:miter lim="800000"/>
            <a:headEnd/>
            <a:tailEnd/>
          </a:ln>
        </p:spPr>
      </p:pic>
      <p:sp>
        <p:nvSpPr>
          <p:cNvPr id="12" name="Rectangle 25"/>
          <p:cNvSpPr/>
          <p:nvPr/>
        </p:nvSpPr>
        <p:spPr>
          <a:xfrm>
            <a:off x="1157656" y="3450329"/>
            <a:ext cx="2404266" cy="276999"/>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lgn="ctr">
              <a:defRPr/>
            </a:pPr>
            <a:r>
              <a:rPr lang="ko-KR" altLang="en-US" sz="1200" b="1" kern="0" smtClean="0">
                <a:solidFill>
                  <a:srgbClr val="2D2D8A">
                    <a:lumMod val="50000"/>
                  </a:srgbClr>
                </a:solidFill>
                <a:latin typeface="나눔명조" panose="02020603020101020101" pitchFamily="18" charset="-127"/>
                <a:ea typeface="나눔명조" panose="02020603020101020101" pitchFamily="18" charset="-127"/>
              </a:rPr>
              <a:t>종합현황판</a:t>
            </a:r>
            <a:endParaRPr lang="en-US" altLang="ko-KR" sz="1200" b="1" kern="0" dirty="0">
              <a:solidFill>
                <a:srgbClr val="2D2D8A">
                  <a:lumMod val="50000"/>
                </a:srgbClr>
              </a:solidFill>
              <a:latin typeface="나눔명조" panose="02020603020101020101" pitchFamily="18" charset="-127"/>
              <a:ea typeface="나눔명조" panose="02020603020101020101" pitchFamily="18" charset="-127"/>
            </a:endParaRPr>
          </a:p>
        </p:txBody>
      </p:sp>
      <p:sp>
        <p:nvSpPr>
          <p:cNvPr id="13" name="Rectangle 25"/>
          <p:cNvSpPr/>
          <p:nvPr/>
        </p:nvSpPr>
        <p:spPr>
          <a:xfrm>
            <a:off x="3722458" y="3477405"/>
            <a:ext cx="2404266" cy="276999"/>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lgn="ctr">
              <a:defRPr/>
            </a:pPr>
            <a:r>
              <a:rPr lang="ko-KR" altLang="en-US" sz="1200" b="1" kern="0" dirty="0" err="1" smtClean="0">
                <a:solidFill>
                  <a:srgbClr val="2D2D8A">
                    <a:lumMod val="50000"/>
                  </a:srgbClr>
                </a:solidFill>
                <a:latin typeface="나눔명조" panose="02020603020101020101" pitchFamily="18" charset="-127"/>
                <a:ea typeface="나눔명조" panose="02020603020101020101" pitchFamily="18" charset="-127"/>
              </a:rPr>
              <a:t>트래픽현황</a:t>
            </a:r>
            <a:endParaRPr lang="en-US" altLang="ko-KR" sz="1200" b="1" kern="0" dirty="0">
              <a:solidFill>
                <a:srgbClr val="2D2D8A">
                  <a:lumMod val="50000"/>
                </a:srgbClr>
              </a:solidFill>
              <a:latin typeface="나눔명조" panose="02020603020101020101" pitchFamily="18" charset="-127"/>
              <a:ea typeface="나눔명조" panose="02020603020101020101" pitchFamily="18" charset="-127"/>
            </a:endParaRPr>
          </a:p>
        </p:txBody>
      </p:sp>
      <p:sp>
        <p:nvSpPr>
          <p:cNvPr id="14" name="Rectangle 25"/>
          <p:cNvSpPr/>
          <p:nvPr/>
        </p:nvSpPr>
        <p:spPr>
          <a:xfrm>
            <a:off x="6198842" y="3466094"/>
            <a:ext cx="2404266" cy="276999"/>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lgn="ctr">
              <a:defRPr/>
            </a:pPr>
            <a:r>
              <a:rPr lang="ko-KR" altLang="en-US" sz="1200" b="1" kern="0" smtClean="0">
                <a:solidFill>
                  <a:srgbClr val="2D2D8A">
                    <a:lumMod val="50000"/>
                  </a:srgbClr>
                </a:solidFill>
                <a:latin typeface="나눔명조" panose="02020603020101020101" pitchFamily="18" charset="-127"/>
                <a:ea typeface="나눔명조" panose="02020603020101020101" pitchFamily="18" charset="-127"/>
              </a:rPr>
              <a:t>서비스현황</a:t>
            </a:r>
            <a:r>
              <a:rPr lang="en-US" altLang="ko-KR" sz="1200" b="1" kern="0" dirty="0" smtClean="0">
                <a:solidFill>
                  <a:srgbClr val="2D2D8A">
                    <a:lumMod val="50000"/>
                  </a:srgbClr>
                </a:solidFill>
                <a:latin typeface="나눔명조" panose="02020603020101020101" pitchFamily="18" charset="-127"/>
                <a:ea typeface="나눔명조" panose="02020603020101020101" pitchFamily="18" charset="-127"/>
              </a:rPr>
              <a:t>(</a:t>
            </a:r>
            <a:r>
              <a:rPr lang="ko-KR" altLang="en-US" sz="1200" b="1" kern="0" smtClean="0">
                <a:solidFill>
                  <a:srgbClr val="2D2D8A">
                    <a:lumMod val="50000"/>
                  </a:srgbClr>
                </a:solidFill>
                <a:latin typeface="나눔명조" panose="02020603020101020101" pitchFamily="18" charset="-127"/>
                <a:ea typeface="나눔명조" panose="02020603020101020101" pitchFamily="18" charset="-127"/>
              </a:rPr>
              <a:t>전체</a:t>
            </a:r>
            <a:r>
              <a:rPr lang="en-US" altLang="ko-KR" sz="1200" b="1" kern="0" dirty="0" smtClean="0">
                <a:solidFill>
                  <a:srgbClr val="2D2D8A">
                    <a:lumMod val="50000"/>
                  </a:srgbClr>
                </a:solidFill>
                <a:latin typeface="나눔명조" panose="02020603020101020101" pitchFamily="18" charset="-127"/>
                <a:ea typeface="나눔명조" panose="02020603020101020101" pitchFamily="18" charset="-127"/>
              </a:rPr>
              <a:t>)</a:t>
            </a:r>
            <a:endParaRPr lang="en-US" altLang="ko-KR" sz="1200" b="1" kern="0" dirty="0">
              <a:solidFill>
                <a:srgbClr val="2D2D8A">
                  <a:lumMod val="50000"/>
                </a:srgbClr>
              </a:solidFill>
              <a:latin typeface="나눔명조" panose="02020603020101020101" pitchFamily="18" charset="-127"/>
              <a:ea typeface="나눔명조" panose="02020603020101020101" pitchFamily="18" charset="-127"/>
            </a:endParaRPr>
          </a:p>
        </p:txBody>
      </p:sp>
      <p:sp>
        <p:nvSpPr>
          <p:cNvPr id="15" name="Rectangle 25"/>
          <p:cNvSpPr/>
          <p:nvPr/>
        </p:nvSpPr>
        <p:spPr>
          <a:xfrm>
            <a:off x="1157656" y="5763172"/>
            <a:ext cx="2404266" cy="276999"/>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lgn="ctr">
              <a:defRPr/>
            </a:pPr>
            <a:r>
              <a:rPr lang="ko-KR" altLang="en-US" sz="1200" b="1" kern="0" dirty="0" smtClean="0">
                <a:solidFill>
                  <a:srgbClr val="2D2D8A">
                    <a:lumMod val="50000"/>
                  </a:srgbClr>
                </a:solidFill>
                <a:latin typeface="나눔명조" panose="02020603020101020101" pitchFamily="18" charset="-127"/>
                <a:ea typeface="나눔명조" panose="02020603020101020101" pitchFamily="18" charset="-127"/>
              </a:rPr>
              <a:t>서비스현황</a:t>
            </a:r>
            <a:r>
              <a:rPr lang="en-US" altLang="ko-KR" sz="1200" b="1" kern="0" dirty="0" smtClean="0">
                <a:solidFill>
                  <a:srgbClr val="2D2D8A">
                    <a:lumMod val="50000"/>
                  </a:srgbClr>
                </a:solidFill>
                <a:latin typeface="나눔명조" panose="02020603020101020101" pitchFamily="18" charset="-127"/>
                <a:ea typeface="나눔명조" panose="02020603020101020101" pitchFamily="18" charset="-127"/>
              </a:rPr>
              <a:t>(</a:t>
            </a:r>
            <a:r>
              <a:rPr lang="ko-KR" altLang="en-US" sz="1200" b="1" kern="0" smtClean="0">
                <a:solidFill>
                  <a:srgbClr val="2D2D8A">
                    <a:lumMod val="50000"/>
                  </a:srgbClr>
                </a:solidFill>
                <a:latin typeface="나눔명조" panose="02020603020101020101" pitchFamily="18" charset="-127"/>
                <a:ea typeface="나눔명조" panose="02020603020101020101" pitchFamily="18" charset="-127"/>
              </a:rPr>
              <a:t>개별</a:t>
            </a:r>
            <a:r>
              <a:rPr lang="en-US" altLang="ko-KR" sz="1200" b="1" kern="0" dirty="0" smtClean="0">
                <a:solidFill>
                  <a:srgbClr val="2D2D8A">
                    <a:lumMod val="50000"/>
                  </a:srgbClr>
                </a:solidFill>
                <a:latin typeface="나눔명조" panose="02020603020101020101" pitchFamily="18" charset="-127"/>
                <a:ea typeface="나눔명조" panose="02020603020101020101" pitchFamily="18" charset="-127"/>
              </a:rPr>
              <a:t>)</a:t>
            </a:r>
            <a:endParaRPr lang="en-US" altLang="ko-KR" sz="1200" b="1" kern="0" dirty="0">
              <a:solidFill>
                <a:srgbClr val="2D2D8A">
                  <a:lumMod val="50000"/>
                </a:srgbClr>
              </a:solidFill>
              <a:latin typeface="나눔명조" panose="02020603020101020101" pitchFamily="18" charset="-127"/>
              <a:ea typeface="나눔명조" panose="02020603020101020101" pitchFamily="18" charset="-127"/>
            </a:endParaRPr>
          </a:p>
        </p:txBody>
      </p:sp>
      <p:sp>
        <p:nvSpPr>
          <p:cNvPr id="16" name="Rectangle 25"/>
          <p:cNvSpPr/>
          <p:nvPr/>
        </p:nvSpPr>
        <p:spPr>
          <a:xfrm>
            <a:off x="3678249" y="5742894"/>
            <a:ext cx="2404266" cy="276999"/>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lgn="ctr">
              <a:defRPr/>
            </a:pPr>
            <a:r>
              <a:rPr lang="ko-KR" altLang="en-US" sz="1200" b="1" kern="0" dirty="0" smtClean="0">
                <a:solidFill>
                  <a:srgbClr val="2D2D8A">
                    <a:lumMod val="50000"/>
                  </a:srgbClr>
                </a:solidFill>
                <a:latin typeface="나눔명조" panose="02020603020101020101" pitchFamily="18" charset="-127"/>
                <a:ea typeface="나눔명조" panose="02020603020101020101" pitchFamily="18" charset="-127"/>
              </a:rPr>
              <a:t>장애상황</a:t>
            </a:r>
            <a:endParaRPr lang="en-US" altLang="ko-KR" sz="1200" b="1" kern="0" dirty="0">
              <a:solidFill>
                <a:srgbClr val="2D2D8A">
                  <a:lumMod val="50000"/>
                </a:srgbClr>
              </a:solidFill>
              <a:latin typeface="나눔명조" panose="02020603020101020101" pitchFamily="18" charset="-127"/>
              <a:ea typeface="나눔명조" panose="02020603020101020101" pitchFamily="18" charset="-127"/>
            </a:endParaRPr>
          </a:p>
        </p:txBody>
      </p:sp>
      <p:sp>
        <p:nvSpPr>
          <p:cNvPr id="17" name="Rectangle 25"/>
          <p:cNvSpPr/>
          <p:nvPr/>
        </p:nvSpPr>
        <p:spPr>
          <a:xfrm>
            <a:off x="6209928" y="5756227"/>
            <a:ext cx="2404266" cy="276999"/>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lgn="ctr">
              <a:defRPr/>
            </a:pPr>
            <a:r>
              <a:rPr lang="ko-KR" altLang="en-US" sz="1200" b="1" kern="0" dirty="0" smtClean="0">
                <a:solidFill>
                  <a:srgbClr val="2D2D8A">
                    <a:lumMod val="50000"/>
                  </a:srgbClr>
                </a:solidFill>
                <a:latin typeface="나눔명조" panose="02020603020101020101" pitchFamily="18" charset="-127"/>
                <a:ea typeface="나눔명조" panose="02020603020101020101" pitchFamily="18" charset="-127"/>
              </a:rPr>
              <a:t>네트워크상황</a:t>
            </a:r>
            <a:endParaRPr lang="en-US" altLang="ko-KR" sz="1200" b="1" kern="0" dirty="0">
              <a:solidFill>
                <a:srgbClr val="2D2D8A">
                  <a:lumMod val="50000"/>
                </a:srgbClr>
              </a:solidFill>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1103732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latin typeface="나눔명조" panose="02020603020101020101" pitchFamily="18" charset="-127"/>
                <a:ea typeface="나눔명조" panose="02020603020101020101" pitchFamily="18" charset="-127"/>
              </a:rPr>
              <a:t>User Interface</a:t>
            </a:r>
            <a:endParaRPr lang="en-US" dirty="0">
              <a:latin typeface="나눔명조" panose="02020603020101020101" pitchFamily="18" charset="-127"/>
              <a:ea typeface="나눔명조" panose="02020603020101020101" pitchFamily="18" charset="-127"/>
            </a:endParaRPr>
          </a:p>
        </p:txBody>
      </p:sp>
      <p:sp>
        <p:nvSpPr>
          <p:cNvPr id="3" name="Slide Number Placeholder 2"/>
          <p:cNvSpPr>
            <a:spLocks noGrp="1"/>
          </p:cNvSpPr>
          <p:nvPr>
            <p:ph type="sldNum" sz="quarter" idx="12"/>
          </p:nvPr>
        </p:nvSpPr>
        <p:spPr/>
        <p:txBody>
          <a:bodyPr/>
          <a:lstStyle/>
          <a:p>
            <a:fld id="{027CC8FC-DC84-4CE8-AADD-ED05D9A2A54F}" type="slidenum">
              <a:rPr lang="en-US" smtClean="0">
                <a:latin typeface="나눔명조" panose="02020603020101020101" pitchFamily="18" charset="-127"/>
                <a:ea typeface="나눔명조" panose="02020603020101020101" pitchFamily="18" charset="-127"/>
              </a:rPr>
              <a:pPr/>
              <a:t>31</a:t>
            </a:fld>
            <a:endParaRPr lang="en-US">
              <a:latin typeface="나눔명조" panose="02020603020101020101" pitchFamily="18" charset="-127"/>
              <a:ea typeface="나눔명조" panose="02020603020101020101" pitchFamily="18" charset="-127"/>
            </a:endParaRPr>
          </a:p>
        </p:txBody>
      </p:sp>
      <p:sp>
        <p:nvSpPr>
          <p:cNvPr id="4" name="Content Placeholder 3"/>
          <p:cNvSpPr>
            <a:spLocks noGrp="1"/>
          </p:cNvSpPr>
          <p:nvPr>
            <p:ph idx="4294967295"/>
          </p:nvPr>
        </p:nvSpPr>
        <p:spPr>
          <a:xfrm>
            <a:off x="495301" y="1065634"/>
            <a:ext cx="8915400" cy="5046314"/>
          </a:xfrm>
          <a:prstGeom prst="rect">
            <a:avLst/>
          </a:prstGeom>
        </p:spPr>
        <p:txBody>
          <a:bodyPr/>
          <a:lstStyle/>
          <a:p>
            <a:r>
              <a:rPr lang="ko-KR" altLang="en-US" dirty="0" smtClean="0">
                <a:latin typeface="나눔명조" panose="02020603020101020101" pitchFamily="18" charset="-127"/>
                <a:ea typeface="나눔명조" panose="02020603020101020101" pitchFamily="18" charset="-127"/>
              </a:rPr>
              <a:t>시스템 등의 인프라</a:t>
            </a:r>
            <a:r>
              <a:rPr lang="en-US" altLang="ko-KR" dirty="0" smtClean="0">
                <a:latin typeface="나눔명조" panose="02020603020101020101" pitchFamily="18" charset="-127"/>
                <a:ea typeface="나눔명조" panose="02020603020101020101" pitchFamily="18" charset="-127"/>
              </a:rPr>
              <a:t>, </a:t>
            </a:r>
            <a:r>
              <a:rPr lang="ko-KR" altLang="en-US" smtClean="0">
                <a:latin typeface="나눔명조" panose="02020603020101020101" pitchFamily="18" charset="-127"/>
                <a:ea typeface="나눔명조" panose="02020603020101020101" pitchFamily="18" charset="-127"/>
              </a:rPr>
              <a:t>서비스 정보를 구성할 수 있는 구성관리 방안 제시</a:t>
            </a:r>
            <a:endParaRPr lang="en-US" altLang="ko-KR" dirty="0" smtClean="0">
              <a:latin typeface="나눔명조" panose="02020603020101020101" pitchFamily="18" charset="-127"/>
              <a:ea typeface="나눔명조" panose="02020603020101020101" pitchFamily="18" charset="-127"/>
            </a:endParaRPr>
          </a:p>
        </p:txBody>
      </p:sp>
      <p:sp>
        <p:nvSpPr>
          <p:cNvPr id="5" name="Text Placeholder 4"/>
          <p:cNvSpPr>
            <a:spLocks noGrp="1"/>
          </p:cNvSpPr>
          <p:nvPr>
            <p:ph type="body" sz="quarter" idx="13"/>
          </p:nvPr>
        </p:nvSpPr>
        <p:spPr/>
        <p:txBody>
          <a:bodyPr/>
          <a:lstStyle/>
          <a:p>
            <a:r>
              <a:rPr lang="en-US" altLang="ko-KR" dirty="0" smtClean="0">
                <a:latin typeface="나눔명조" panose="02020603020101020101" pitchFamily="18" charset="-127"/>
                <a:ea typeface="나눔명조" panose="02020603020101020101" pitchFamily="18" charset="-127"/>
              </a:rPr>
              <a:t>3. </a:t>
            </a:r>
            <a:r>
              <a:rPr lang="ko-KR" altLang="en-US" smtClean="0">
                <a:latin typeface="나눔명조" panose="02020603020101020101" pitchFamily="18" charset="-127"/>
                <a:ea typeface="나눔명조" panose="02020603020101020101" pitchFamily="18" charset="-127"/>
              </a:rPr>
              <a:t>기능소개</a:t>
            </a:r>
            <a:endParaRPr lang="en-US" dirty="0">
              <a:latin typeface="나눔명조" panose="02020603020101020101" pitchFamily="18" charset="-127"/>
              <a:ea typeface="나눔명조" panose="02020603020101020101" pitchFamily="18" charset="-127"/>
            </a:endParaRPr>
          </a:p>
        </p:txBody>
      </p:sp>
      <p:pic>
        <p:nvPicPr>
          <p:cNvPr id="6" name="Picture 6"/>
          <p:cNvPicPr>
            <a:picLocks noChangeAspect="1" noChangeArrowheads="1"/>
          </p:cNvPicPr>
          <p:nvPr/>
        </p:nvPicPr>
        <p:blipFill>
          <a:blip r:embed="rId3" cstate="print"/>
          <a:srcRect/>
          <a:stretch>
            <a:fillRect/>
          </a:stretch>
        </p:blipFill>
        <p:spPr bwMode="auto">
          <a:xfrm>
            <a:off x="1179828" y="1571953"/>
            <a:ext cx="2382094" cy="1907864"/>
          </a:xfrm>
          <a:prstGeom prst="rect">
            <a:avLst/>
          </a:prstGeom>
          <a:noFill/>
          <a:ln>
            <a:solidFill>
              <a:schemeClr val="tx1"/>
            </a:solidFill>
          </a:ln>
        </p:spPr>
      </p:pic>
      <p:pic>
        <p:nvPicPr>
          <p:cNvPr id="7" name="Picture 2"/>
          <p:cNvPicPr>
            <a:picLocks noChangeAspect="1" noChangeArrowheads="1"/>
          </p:cNvPicPr>
          <p:nvPr/>
        </p:nvPicPr>
        <p:blipFill>
          <a:blip r:embed="rId4" cstate="print"/>
          <a:srcRect/>
          <a:stretch>
            <a:fillRect/>
          </a:stretch>
        </p:blipFill>
        <p:spPr bwMode="auto">
          <a:xfrm>
            <a:off x="3746705" y="1575855"/>
            <a:ext cx="2382094" cy="1907864"/>
          </a:xfrm>
          <a:prstGeom prst="rect">
            <a:avLst/>
          </a:prstGeom>
          <a:noFill/>
          <a:ln>
            <a:solidFill>
              <a:schemeClr val="tx1"/>
            </a:solidFill>
          </a:ln>
        </p:spPr>
      </p:pic>
      <p:pic>
        <p:nvPicPr>
          <p:cNvPr id="8" name="Picture 3"/>
          <p:cNvPicPr>
            <a:picLocks noChangeAspect="1" noChangeArrowheads="1"/>
          </p:cNvPicPr>
          <p:nvPr/>
        </p:nvPicPr>
        <p:blipFill>
          <a:blip r:embed="rId5" cstate="print"/>
          <a:srcRect/>
          <a:stretch>
            <a:fillRect/>
          </a:stretch>
        </p:blipFill>
        <p:spPr bwMode="auto">
          <a:xfrm>
            <a:off x="6313582" y="1571953"/>
            <a:ext cx="2382094" cy="1907864"/>
          </a:xfrm>
          <a:prstGeom prst="rect">
            <a:avLst/>
          </a:prstGeom>
          <a:noFill/>
          <a:ln>
            <a:solidFill>
              <a:schemeClr val="tx1"/>
            </a:solidFill>
          </a:ln>
        </p:spPr>
      </p:pic>
      <p:pic>
        <p:nvPicPr>
          <p:cNvPr id="9" name="Picture 3"/>
          <p:cNvPicPr>
            <a:picLocks noChangeAspect="1" noChangeArrowheads="1"/>
          </p:cNvPicPr>
          <p:nvPr/>
        </p:nvPicPr>
        <p:blipFill>
          <a:blip r:embed="rId6" cstate="print"/>
          <a:srcRect/>
          <a:stretch>
            <a:fillRect/>
          </a:stretch>
        </p:blipFill>
        <p:spPr bwMode="auto">
          <a:xfrm>
            <a:off x="1179828" y="3922338"/>
            <a:ext cx="2382094" cy="1916601"/>
          </a:xfrm>
          <a:prstGeom prst="rect">
            <a:avLst/>
          </a:prstGeom>
          <a:noFill/>
          <a:ln>
            <a:solidFill>
              <a:schemeClr val="tx1"/>
            </a:solidFill>
          </a:ln>
        </p:spPr>
      </p:pic>
      <p:pic>
        <p:nvPicPr>
          <p:cNvPr id="10" name="Picture 2"/>
          <p:cNvPicPr>
            <a:picLocks noChangeAspect="1" noChangeArrowheads="1"/>
          </p:cNvPicPr>
          <p:nvPr/>
        </p:nvPicPr>
        <p:blipFill>
          <a:blip r:embed="rId7" cstate="print"/>
          <a:srcRect/>
          <a:stretch>
            <a:fillRect/>
          </a:stretch>
        </p:blipFill>
        <p:spPr bwMode="auto">
          <a:xfrm>
            <a:off x="3748470" y="3922337"/>
            <a:ext cx="2409061" cy="1916601"/>
          </a:xfrm>
          <a:prstGeom prst="rect">
            <a:avLst/>
          </a:prstGeom>
          <a:noFill/>
          <a:ln>
            <a:solidFill>
              <a:schemeClr val="tx1"/>
            </a:solidFill>
          </a:ln>
        </p:spPr>
      </p:pic>
      <p:sp>
        <p:nvSpPr>
          <p:cNvPr id="11" name="Rectangle 25"/>
          <p:cNvSpPr/>
          <p:nvPr/>
        </p:nvSpPr>
        <p:spPr>
          <a:xfrm>
            <a:off x="1157656" y="3450329"/>
            <a:ext cx="2404266" cy="276999"/>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lgn="ctr">
              <a:defRPr/>
            </a:pPr>
            <a:r>
              <a:rPr lang="ko-KR" altLang="en-US" sz="1200" b="1" kern="0" smtClean="0">
                <a:solidFill>
                  <a:srgbClr val="2D2D8A">
                    <a:lumMod val="50000"/>
                  </a:srgbClr>
                </a:solidFill>
                <a:latin typeface="나눔명조" panose="02020603020101020101" pitchFamily="18" charset="-127"/>
                <a:ea typeface="나눔명조" panose="02020603020101020101" pitchFamily="18" charset="-127"/>
              </a:rPr>
              <a:t>종합현황판</a:t>
            </a:r>
            <a:endParaRPr lang="en-US" altLang="ko-KR" sz="1200" b="1" kern="0" dirty="0">
              <a:solidFill>
                <a:srgbClr val="2D2D8A">
                  <a:lumMod val="50000"/>
                </a:srgbClr>
              </a:solidFill>
              <a:latin typeface="나눔명조" panose="02020603020101020101" pitchFamily="18" charset="-127"/>
              <a:ea typeface="나눔명조" panose="02020603020101020101" pitchFamily="18" charset="-127"/>
            </a:endParaRPr>
          </a:p>
        </p:txBody>
      </p:sp>
      <p:sp>
        <p:nvSpPr>
          <p:cNvPr id="12" name="Rectangle 25"/>
          <p:cNvSpPr/>
          <p:nvPr/>
        </p:nvSpPr>
        <p:spPr>
          <a:xfrm>
            <a:off x="6313582" y="3496560"/>
            <a:ext cx="2404266" cy="276999"/>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lgn="ctr">
              <a:defRPr/>
            </a:pPr>
            <a:r>
              <a:rPr lang="ko-KR" altLang="en-US" sz="1200" b="1" kern="0" dirty="0" smtClean="0">
                <a:solidFill>
                  <a:srgbClr val="2D2D8A">
                    <a:lumMod val="50000"/>
                  </a:srgbClr>
                </a:solidFill>
                <a:latin typeface="나눔명조" panose="02020603020101020101" pitchFamily="18" charset="-127"/>
                <a:ea typeface="나눔명조" panose="02020603020101020101" pitchFamily="18" charset="-127"/>
              </a:rPr>
              <a:t>시스템성능 및 자원관리</a:t>
            </a:r>
            <a:endParaRPr lang="en-US" altLang="ko-KR" sz="1200" b="1" kern="0" dirty="0">
              <a:solidFill>
                <a:srgbClr val="2D2D8A">
                  <a:lumMod val="50000"/>
                </a:srgbClr>
              </a:solidFill>
              <a:latin typeface="나눔명조" panose="02020603020101020101" pitchFamily="18" charset="-127"/>
              <a:ea typeface="나눔명조" panose="02020603020101020101" pitchFamily="18" charset="-127"/>
            </a:endParaRPr>
          </a:p>
        </p:txBody>
      </p:sp>
      <p:sp>
        <p:nvSpPr>
          <p:cNvPr id="13" name="Rectangle 25"/>
          <p:cNvSpPr/>
          <p:nvPr/>
        </p:nvSpPr>
        <p:spPr>
          <a:xfrm>
            <a:off x="3753265" y="3463821"/>
            <a:ext cx="2404266" cy="276999"/>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lgn="ctr">
              <a:defRPr/>
            </a:pPr>
            <a:r>
              <a:rPr lang="ko-KR" altLang="en-US" sz="1200" b="1" kern="0" dirty="0" smtClean="0">
                <a:solidFill>
                  <a:srgbClr val="2D2D8A">
                    <a:lumMod val="50000"/>
                  </a:srgbClr>
                </a:solidFill>
                <a:latin typeface="나눔명조" panose="02020603020101020101" pitchFamily="18" charset="-127"/>
                <a:ea typeface="나눔명조" panose="02020603020101020101" pitchFamily="18" charset="-127"/>
              </a:rPr>
              <a:t>네트워크 성능관리</a:t>
            </a:r>
            <a:endParaRPr lang="en-US" altLang="ko-KR" sz="1200" b="1" kern="0" dirty="0">
              <a:solidFill>
                <a:srgbClr val="2D2D8A">
                  <a:lumMod val="50000"/>
                </a:srgbClr>
              </a:solidFill>
              <a:latin typeface="나눔명조" panose="02020603020101020101" pitchFamily="18" charset="-127"/>
              <a:ea typeface="나눔명조" panose="02020603020101020101" pitchFamily="18" charset="-127"/>
            </a:endParaRPr>
          </a:p>
        </p:txBody>
      </p:sp>
      <p:sp>
        <p:nvSpPr>
          <p:cNvPr id="14" name="Rectangle 25"/>
          <p:cNvSpPr/>
          <p:nvPr/>
        </p:nvSpPr>
        <p:spPr>
          <a:xfrm>
            <a:off x="1157656" y="5850693"/>
            <a:ext cx="2404266" cy="276999"/>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lgn="ctr">
              <a:defRPr/>
            </a:pPr>
            <a:r>
              <a:rPr lang="ko-KR" altLang="en-US" sz="1200" b="1" kern="0" dirty="0" smtClean="0">
                <a:solidFill>
                  <a:srgbClr val="2D2D8A">
                    <a:lumMod val="50000"/>
                  </a:srgbClr>
                </a:solidFill>
                <a:latin typeface="나눔명조" panose="02020603020101020101" pitchFamily="18" charset="-127"/>
                <a:ea typeface="나눔명조" panose="02020603020101020101" pitchFamily="18" charset="-127"/>
              </a:rPr>
              <a:t>서비스 </a:t>
            </a:r>
            <a:r>
              <a:rPr lang="en-US" altLang="ko-KR" sz="1200" b="1" kern="0" dirty="0" smtClean="0">
                <a:solidFill>
                  <a:srgbClr val="2D2D8A">
                    <a:lumMod val="50000"/>
                  </a:srgbClr>
                </a:solidFill>
                <a:latin typeface="나눔명조" panose="02020603020101020101" pitchFamily="18" charset="-127"/>
                <a:ea typeface="나눔명조" panose="02020603020101020101" pitchFamily="18" charset="-127"/>
              </a:rPr>
              <a:t>WEB/WAS</a:t>
            </a:r>
            <a:r>
              <a:rPr lang="ko-KR" altLang="en-US" sz="1200" b="1" kern="0" smtClean="0">
                <a:solidFill>
                  <a:srgbClr val="2D2D8A">
                    <a:lumMod val="50000"/>
                  </a:srgbClr>
                </a:solidFill>
                <a:latin typeface="나눔명조" panose="02020603020101020101" pitchFamily="18" charset="-127"/>
                <a:ea typeface="나눔명조" panose="02020603020101020101" pitchFamily="18" charset="-127"/>
              </a:rPr>
              <a:t>관리</a:t>
            </a:r>
            <a:endParaRPr lang="en-US" altLang="ko-KR" sz="1200" b="1" kern="0" dirty="0">
              <a:solidFill>
                <a:srgbClr val="2D2D8A">
                  <a:lumMod val="50000"/>
                </a:srgbClr>
              </a:solidFill>
              <a:latin typeface="나눔명조" panose="02020603020101020101" pitchFamily="18" charset="-127"/>
              <a:ea typeface="나눔명조" panose="02020603020101020101" pitchFamily="18" charset="-127"/>
            </a:endParaRPr>
          </a:p>
        </p:txBody>
      </p:sp>
      <p:sp>
        <p:nvSpPr>
          <p:cNvPr id="15" name="Rectangle 25"/>
          <p:cNvSpPr/>
          <p:nvPr/>
        </p:nvSpPr>
        <p:spPr>
          <a:xfrm>
            <a:off x="3746705" y="5841404"/>
            <a:ext cx="2404266" cy="276999"/>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lgn="ctr">
              <a:defRPr/>
            </a:pPr>
            <a:r>
              <a:rPr lang="ko-KR" altLang="en-US" sz="1200" b="1" kern="0" dirty="0" smtClean="0">
                <a:solidFill>
                  <a:srgbClr val="2D2D8A">
                    <a:lumMod val="50000"/>
                  </a:srgbClr>
                </a:solidFill>
                <a:latin typeface="나눔명조" panose="02020603020101020101" pitchFamily="18" charset="-127"/>
                <a:ea typeface="나눔명조" panose="02020603020101020101" pitchFamily="18" charset="-127"/>
              </a:rPr>
              <a:t>인프라 장애관리</a:t>
            </a:r>
            <a:endParaRPr lang="en-US" altLang="ko-KR" sz="1200" b="1" kern="0" dirty="0">
              <a:solidFill>
                <a:srgbClr val="2D2D8A">
                  <a:lumMod val="50000"/>
                </a:srgbClr>
              </a:solidFill>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41808070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smtClean="0">
                <a:latin typeface="나눔명조" panose="02020603020101020101" pitchFamily="18" charset="-127"/>
                <a:ea typeface="나눔명조" panose="02020603020101020101" pitchFamily="18" charset="-127"/>
              </a:rPr>
              <a:t>4. </a:t>
            </a:r>
            <a:r>
              <a:rPr lang="ko-KR" altLang="en-US" b="1" smtClean="0">
                <a:latin typeface="나눔명조" panose="02020603020101020101" pitchFamily="18" charset="-127"/>
                <a:ea typeface="나눔명조" panose="02020603020101020101" pitchFamily="18" charset="-127"/>
              </a:rPr>
              <a:t>구축사례</a:t>
            </a:r>
            <a:endParaRPr lang="en-US" b="1" dirty="0">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302284885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mtClean="0">
                <a:latin typeface="나눔명조" panose="02020603020101020101" pitchFamily="18" charset="-127"/>
                <a:ea typeface="나눔명조" panose="02020603020101020101" pitchFamily="18" charset="-127"/>
              </a:rPr>
              <a:t>종합상황 인프라</a:t>
            </a:r>
            <a:r>
              <a:rPr lang="en-US" altLang="ko-KR" dirty="0" smtClean="0">
                <a:latin typeface="나눔명조" panose="02020603020101020101" pitchFamily="18" charset="-127"/>
                <a:ea typeface="나눔명조" panose="02020603020101020101" pitchFamily="18" charset="-127"/>
              </a:rPr>
              <a:t>(Display) </a:t>
            </a:r>
            <a:r>
              <a:rPr lang="ko-KR" altLang="en-US" smtClean="0">
                <a:latin typeface="나눔명조" panose="02020603020101020101" pitchFamily="18" charset="-127"/>
                <a:ea typeface="나눔명조" panose="02020603020101020101" pitchFamily="18" charset="-127"/>
              </a:rPr>
              <a:t>구축사례</a:t>
            </a:r>
            <a:endParaRPr lang="en-US" dirty="0">
              <a:latin typeface="나눔명조" panose="02020603020101020101" pitchFamily="18" charset="-127"/>
              <a:ea typeface="나눔명조" panose="02020603020101020101" pitchFamily="18" charset="-127"/>
            </a:endParaRPr>
          </a:p>
        </p:txBody>
      </p:sp>
      <p:sp>
        <p:nvSpPr>
          <p:cNvPr id="3" name="Slide Number Placeholder 2"/>
          <p:cNvSpPr>
            <a:spLocks noGrp="1"/>
          </p:cNvSpPr>
          <p:nvPr>
            <p:ph type="sldNum" sz="quarter" idx="12"/>
          </p:nvPr>
        </p:nvSpPr>
        <p:spPr/>
        <p:txBody>
          <a:bodyPr/>
          <a:lstStyle/>
          <a:p>
            <a:fld id="{027CC8FC-DC84-4CE8-AADD-ED05D9A2A54F}" type="slidenum">
              <a:rPr lang="en-US" smtClean="0">
                <a:latin typeface="나눔명조" panose="02020603020101020101" pitchFamily="18" charset="-127"/>
                <a:ea typeface="나눔명조" panose="02020603020101020101" pitchFamily="18" charset="-127"/>
              </a:rPr>
              <a:pPr/>
              <a:t>33</a:t>
            </a:fld>
            <a:endParaRPr lang="en-US">
              <a:latin typeface="나눔명조" panose="02020603020101020101" pitchFamily="18" charset="-127"/>
              <a:ea typeface="나눔명조" panose="02020603020101020101" pitchFamily="18" charset="-127"/>
            </a:endParaRPr>
          </a:p>
        </p:txBody>
      </p:sp>
      <p:sp>
        <p:nvSpPr>
          <p:cNvPr id="5" name="Text Placeholder 4"/>
          <p:cNvSpPr>
            <a:spLocks noGrp="1"/>
          </p:cNvSpPr>
          <p:nvPr>
            <p:ph type="body" sz="quarter" idx="13"/>
          </p:nvPr>
        </p:nvSpPr>
        <p:spPr/>
        <p:txBody>
          <a:bodyPr/>
          <a:lstStyle/>
          <a:p>
            <a:r>
              <a:rPr lang="en-US" altLang="ko-KR" dirty="0" smtClean="0">
                <a:latin typeface="나눔명조" panose="02020603020101020101" pitchFamily="18" charset="-127"/>
                <a:ea typeface="나눔명조" panose="02020603020101020101" pitchFamily="18" charset="-127"/>
              </a:rPr>
              <a:t>4. </a:t>
            </a:r>
            <a:r>
              <a:rPr lang="ko-KR" altLang="en-US" smtClean="0">
                <a:latin typeface="나눔명조" panose="02020603020101020101" pitchFamily="18" charset="-127"/>
                <a:ea typeface="나눔명조" panose="02020603020101020101" pitchFamily="18" charset="-127"/>
              </a:rPr>
              <a:t>구축사례</a:t>
            </a:r>
            <a:endParaRPr lang="en-US" dirty="0">
              <a:latin typeface="나눔명조" panose="02020603020101020101" pitchFamily="18" charset="-127"/>
              <a:ea typeface="나눔명조" panose="02020603020101020101" pitchFamily="18" charset="-127"/>
            </a:endParaRPr>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2352" y="1436905"/>
            <a:ext cx="2521738" cy="1680754"/>
          </a:xfrm>
          <a:prstGeom prst="rect">
            <a:avLst/>
          </a:prstGeom>
          <a:noFill/>
          <a:ln w="9525">
            <a:solidFill>
              <a:schemeClr val="tx1"/>
            </a:solidFill>
            <a:miter lim="800000"/>
            <a:headEnd/>
            <a:tailEnd/>
          </a:ln>
          <a:extLst>
            <a:ext uri="{909E8E84-426E-40dd-AFC4-6F175D3DCCD1}">
              <a14:hiddenFill xmlns="" xmlns:a14="http://schemas.microsoft.com/office/drawing/2010/main" xmlns:lc="http://schemas.openxmlformats.org/drawingml/2006/lockedCanvas">
                <a:solidFill>
                  <a:schemeClr val="accent1"/>
                </a:solidFill>
              </a14:hiddenFill>
            </a:ext>
          </a:extLst>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73632" y="1436905"/>
            <a:ext cx="2521738" cy="1680754"/>
          </a:xfrm>
          <a:prstGeom prst="rect">
            <a:avLst/>
          </a:prstGeom>
          <a:noFill/>
          <a:ln w="9525">
            <a:solidFill>
              <a:schemeClr val="tx1"/>
            </a:solidFill>
            <a:miter lim="800000"/>
            <a:headEnd/>
            <a:tailEnd/>
          </a:ln>
          <a:extLst>
            <a:ext uri="{909E8E84-426E-40dd-AFC4-6F175D3DCCD1}">
              <a14:hiddenFill xmlns="" xmlns:a14="http://schemas.microsoft.com/office/drawing/2010/main" xmlns:lc="http://schemas.openxmlformats.org/drawingml/2006/lockedCanvas">
                <a:solidFill>
                  <a:schemeClr val="accent1"/>
                </a:solidFill>
              </a14:hiddenFill>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b="6036"/>
          <a:stretch>
            <a:fillRect/>
          </a:stretch>
        </p:blipFill>
        <p:spPr bwMode="auto">
          <a:xfrm>
            <a:off x="6094912" y="1436905"/>
            <a:ext cx="2521738" cy="1680754"/>
          </a:xfrm>
          <a:prstGeom prst="rect">
            <a:avLst/>
          </a:prstGeom>
          <a:noFill/>
          <a:ln w="9525">
            <a:solidFill>
              <a:schemeClr val="tx1"/>
            </a:solidFill>
            <a:miter lim="800000"/>
            <a:headEnd/>
            <a:tailEnd/>
          </a:ln>
          <a:extLst>
            <a:ext uri="{909E8E84-426E-40dd-AFC4-6F175D3DCCD1}">
              <a14:hiddenFill xmlns="" xmlns:a14="http://schemas.microsoft.com/office/drawing/2010/main" xmlns:lc="http://schemas.openxmlformats.org/drawingml/2006/lockedCanvas">
                <a:solidFill>
                  <a:schemeClr val="accent1"/>
                </a:solidFill>
              </a14:hiddenFill>
            </a:ext>
          </a:extLst>
        </p:spPr>
      </p:pic>
      <p:pic>
        <p:nvPicPr>
          <p:cNvPr id="9" name="Picture 2"/>
          <p:cNvPicPr>
            <a:picLocks noChangeAspect="1" noChangeArrowheads="1"/>
          </p:cNvPicPr>
          <p:nvPr/>
        </p:nvPicPr>
        <p:blipFill>
          <a:blip r:embed="rId6" cstate="print"/>
          <a:srcRect/>
          <a:stretch>
            <a:fillRect/>
          </a:stretch>
        </p:blipFill>
        <p:spPr bwMode="auto">
          <a:xfrm>
            <a:off x="852352" y="3965652"/>
            <a:ext cx="2521738" cy="1680754"/>
          </a:xfrm>
          <a:prstGeom prst="rect">
            <a:avLst/>
          </a:prstGeom>
          <a:noFill/>
          <a:ln w="9525">
            <a:noFill/>
            <a:miter lim="800000"/>
            <a:headEnd/>
            <a:tailEnd/>
          </a:ln>
        </p:spPr>
      </p:pic>
      <p:pic>
        <p:nvPicPr>
          <p:cNvPr id="10" name="Picture 2"/>
          <p:cNvPicPr>
            <a:picLocks noChangeAspect="1" noChangeArrowheads="1"/>
          </p:cNvPicPr>
          <p:nvPr/>
        </p:nvPicPr>
        <p:blipFill>
          <a:blip r:embed="rId7" cstate="print"/>
          <a:srcRect/>
          <a:stretch>
            <a:fillRect/>
          </a:stretch>
        </p:blipFill>
        <p:spPr bwMode="auto">
          <a:xfrm>
            <a:off x="3486531" y="3965652"/>
            <a:ext cx="2508839" cy="1680754"/>
          </a:xfrm>
          <a:prstGeom prst="rect">
            <a:avLst/>
          </a:prstGeom>
          <a:noFill/>
          <a:ln w="9525">
            <a:noFill/>
            <a:miter lim="800000"/>
            <a:headEnd/>
            <a:tailEnd/>
          </a:ln>
        </p:spPr>
      </p:pic>
      <p:pic>
        <p:nvPicPr>
          <p:cNvPr id="11" name="Picture 2"/>
          <p:cNvPicPr>
            <a:picLocks noChangeAspect="1" noChangeArrowheads="1"/>
          </p:cNvPicPr>
          <p:nvPr/>
        </p:nvPicPr>
        <p:blipFill>
          <a:blip r:embed="rId8" cstate="print"/>
          <a:srcRect/>
          <a:stretch>
            <a:fillRect/>
          </a:stretch>
        </p:blipFill>
        <p:spPr bwMode="auto">
          <a:xfrm>
            <a:off x="6107811" y="3941794"/>
            <a:ext cx="2559932" cy="1704612"/>
          </a:xfrm>
          <a:prstGeom prst="rect">
            <a:avLst/>
          </a:prstGeom>
          <a:noFill/>
          <a:ln w="9525">
            <a:noFill/>
            <a:miter lim="800000"/>
            <a:headEnd/>
            <a:tailEnd/>
          </a:ln>
        </p:spPr>
      </p:pic>
      <p:sp>
        <p:nvSpPr>
          <p:cNvPr id="12" name="Content Placeholder 9"/>
          <p:cNvSpPr>
            <a:spLocks noGrp="1"/>
          </p:cNvSpPr>
          <p:nvPr>
            <p:ph sz="quarter" idx="15"/>
          </p:nvPr>
        </p:nvSpPr>
        <p:spPr>
          <a:xfrm>
            <a:off x="369277" y="1025917"/>
            <a:ext cx="9139908" cy="1725992"/>
          </a:xfrm>
          <a:prstGeom prst="rect">
            <a:avLst/>
          </a:prstGeom>
        </p:spPr>
        <p:txBody>
          <a:bodyPr/>
          <a:lstStyle/>
          <a:p>
            <a:pPr>
              <a:lnSpc>
                <a:spcPct val="110000"/>
              </a:lnSpc>
            </a:pPr>
            <a:r>
              <a:rPr lang="ko-KR" altLang="en-US" dirty="0" smtClean="0">
                <a:latin typeface="나눔명조" panose="02020603020101020101" pitchFamily="18" charset="-127"/>
                <a:ea typeface="나눔명조" panose="02020603020101020101" pitchFamily="18" charset="-127"/>
              </a:rPr>
              <a:t>증권사</a:t>
            </a:r>
            <a:r>
              <a:rPr lang="en-US" altLang="ko-KR" dirty="0" smtClean="0">
                <a:latin typeface="나눔명조" panose="02020603020101020101" pitchFamily="18" charset="-127"/>
                <a:ea typeface="나눔명조" panose="02020603020101020101" pitchFamily="18" charset="-127"/>
              </a:rPr>
              <a:t>, </a:t>
            </a:r>
            <a:r>
              <a:rPr lang="ko-KR" altLang="en-US" smtClean="0">
                <a:latin typeface="나눔명조" panose="02020603020101020101" pitchFamily="18" charset="-127"/>
                <a:ea typeface="나눔명조" panose="02020603020101020101" pitchFamily="18" charset="-127"/>
              </a:rPr>
              <a:t>인프라</a:t>
            </a:r>
            <a:r>
              <a:rPr lang="en-US" altLang="ko-KR" dirty="0" smtClean="0">
                <a:latin typeface="나눔명조" panose="02020603020101020101" pitchFamily="18" charset="-127"/>
                <a:ea typeface="나눔명조" panose="02020603020101020101" pitchFamily="18" charset="-127"/>
              </a:rPr>
              <a:t>/</a:t>
            </a:r>
            <a:r>
              <a:rPr lang="ko-KR" altLang="en-US" smtClean="0">
                <a:latin typeface="나눔명조" panose="02020603020101020101" pitchFamily="18" charset="-127"/>
                <a:ea typeface="나눔명조" panose="02020603020101020101" pitchFamily="18" charset="-127"/>
              </a:rPr>
              <a:t>서비스 통합관제</a:t>
            </a:r>
            <a:endParaRPr lang="en-US" altLang="ko-KR" dirty="0" smtClean="0">
              <a:latin typeface="나눔명조" panose="02020603020101020101" pitchFamily="18" charset="-127"/>
              <a:ea typeface="나눔명조" panose="02020603020101020101" pitchFamily="18" charset="-127"/>
            </a:endParaRPr>
          </a:p>
          <a:p>
            <a:pPr>
              <a:lnSpc>
                <a:spcPct val="110000"/>
              </a:lnSpc>
            </a:pPr>
            <a:endParaRPr lang="en-US" altLang="ko-KR" dirty="0">
              <a:latin typeface="나눔명조" panose="02020603020101020101" pitchFamily="18" charset="-127"/>
              <a:ea typeface="나눔명조" panose="02020603020101020101" pitchFamily="18" charset="-127"/>
            </a:endParaRPr>
          </a:p>
          <a:p>
            <a:pPr>
              <a:lnSpc>
                <a:spcPct val="110000"/>
              </a:lnSpc>
            </a:pPr>
            <a:endParaRPr lang="en-US" altLang="ko-KR" dirty="0" smtClean="0">
              <a:latin typeface="나눔명조" panose="02020603020101020101" pitchFamily="18" charset="-127"/>
              <a:ea typeface="나눔명조" panose="02020603020101020101" pitchFamily="18" charset="-127"/>
            </a:endParaRPr>
          </a:p>
          <a:p>
            <a:pPr>
              <a:lnSpc>
                <a:spcPct val="110000"/>
              </a:lnSpc>
            </a:pPr>
            <a:endParaRPr lang="en-US" altLang="ko-KR" dirty="0">
              <a:latin typeface="나눔명조" panose="02020603020101020101" pitchFamily="18" charset="-127"/>
              <a:ea typeface="나눔명조" panose="02020603020101020101" pitchFamily="18" charset="-127"/>
            </a:endParaRPr>
          </a:p>
          <a:p>
            <a:pPr>
              <a:lnSpc>
                <a:spcPct val="110000"/>
              </a:lnSpc>
            </a:pPr>
            <a:endParaRPr lang="en-US" altLang="ko-KR" dirty="0" smtClean="0">
              <a:latin typeface="나눔명조" panose="02020603020101020101" pitchFamily="18" charset="-127"/>
              <a:ea typeface="나눔명조" panose="02020603020101020101" pitchFamily="18" charset="-127"/>
            </a:endParaRPr>
          </a:p>
          <a:p>
            <a:pPr>
              <a:lnSpc>
                <a:spcPct val="110000"/>
              </a:lnSpc>
            </a:pPr>
            <a:endParaRPr lang="en-US" altLang="ko-KR" dirty="0">
              <a:latin typeface="나눔명조" panose="02020603020101020101" pitchFamily="18" charset="-127"/>
              <a:ea typeface="나눔명조" panose="02020603020101020101" pitchFamily="18" charset="-127"/>
            </a:endParaRPr>
          </a:p>
          <a:p>
            <a:pPr>
              <a:lnSpc>
                <a:spcPct val="110000"/>
              </a:lnSpc>
            </a:pPr>
            <a:r>
              <a:rPr lang="ko-KR" altLang="en-US" dirty="0" smtClean="0">
                <a:latin typeface="나눔명조" panose="02020603020101020101" pitchFamily="18" charset="-127"/>
                <a:ea typeface="나눔명조" panose="02020603020101020101" pitchFamily="18" charset="-127"/>
              </a:rPr>
              <a:t>무역자동화</a:t>
            </a:r>
            <a:r>
              <a:rPr lang="en-US" altLang="ko-KR" dirty="0" smtClean="0">
                <a:latin typeface="나눔명조" panose="02020603020101020101" pitchFamily="18" charset="-127"/>
                <a:ea typeface="나눔명조" panose="02020603020101020101" pitchFamily="18" charset="-127"/>
              </a:rPr>
              <a:t>, </a:t>
            </a:r>
            <a:r>
              <a:rPr lang="ko-KR" altLang="en-US" smtClean="0">
                <a:latin typeface="나눔명조" panose="02020603020101020101" pitchFamily="18" charset="-127"/>
                <a:ea typeface="나눔명조" panose="02020603020101020101" pitchFamily="18" charset="-127"/>
              </a:rPr>
              <a:t>인프라</a:t>
            </a:r>
            <a:r>
              <a:rPr lang="en-US" altLang="ko-KR" dirty="0" smtClean="0">
                <a:latin typeface="나눔명조" panose="02020603020101020101" pitchFamily="18" charset="-127"/>
                <a:ea typeface="나눔명조" panose="02020603020101020101" pitchFamily="18" charset="-127"/>
              </a:rPr>
              <a:t>/</a:t>
            </a:r>
            <a:r>
              <a:rPr lang="ko-KR" altLang="en-US" smtClean="0">
                <a:latin typeface="나눔명조" panose="02020603020101020101" pitchFamily="18" charset="-127"/>
                <a:ea typeface="나눔명조" panose="02020603020101020101" pitchFamily="18" charset="-127"/>
              </a:rPr>
              <a:t>서비스 통합관제</a:t>
            </a:r>
            <a:endParaRPr lang="en-US" altLang="ko-KR" dirty="0" smtClean="0">
              <a:latin typeface="나눔명조" panose="02020603020101020101" pitchFamily="18" charset="-127"/>
              <a:ea typeface="나눔명조" panose="02020603020101020101" pitchFamily="18" charset="-127"/>
            </a:endParaRPr>
          </a:p>
          <a:p>
            <a:pPr>
              <a:lnSpc>
                <a:spcPct val="110000"/>
              </a:lnSpc>
            </a:pPr>
            <a:endParaRPr lang="en-US" altLang="ko-KR" dirty="0" smtClean="0">
              <a:latin typeface="나눔명조" panose="02020603020101020101" pitchFamily="18" charset="-127"/>
              <a:ea typeface="나눔명조" panose="02020603020101020101" pitchFamily="18" charset="-127"/>
            </a:endParaRPr>
          </a:p>
          <a:p>
            <a:pPr marL="0" indent="0">
              <a:lnSpc>
                <a:spcPct val="120000"/>
              </a:lnSpc>
              <a:spcBef>
                <a:spcPts val="0"/>
              </a:spcBef>
              <a:buNone/>
            </a:pPr>
            <a:endParaRPr lang="en-US" altLang="ko-KR" sz="1400" dirty="0">
              <a:latin typeface="나눔명조" panose="02020603020101020101" pitchFamily="18" charset="-127"/>
              <a:ea typeface="나눔명조" panose="02020603020101020101" pitchFamily="18" charset="-127"/>
            </a:endParaRPr>
          </a:p>
          <a:p>
            <a:pPr marL="0" indent="0">
              <a:lnSpc>
                <a:spcPct val="120000"/>
              </a:lnSpc>
              <a:spcBef>
                <a:spcPts val="0"/>
              </a:spcBef>
              <a:buNone/>
            </a:pPr>
            <a:endParaRPr lang="en-US" altLang="ko-KR" sz="1400" dirty="0" smtClean="0">
              <a:latin typeface="나눔명조" panose="02020603020101020101" pitchFamily="18" charset="-127"/>
              <a:ea typeface="나눔명조" panose="02020603020101020101" pitchFamily="18" charset="-127"/>
            </a:endParaRPr>
          </a:p>
          <a:p>
            <a:pPr marL="0" indent="0">
              <a:lnSpc>
                <a:spcPct val="120000"/>
              </a:lnSpc>
              <a:spcBef>
                <a:spcPts val="0"/>
              </a:spcBef>
              <a:buNone/>
            </a:pPr>
            <a:endParaRPr lang="en-US" altLang="ko-KR" sz="1400" dirty="0" smtClean="0">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11413860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202"/>
          <p:cNvSpPr>
            <a:spLocks noChangeArrowheads="1"/>
          </p:cNvSpPr>
          <p:nvPr/>
        </p:nvSpPr>
        <p:spPr bwMode="auto">
          <a:xfrm>
            <a:off x="389676" y="1905173"/>
            <a:ext cx="9135675" cy="4287021"/>
          </a:xfrm>
          <a:prstGeom prst="rect">
            <a:avLst/>
          </a:prstGeom>
          <a:solidFill>
            <a:schemeClr val="bg1"/>
          </a:solidFill>
          <a:ln w="12700" algn="ctr">
            <a:solidFill>
              <a:sysClr val="window" lastClr="FFFFFF">
                <a:lumMod val="75000"/>
              </a:sysClr>
            </a:solidFill>
            <a:miter lim="800000"/>
            <a:headEnd/>
            <a:tailEnd/>
          </a:ln>
        </p:spPr>
        <p:txBody>
          <a:bodyPr lIns="144000" anchor="ctr"/>
          <a:lstStyle/>
          <a:p>
            <a:pPr fontAlgn="auto" latinLnBrk="0">
              <a:spcBef>
                <a:spcPts val="0"/>
              </a:spcBef>
              <a:spcAft>
                <a:spcPts val="0"/>
              </a:spcAft>
              <a:defRPr/>
            </a:pPr>
            <a:endParaRPr kumimoji="0" lang="ko-KR" altLang="ko-KR" sz="1800" kern="0">
              <a:solidFill>
                <a:schemeClr val="tx1"/>
              </a:solidFill>
              <a:latin typeface="나눔명조" panose="02020603020101020101" pitchFamily="18" charset="-127"/>
              <a:ea typeface="나눔명조" panose="02020603020101020101" pitchFamily="18" charset="-127"/>
            </a:endParaRPr>
          </a:p>
        </p:txBody>
      </p:sp>
      <p:sp>
        <p:nvSpPr>
          <p:cNvPr id="65541" name="Rectangle 2"/>
          <p:cNvSpPr>
            <a:spLocks noGrp="1" noChangeArrowheads="1"/>
          </p:cNvSpPr>
          <p:nvPr>
            <p:ph type="title"/>
          </p:nvPr>
        </p:nvSpPr>
        <p:spPr/>
        <p:txBody>
          <a:bodyPr>
            <a:normAutofit fontScale="90000"/>
          </a:bodyPr>
          <a:lstStyle/>
          <a:p>
            <a:pPr eaLnBrk="1" hangingPunct="1"/>
            <a:r>
              <a:rPr lang="en-US" altLang="ko-KR" dirty="0" smtClean="0">
                <a:latin typeface="나눔명조" panose="02020603020101020101" pitchFamily="18" charset="-127"/>
                <a:ea typeface="나눔명조" panose="02020603020101020101" pitchFamily="18" charset="-127"/>
              </a:rPr>
              <a:t>Service Desk </a:t>
            </a:r>
            <a:r>
              <a:rPr lang="ko-KR" altLang="en-US" dirty="0" smtClean="0">
                <a:latin typeface="나눔명조" panose="02020603020101020101" pitchFamily="18" charset="-127"/>
                <a:ea typeface="나눔명조" panose="02020603020101020101" pitchFamily="18" charset="-127"/>
              </a:rPr>
              <a:t>효율성</a:t>
            </a:r>
            <a:r>
              <a:rPr lang="en-US" altLang="ko-KR" dirty="0" smtClean="0">
                <a:latin typeface="나눔명조" panose="02020603020101020101" pitchFamily="18" charset="-127"/>
                <a:ea typeface="나눔명조" panose="02020603020101020101" pitchFamily="18" charset="-127"/>
              </a:rPr>
              <a:t> </a:t>
            </a:r>
            <a:r>
              <a:rPr lang="ko-KR" altLang="en-US" dirty="0" smtClean="0">
                <a:latin typeface="나눔명조" panose="02020603020101020101" pitchFamily="18" charset="-127"/>
                <a:ea typeface="나눔명조" panose="02020603020101020101" pitchFamily="18" charset="-127"/>
              </a:rPr>
              <a:t>향상</a:t>
            </a:r>
            <a:r>
              <a:rPr lang="en-US" altLang="ko-KR" dirty="0" smtClean="0">
                <a:latin typeface="나눔명조" panose="02020603020101020101" pitchFamily="18" charset="-127"/>
                <a:ea typeface="나눔명조" panose="02020603020101020101" pitchFamily="18" charset="-127"/>
              </a:rPr>
              <a:t> - </a:t>
            </a:r>
            <a:r>
              <a:rPr lang="en-US" altLang="ko-KR" dirty="0" err="1" smtClean="0">
                <a:latin typeface="나눔명조" panose="02020603020101020101" pitchFamily="18" charset="-127"/>
                <a:ea typeface="나눔명조" panose="02020603020101020101" pitchFamily="18" charset="-127"/>
              </a:rPr>
              <a:t>vodafone</a:t>
            </a:r>
            <a:endParaRPr lang="ko-KR" altLang="en-US" dirty="0" smtClean="0">
              <a:latin typeface="나눔명조" panose="02020603020101020101" pitchFamily="18" charset="-127"/>
              <a:ea typeface="나눔명조" panose="02020603020101020101" pitchFamily="18" charset="-127"/>
            </a:endParaRPr>
          </a:p>
        </p:txBody>
      </p:sp>
      <p:sp>
        <p:nvSpPr>
          <p:cNvPr id="4" name="Text Placeholder 3"/>
          <p:cNvSpPr>
            <a:spLocks noGrp="1"/>
          </p:cNvSpPr>
          <p:nvPr>
            <p:ph type="body" sz="quarter" idx="13"/>
          </p:nvPr>
        </p:nvSpPr>
        <p:spPr/>
        <p:txBody>
          <a:bodyPr/>
          <a:lstStyle/>
          <a:p>
            <a:r>
              <a:rPr lang="en-US" altLang="ko-KR" dirty="0" smtClean="0">
                <a:latin typeface="나눔명조" panose="02020603020101020101" pitchFamily="18" charset="-127"/>
                <a:ea typeface="나눔명조" panose="02020603020101020101" pitchFamily="18" charset="-127"/>
              </a:rPr>
              <a:t>4. </a:t>
            </a:r>
            <a:r>
              <a:rPr lang="ko-KR" altLang="en-US" smtClean="0">
                <a:latin typeface="나눔명조" panose="02020603020101020101" pitchFamily="18" charset="-127"/>
                <a:ea typeface="나눔명조" panose="02020603020101020101" pitchFamily="18" charset="-127"/>
              </a:rPr>
              <a:t>구축사례</a:t>
            </a:r>
            <a:r>
              <a:rPr lang="en-US" altLang="ko-KR" dirty="0" smtClean="0">
                <a:latin typeface="나눔명조" panose="02020603020101020101" pitchFamily="18" charset="-127"/>
                <a:ea typeface="나눔명조" panose="02020603020101020101" pitchFamily="18" charset="-127"/>
              </a:rPr>
              <a:t> </a:t>
            </a:r>
            <a:r>
              <a:rPr lang="en-US" altLang="ko-KR" dirty="0" smtClean="0">
                <a:latin typeface="나눔명조" panose="02020603020101020101" pitchFamily="18" charset="-127"/>
                <a:ea typeface="나눔명조" panose="02020603020101020101" pitchFamily="18" charset="-127"/>
              </a:rPr>
              <a:t>/ </a:t>
            </a:r>
            <a:r>
              <a:rPr lang="ko-KR" altLang="en-US" dirty="0">
                <a:latin typeface="나눔명조" panose="02020603020101020101" pitchFamily="18" charset="-127"/>
                <a:ea typeface="나눔명조" panose="02020603020101020101" pitchFamily="18" charset="-127"/>
              </a:rPr>
              <a:t>해외</a:t>
            </a:r>
            <a:r>
              <a:rPr lang="en-US" altLang="ko-KR" dirty="0">
                <a:latin typeface="나눔명조" panose="02020603020101020101" pitchFamily="18" charset="-127"/>
                <a:ea typeface="나눔명조" panose="02020603020101020101" pitchFamily="18" charset="-127"/>
              </a:rPr>
              <a:t> </a:t>
            </a:r>
            <a:r>
              <a:rPr lang="ko-KR" altLang="en-US" dirty="0">
                <a:latin typeface="나눔명조" panose="02020603020101020101" pitchFamily="18" charset="-127"/>
                <a:ea typeface="나눔명조" panose="02020603020101020101" pitchFamily="18" charset="-127"/>
              </a:rPr>
              <a:t>우수</a:t>
            </a:r>
            <a:r>
              <a:rPr lang="en-US" altLang="ko-KR" dirty="0">
                <a:latin typeface="나눔명조" panose="02020603020101020101" pitchFamily="18" charset="-127"/>
                <a:ea typeface="나눔명조" panose="02020603020101020101" pitchFamily="18" charset="-127"/>
              </a:rPr>
              <a:t> </a:t>
            </a:r>
            <a:r>
              <a:rPr lang="ko-KR" altLang="en-US">
                <a:latin typeface="나눔명조" panose="02020603020101020101" pitchFamily="18" charset="-127"/>
                <a:ea typeface="나눔명조" panose="02020603020101020101" pitchFamily="18" charset="-127"/>
              </a:rPr>
              <a:t>참조</a:t>
            </a:r>
            <a:r>
              <a:rPr lang="en-US" altLang="ko-KR" dirty="0">
                <a:latin typeface="나눔명조" panose="02020603020101020101" pitchFamily="18" charset="-127"/>
                <a:ea typeface="나눔명조" panose="02020603020101020101" pitchFamily="18" charset="-127"/>
              </a:rPr>
              <a:t> </a:t>
            </a:r>
            <a:r>
              <a:rPr lang="ko-KR" altLang="en-US" smtClean="0">
                <a:latin typeface="나눔명조" panose="02020603020101020101" pitchFamily="18" charset="-127"/>
                <a:ea typeface="나눔명조" panose="02020603020101020101" pitchFamily="18" charset="-127"/>
              </a:rPr>
              <a:t>사례 </a:t>
            </a:r>
            <a:r>
              <a:rPr lang="en-US" altLang="ko-KR" dirty="0" smtClean="0">
                <a:latin typeface="나눔명조" panose="02020603020101020101" pitchFamily="18" charset="-127"/>
                <a:ea typeface="나눔명조" panose="02020603020101020101" pitchFamily="18" charset="-127"/>
              </a:rPr>
              <a:t>(</a:t>
            </a:r>
            <a:r>
              <a:rPr lang="ko-KR" altLang="en-US" smtClean="0">
                <a:latin typeface="나눔명조" panose="02020603020101020101" pitchFamily="18" charset="-127"/>
                <a:ea typeface="나눔명조" panose="02020603020101020101" pitchFamily="18" charset="-127"/>
              </a:rPr>
              <a:t>통신</a:t>
            </a:r>
            <a:r>
              <a:rPr lang="en-US" altLang="ko-KR" dirty="0" smtClean="0">
                <a:latin typeface="나눔명조" panose="02020603020101020101" pitchFamily="18" charset="-127"/>
                <a:ea typeface="나눔명조" panose="02020603020101020101" pitchFamily="18" charset="-127"/>
              </a:rPr>
              <a:t>)</a:t>
            </a:r>
            <a:endParaRPr lang="en-US" dirty="0">
              <a:latin typeface="나눔명조" panose="02020603020101020101" pitchFamily="18" charset="-127"/>
              <a:ea typeface="나눔명조" panose="02020603020101020101" pitchFamily="18" charset="-127"/>
            </a:endParaRPr>
          </a:p>
        </p:txBody>
      </p:sp>
      <p:sp>
        <p:nvSpPr>
          <p:cNvPr id="12" name="Title 2"/>
          <p:cNvSpPr txBox="1">
            <a:spLocks/>
          </p:cNvSpPr>
          <p:nvPr/>
        </p:nvSpPr>
        <p:spPr>
          <a:xfrm>
            <a:off x="266431" y="1154506"/>
            <a:ext cx="9144000" cy="857250"/>
          </a:xfrm>
          <a:prstGeom prst="rect">
            <a:avLst/>
          </a:prstGeom>
        </p:spPr>
        <p:txBody>
          <a:bodyPr vert="horz" lIns="91440" tIns="45720" rIns="91440" bIns="45720" rtlCol="0" anchor="ctr">
            <a:normAutofit/>
          </a:bodyPr>
          <a:lstStyle>
            <a:lvl1pPr algn="l" rtl="0" eaLnBrk="0" fontAlgn="base" latinLnBrk="1" hangingPunct="0">
              <a:spcBef>
                <a:spcPct val="0"/>
              </a:spcBef>
              <a:spcAft>
                <a:spcPct val="0"/>
              </a:spcAft>
              <a:defRPr sz="20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000">
                <a:solidFill>
                  <a:schemeClr val="tx1"/>
                </a:solidFill>
                <a:latin typeface="HY견고딕" pitchFamily="18" charset="-127"/>
                <a:ea typeface="HY견고딕" pitchFamily="18" charset="-127"/>
              </a:defRPr>
            </a:lvl2pPr>
            <a:lvl3pPr algn="l" rtl="0" eaLnBrk="0" fontAlgn="base" latinLnBrk="1" hangingPunct="0">
              <a:spcBef>
                <a:spcPct val="0"/>
              </a:spcBef>
              <a:spcAft>
                <a:spcPct val="0"/>
              </a:spcAft>
              <a:defRPr sz="2000">
                <a:solidFill>
                  <a:schemeClr val="tx1"/>
                </a:solidFill>
                <a:latin typeface="HY견고딕" pitchFamily="18" charset="-127"/>
                <a:ea typeface="HY견고딕" pitchFamily="18" charset="-127"/>
              </a:defRPr>
            </a:lvl3pPr>
            <a:lvl4pPr algn="l" rtl="0" eaLnBrk="0" fontAlgn="base" latinLnBrk="1" hangingPunct="0">
              <a:spcBef>
                <a:spcPct val="0"/>
              </a:spcBef>
              <a:spcAft>
                <a:spcPct val="0"/>
              </a:spcAft>
              <a:defRPr sz="2000">
                <a:solidFill>
                  <a:schemeClr val="tx1"/>
                </a:solidFill>
                <a:latin typeface="HY견고딕" pitchFamily="18" charset="-127"/>
                <a:ea typeface="HY견고딕" pitchFamily="18" charset="-127"/>
              </a:defRPr>
            </a:lvl4pPr>
            <a:lvl5pPr algn="l" rtl="0" eaLnBrk="0" fontAlgn="base" latinLnBrk="1" hangingPunct="0">
              <a:spcBef>
                <a:spcPct val="0"/>
              </a:spcBef>
              <a:spcAft>
                <a:spcPct val="0"/>
              </a:spcAft>
              <a:defRPr sz="2000">
                <a:solidFill>
                  <a:schemeClr val="tx1"/>
                </a:solidFill>
                <a:latin typeface="HY견고딕" pitchFamily="18" charset="-127"/>
                <a:ea typeface="HY견고딕" pitchFamily="18" charset="-127"/>
              </a:defRPr>
            </a:lvl5pPr>
            <a:lvl6pPr marL="457200" algn="l" rtl="0" fontAlgn="base" latinLnBrk="1">
              <a:spcBef>
                <a:spcPct val="0"/>
              </a:spcBef>
              <a:spcAft>
                <a:spcPct val="0"/>
              </a:spcAft>
              <a:defRPr sz="2000">
                <a:solidFill>
                  <a:schemeClr val="tx1"/>
                </a:solidFill>
                <a:latin typeface="HY견고딕" pitchFamily="18" charset="-127"/>
                <a:ea typeface="HY견고딕" pitchFamily="18" charset="-127"/>
              </a:defRPr>
            </a:lvl6pPr>
            <a:lvl7pPr marL="914400" algn="l" rtl="0" fontAlgn="base" latinLnBrk="1">
              <a:spcBef>
                <a:spcPct val="0"/>
              </a:spcBef>
              <a:spcAft>
                <a:spcPct val="0"/>
              </a:spcAft>
              <a:defRPr sz="2000">
                <a:solidFill>
                  <a:schemeClr val="tx1"/>
                </a:solidFill>
                <a:latin typeface="HY견고딕" pitchFamily="18" charset="-127"/>
                <a:ea typeface="HY견고딕" pitchFamily="18" charset="-127"/>
              </a:defRPr>
            </a:lvl7pPr>
            <a:lvl8pPr marL="1371600" algn="l" rtl="0" fontAlgn="base" latinLnBrk="1">
              <a:spcBef>
                <a:spcPct val="0"/>
              </a:spcBef>
              <a:spcAft>
                <a:spcPct val="0"/>
              </a:spcAft>
              <a:defRPr sz="2000">
                <a:solidFill>
                  <a:schemeClr val="tx1"/>
                </a:solidFill>
                <a:latin typeface="HY견고딕" pitchFamily="18" charset="-127"/>
                <a:ea typeface="HY견고딕" pitchFamily="18" charset="-127"/>
              </a:defRPr>
            </a:lvl8pPr>
            <a:lvl9pPr marL="1828800" algn="l" rtl="0" fontAlgn="base" latinLnBrk="1">
              <a:spcBef>
                <a:spcPct val="0"/>
              </a:spcBef>
              <a:spcAft>
                <a:spcPct val="0"/>
              </a:spcAft>
              <a:defRPr sz="2000">
                <a:solidFill>
                  <a:schemeClr val="tx1"/>
                </a:solidFill>
                <a:latin typeface="HY견고딕" pitchFamily="18" charset="-127"/>
                <a:ea typeface="HY견고딕" pitchFamily="18" charset="-127"/>
              </a:defRPr>
            </a:lvl9pPr>
          </a:lstStyle>
          <a:p>
            <a:pPr marL="342900" indent="-342900">
              <a:buFont typeface="Arial"/>
              <a:buChar char="•"/>
            </a:pPr>
            <a:r>
              <a:rPr lang="en-US" altLang="ko-KR" dirty="0" smtClean="0">
                <a:latin typeface="나눔명조" panose="02020603020101020101" pitchFamily="18" charset="-127"/>
                <a:ea typeface="나눔명조" panose="02020603020101020101" pitchFamily="18" charset="-127"/>
                <a:cs typeface="맑은 고딕"/>
              </a:rPr>
              <a:t>Dramatically improve Service Desk Effectiveness</a:t>
            </a:r>
            <a:endParaRPr lang="en-US" altLang="ko-KR" dirty="0">
              <a:latin typeface="나눔명조" panose="02020603020101020101" pitchFamily="18" charset="-127"/>
              <a:ea typeface="나눔명조" panose="02020603020101020101" pitchFamily="18" charset="-127"/>
              <a:cs typeface="맑은 고딕"/>
            </a:endParaRPr>
          </a:p>
        </p:txBody>
      </p:sp>
      <p:grpSp>
        <p:nvGrpSpPr>
          <p:cNvPr id="3" name="Group 2"/>
          <p:cNvGrpSpPr/>
          <p:nvPr/>
        </p:nvGrpSpPr>
        <p:grpSpPr>
          <a:xfrm>
            <a:off x="6897626" y="1681036"/>
            <a:ext cx="2340711" cy="391605"/>
            <a:chOff x="6997231" y="1295020"/>
            <a:chExt cx="2340711" cy="391605"/>
          </a:xfrm>
        </p:grpSpPr>
        <p:sp>
          <p:nvSpPr>
            <p:cNvPr id="2" name="Rectangle 1"/>
            <p:cNvSpPr/>
            <p:nvPr/>
          </p:nvSpPr>
          <p:spPr>
            <a:xfrm>
              <a:off x="6997231" y="1295020"/>
              <a:ext cx="2340711" cy="38601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나눔명조" panose="02020603020101020101" pitchFamily="18" charset="-127"/>
                <a:ea typeface="나눔명조" panose="02020603020101020101" pitchFamily="18" charset="-127"/>
              </a:endParaRPr>
            </a:p>
          </p:txBody>
        </p:sp>
        <p:pic>
          <p:nvPicPr>
            <p:cNvPr id="11" name="Picture 10" descr="Vodafone.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59089" y="1326995"/>
              <a:ext cx="1990425" cy="359630"/>
            </a:xfrm>
            <a:prstGeom prst="rect">
              <a:avLst/>
            </a:prstGeom>
            <a:solidFill>
              <a:srgbClr val="FFFFFF"/>
            </a:solidFill>
            <a:scene3d>
              <a:camera prst="perspectiveLeft" fov="2700000">
                <a:rot lat="0" lon="0" rev="0"/>
              </a:camera>
              <a:lightRig rig="threePt" dir="t"/>
            </a:scene3d>
          </p:spPr>
        </p:pic>
      </p:grpSp>
      <p:sp>
        <p:nvSpPr>
          <p:cNvPr id="14" name="TextBox 13"/>
          <p:cNvSpPr txBox="1"/>
          <p:nvPr/>
        </p:nvSpPr>
        <p:spPr bwMode="gray">
          <a:xfrm>
            <a:off x="549259" y="3534494"/>
            <a:ext cx="3372672" cy="1015663"/>
          </a:xfrm>
          <a:prstGeom prst="rect">
            <a:avLst/>
          </a:prstGeom>
          <a:noFill/>
        </p:spPr>
        <p:txBody>
          <a:bodyPr wrap="square" rtlCol="0">
            <a:spAutoFit/>
          </a:bodyPr>
          <a:lstStyle/>
          <a:p>
            <a:pPr marL="182880" indent="-457200"/>
            <a:r>
              <a:rPr lang="en-US" sz="2000" i="1" dirty="0" smtClean="0">
                <a:solidFill>
                  <a:srgbClr val="C0C0C0"/>
                </a:solidFill>
                <a:latin typeface="나눔명조" panose="02020603020101020101" pitchFamily="18" charset="-127"/>
                <a:ea typeface="나눔명조" panose="02020603020101020101" pitchFamily="18" charset="-127"/>
              </a:rPr>
              <a:t>“</a:t>
            </a:r>
            <a:r>
              <a:rPr lang="en-US" sz="2000" i="1" spc="-100" dirty="0" smtClean="0">
                <a:solidFill>
                  <a:srgbClr val="000000"/>
                </a:solidFill>
                <a:latin typeface="나눔명조" panose="02020603020101020101" pitchFamily="18" charset="-127"/>
                <a:ea typeface="나눔명조" panose="02020603020101020101" pitchFamily="18" charset="-127"/>
              </a:rPr>
              <a:t>Splunk reduced our escalations by 90% and our problem resolution time by 67%</a:t>
            </a:r>
            <a:r>
              <a:rPr lang="en-US" sz="2000" i="1" spc="-100" dirty="0" smtClean="0">
                <a:latin typeface="나눔명조" panose="02020603020101020101" pitchFamily="18" charset="-127"/>
                <a:ea typeface="나눔명조" panose="02020603020101020101" pitchFamily="18" charset="-127"/>
              </a:rPr>
              <a:t>.</a:t>
            </a:r>
            <a:r>
              <a:rPr lang="en-US" sz="2000" i="1" dirty="0" smtClean="0">
                <a:solidFill>
                  <a:srgbClr val="C0C0C0"/>
                </a:solidFill>
                <a:latin typeface="나눔명조" panose="02020603020101020101" pitchFamily="18" charset="-127"/>
                <a:ea typeface="나눔명조" panose="02020603020101020101" pitchFamily="18" charset="-127"/>
              </a:rPr>
              <a:t>”</a:t>
            </a:r>
            <a:endParaRPr lang="en-US" sz="2000" i="1" dirty="0">
              <a:solidFill>
                <a:srgbClr val="C0C0C0"/>
              </a:solidFill>
              <a:latin typeface="나눔명조" panose="02020603020101020101" pitchFamily="18" charset="-127"/>
              <a:ea typeface="나눔명조" panose="02020603020101020101" pitchFamily="18" charset="-127"/>
            </a:endParaRPr>
          </a:p>
        </p:txBody>
      </p:sp>
      <p:pic>
        <p:nvPicPr>
          <p:cNvPr id="15" name="Picture 18" descr="search.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4544982" y="2477971"/>
            <a:ext cx="4413531" cy="2289419"/>
          </a:xfrm>
          <a:prstGeom prst="rect">
            <a:avLst/>
          </a:prstGeom>
          <a:noFill/>
          <a:ln w="57150" cmpd="sng">
            <a:solidFill>
              <a:schemeClr val="bg1">
                <a:lumMod val="85000"/>
                <a:alpha val="65000"/>
              </a:schemeClr>
            </a:solidFill>
          </a:ln>
        </p:spPr>
      </p:pic>
      <p:sp>
        <p:nvSpPr>
          <p:cNvPr id="16" name="TextBox 15"/>
          <p:cNvSpPr txBox="1"/>
          <p:nvPr/>
        </p:nvSpPr>
        <p:spPr bwMode="gray">
          <a:xfrm>
            <a:off x="4357714" y="4818967"/>
            <a:ext cx="4967785" cy="1307471"/>
          </a:xfrm>
          <a:prstGeom prst="rect">
            <a:avLst/>
          </a:prstGeom>
          <a:noFill/>
        </p:spPr>
        <p:txBody>
          <a:bodyPr wrap="square" rtlCol="0">
            <a:noAutofit/>
          </a:bodyPr>
          <a:lstStyle/>
          <a:p>
            <a:pPr marL="288925" indent="-288925">
              <a:spcBef>
                <a:spcPts val="400"/>
              </a:spcBef>
              <a:buSzPct val="80000"/>
              <a:buBlip>
                <a:blip r:embed="rId5"/>
              </a:buBlip>
            </a:pPr>
            <a:r>
              <a:rPr lang="en-US" sz="1400" dirty="0" smtClean="0">
                <a:latin typeface="나눔명조" panose="02020603020101020101" pitchFamily="18" charset="-127"/>
                <a:ea typeface="나눔명조" panose="02020603020101020101" pitchFamily="18" charset="-127"/>
              </a:rPr>
              <a:t>Delivered rapid application troubleshooting and quality management of high-margin 3G services</a:t>
            </a:r>
          </a:p>
          <a:p>
            <a:pPr marL="288925" indent="-288925">
              <a:spcBef>
                <a:spcPts val="400"/>
              </a:spcBef>
              <a:buSzPct val="80000"/>
              <a:buBlip>
                <a:blip r:embed="rId5"/>
              </a:buBlip>
            </a:pPr>
            <a:r>
              <a:rPr lang="en-US" sz="1400" dirty="0" smtClean="0">
                <a:latin typeface="나눔명조" panose="02020603020101020101" pitchFamily="18" charset="-127"/>
                <a:ea typeface="나눔명조" panose="02020603020101020101" pitchFamily="18" charset="-127"/>
              </a:rPr>
              <a:t>Enabled rapid error search across Java &amp; J2EE infrastructure</a:t>
            </a:r>
          </a:p>
          <a:p>
            <a:pPr marL="288925" indent="-288925">
              <a:spcBef>
                <a:spcPts val="400"/>
              </a:spcBef>
              <a:buSzPct val="80000"/>
              <a:buBlip>
                <a:blip r:embed="rId5"/>
              </a:buBlip>
            </a:pPr>
            <a:r>
              <a:rPr lang="en-US" sz="1400" dirty="0" smtClean="0">
                <a:latin typeface="나눔명조" panose="02020603020101020101" pitchFamily="18" charset="-127"/>
                <a:ea typeface="나눔명조" panose="02020603020101020101" pitchFamily="18" charset="-127"/>
              </a:rPr>
              <a:t>Provided service desk with required information quickly and improved customer satisfaction level</a:t>
            </a:r>
          </a:p>
        </p:txBody>
      </p:sp>
      <p:sp>
        <p:nvSpPr>
          <p:cNvPr id="17" name="TextBox 26"/>
          <p:cNvSpPr txBox="1">
            <a:spLocks noChangeArrowheads="1"/>
          </p:cNvSpPr>
          <p:nvPr/>
        </p:nvSpPr>
        <p:spPr bwMode="gray">
          <a:xfrm>
            <a:off x="913674" y="4547530"/>
            <a:ext cx="2983365" cy="452421"/>
          </a:xfrm>
          <a:prstGeom prst="rect">
            <a:avLst/>
          </a:prstGeom>
          <a:noFill/>
          <a:ln w="9525">
            <a:noFill/>
            <a:miter lim="800000"/>
            <a:headEnd/>
            <a:tailEnd/>
          </a:ln>
        </p:spPr>
        <p:txBody>
          <a:bodyPr wrap="square" lIns="82287" tIns="41143" rIns="82287" bIns="41143">
            <a:prstTxWarp prst="textNoShape">
              <a:avLst/>
            </a:prstTxWarp>
            <a:spAutoFit/>
          </a:bodyPr>
          <a:lstStyle/>
          <a:p>
            <a:pPr algn="r"/>
            <a:r>
              <a:rPr lang="en-US" sz="1200" dirty="0" smtClean="0">
                <a:solidFill>
                  <a:srgbClr val="396B99"/>
                </a:solidFill>
                <a:latin typeface="나눔명조" panose="02020603020101020101" pitchFamily="18" charset="-127"/>
                <a:ea typeface="나눔명조" panose="02020603020101020101" pitchFamily="18" charset="-127"/>
              </a:rPr>
              <a:t>Paulo </a:t>
            </a:r>
            <a:r>
              <a:rPr lang="en-US" sz="1200" dirty="0" err="1" smtClean="0">
                <a:solidFill>
                  <a:srgbClr val="396B99"/>
                </a:solidFill>
                <a:latin typeface="나눔명조" panose="02020603020101020101" pitchFamily="18" charset="-127"/>
                <a:ea typeface="나눔명조" panose="02020603020101020101" pitchFamily="18" charset="-127"/>
              </a:rPr>
              <a:t>Carvalho</a:t>
            </a:r>
            <a:endParaRPr lang="en-US" sz="1200" dirty="0" smtClean="0">
              <a:solidFill>
                <a:srgbClr val="396B99"/>
              </a:solidFill>
              <a:latin typeface="나눔명조" panose="02020603020101020101" pitchFamily="18" charset="-127"/>
              <a:ea typeface="나눔명조" panose="02020603020101020101" pitchFamily="18" charset="-127"/>
            </a:endParaRPr>
          </a:p>
          <a:p>
            <a:pPr algn="r"/>
            <a:r>
              <a:rPr lang="en-US" sz="1200" dirty="0" smtClean="0">
                <a:latin typeface="나눔명조" panose="02020603020101020101" pitchFamily="18" charset="-127"/>
                <a:ea typeface="나눔명조" panose="02020603020101020101" pitchFamily="18" charset="-127"/>
              </a:rPr>
              <a:t>Director Operations</a:t>
            </a:r>
          </a:p>
        </p:txBody>
      </p:sp>
    </p:spTree>
    <p:extLst>
      <p:ext uri="{BB962C8B-B14F-4D97-AF65-F5344CB8AC3E}">
        <p14:creationId xmlns:p14="http://schemas.microsoft.com/office/powerpoint/2010/main" val="1086434649"/>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202"/>
          <p:cNvSpPr>
            <a:spLocks noChangeArrowheads="1"/>
          </p:cNvSpPr>
          <p:nvPr/>
        </p:nvSpPr>
        <p:spPr bwMode="auto">
          <a:xfrm>
            <a:off x="389676" y="1905173"/>
            <a:ext cx="9135675" cy="4287021"/>
          </a:xfrm>
          <a:prstGeom prst="rect">
            <a:avLst/>
          </a:prstGeom>
          <a:solidFill>
            <a:schemeClr val="bg1"/>
          </a:solidFill>
          <a:ln w="12700" algn="ctr">
            <a:solidFill>
              <a:sysClr val="window" lastClr="FFFFFF">
                <a:lumMod val="75000"/>
              </a:sysClr>
            </a:solidFill>
            <a:miter lim="800000"/>
            <a:headEnd/>
            <a:tailEnd/>
          </a:ln>
        </p:spPr>
        <p:txBody>
          <a:bodyPr lIns="144000" anchor="ctr"/>
          <a:lstStyle/>
          <a:p>
            <a:pPr fontAlgn="auto" latinLnBrk="0">
              <a:spcBef>
                <a:spcPts val="0"/>
              </a:spcBef>
              <a:spcAft>
                <a:spcPts val="0"/>
              </a:spcAft>
              <a:defRPr/>
            </a:pPr>
            <a:endParaRPr kumimoji="0" lang="ko-KR" altLang="ko-KR" sz="1800" kern="0">
              <a:solidFill>
                <a:schemeClr val="tx1"/>
              </a:solidFill>
              <a:latin typeface="나눔명조" panose="02020603020101020101" pitchFamily="18" charset="-127"/>
              <a:ea typeface="나눔명조" panose="02020603020101020101" pitchFamily="18" charset="-127"/>
            </a:endParaRPr>
          </a:p>
        </p:txBody>
      </p:sp>
      <p:sp>
        <p:nvSpPr>
          <p:cNvPr id="65541" name="Rectangle 2"/>
          <p:cNvSpPr>
            <a:spLocks noGrp="1" noChangeArrowheads="1"/>
          </p:cNvSpPr>
          <p:nvPr>
            <p:ph type="title"/>
          </p:nvPr>
        </p:nvSpPr>
        <p:spPr/>
        <p:txBody>
          <a:bodyPr>
            <a:normAutofit fontScale="90000"/>
          </a:bodyPr>
          <a:lstStyle/>
          <a:p>
            <a:pPr eaLnBrk="1" hangingPunct="1"/>
            <a:r>
              <a:rPr lang="en-US" altLang="ko-KR" dirty="0" smtClean="0">
                <a:latin typeface="나눔명조" panose="02020603020101020101" pitchFamily="18" charset="-127"/>
                <a:ea typeface="나눔명조" panose="02020603020101020101" pitchFamily="18" charset="-127"/>
              </a:rPr>
              <a:t>Telecom reference – </a:t>
            </a:r>
            <a:r>
              <a:rPr lang="en-US" altLang="ko-KR" dirty="0" err="1" smtClean="0">
                <a:latin typeface="나눔명조" panose="02020603020101020101" pitchFamily="18" charset="-127"/>
                <a:ea typeface="나눔명조" panose="02020603020101020101" pitchFamily="18" charset="-127"/>
              </a:rPr>
              <a:t>metroPCS</a:t>
            </a:r>
            <a:endParaRPr lang="ko-KR" altLang="en-US" dirty="0" smtClean="0">
              <a:latin typeface="나눔명조" panose="02020603020101020101" pitchFamily="18" charset="-127"/>
              <a:ea typeface="나눔명조" panose="02020603020101020101" pitchFamily="18" charset="-127"/>
            </a:endParaRPr>
          </a:p>
        </p:txBody>
      </p:sp>
      <p:sp>
        <p:nvSpPr>
          <p:cNvPr id="4" name="Text Placeholder 3"/>
          <p:cNvSpPr>
            <a:spLocks noGrp="1"/>
          </p:cNvSpPr>
          <p:nvPr>
            <p:ph type="body" sz="quarter" idx="13"/>
          </p:nvPr>
        </p:nvSpPr>
        <p:spPr/>
        <p:txBody>
          <a:bodyPr/>
          <a:lstStyle/>
          <a:p>
            <a:r>
              <a:rPr lang="en-US" altLang="ko-KR" dirty="0" smtClean="0">
                <a:latin typeface="나눔명조" panose="02020603020101020101" pitchFamily="18" charset="-127"/>
                <a:ea typeface="나눔명조" panose="02020603020101020101" pitchFamily="18" charset="-127"/>
              </a:rPr>
              <a:t>4. </a:t>
            </a:r>
            <a:r>
              <a:rPr lang="ko-KR" altLang="en-US" smtClean="0">
                <a:latin typeface="나눔명조" panose="02020603020101020101" pitchFamily="18" charset="-127"/>
                <a:ea typeface="나눔명조" panose="02020603020101020101" pitchFamily="18" charset="-127"/>
              </a:rPr>
              <a:t>구축</a:t>
            </a:r>
            <a:r>
              <a:rPr lang="ko-KR" altLang="en-US" smtClean="0">
                <a:latin typeface="나눔명조" panose="02020603020101020101" pitchFamily="18" charset="-127"/>
                <a:ea typeface="나눔명조" panose="02020603020101020101" pitchFamily="18" charset="-127"/>
              </a:rPr>
              <a:t>사례</a:t>
            </a:r>
            <a:r>
              <a:rPr lang="en-US" altLang="ko-KR" dirty="0" smtClean="0">
                <a:latin typeface="나눔명조" panose="02020603020101020101" pitchFamily="18" charset="-127"/>
                <a:ea typeface="나눔명조" panose="02020603020101020101" pitchFamily="18" charset="-127"/>
              </a:rPr>
              <a:t> </a:t>
            </a:r>
            <a:r>
              <a:rPr lang="en-US" altLang="ko-KR" dirty="0" smtClean="0">
                <a:latin typeface="나눔명조" panose="02020603020101020101" pitchFamily="18" charset="-127"/>
                <a:ea typeface="나눔명조" panose="02020603020101020101" pitchFamily="18" charset="-127"/>
              </a:rPr>
              <a:t>/ </a:t>
            </a:r>
            <a:r>
              <a:rPr lang="ko-KR" altLang="en-US" dirty="0">
                <a:latin typeface="나눔명조" panose="02020603020101020101" pitchFamily="18" charset="-127"/>
                <a:ea typeface="나눔명조" panose="02020603020101020101" pitchFamily="18" charset="-127"/>
              </a:rPr>
              <a:t>해외</a:t>
            </a:r>
            <a:r>
              <a:rPr lang="en-US" altLang="ko-KR" dirty="0">
                <a:latin typeface="나눔명조" panose="02020603020101020101" pitchFamily="18" charset="-127"/>
                <a:ea typeface="나눔명조" panose="02020603020101020101" pitchFamily="18" charset="-127"/>
              </a:rPr>
              <a:t> </a:t>
            </a:r>
            <a:r>
              <a:rPr lang="ko-KR" altLang="en-US" dirty="0">
                <a:latin typeface="나눔명조" panose="02020603020101020101" pitchFamily="18" charset="-127"/>
                <a:ea typeface="나눔명조" panose="02020603020101020101" pitchFamily="18" charset="-127"/>
              </a:rPr>
              <a:t>우수</a:t>
            </a:r>
            <a:r>
              <a:rPr lang="en-US" altLang="ko-KR" dirty="0">
                <a:latin typeface="나눔명조" panose="02020603020101020101" pitchFamily="18" charset="-127"/>
                <a:ea typeface="나눔명조" panose="02020603020101020101" pitchFamily="18" charset="-127"/>
              </a:rPr>
              <a:t> </a:t>
            </a:r>
            <a:r>
              <a:rPr lang="ko-KR" altLang="en-US">
                <a:latin typeface="나눔명조" panose="02020603020101020101" pitchFamily="18" charset="-127"/>
                <a:ea typeface="나눔명조" panose="02020603020101020101" pitchFamily="18" charset="-127"/>
              </a:rPr>
              <a:t>참조</a:t>
            </a:r>
            <a:r>
              <a:rPr lang="en-US" altLang="ko-KR" dirty="0">
                <a:latin typeface="나눔명조" panose="02020603020101020101" pitchFamily="18" charset="-127"/>
                <a:ea typeface="나눔명조" panose="02020603020101020101" pitchFamily="18" charset="-127"/>
              </a:rPr>
              <a:t> </a:t>
            </a:r>
            <a:r>
              <a:rPr lang="ko-KR" altLang="en-US" smtClean="0">
                <a:latin typeface="나눔명조" panose="02020603020101020101" pitchFamily="18" charset="-127"/>
                <a:ea typeface="나눔명조" panose="02020603020101020101" pitchFamily="18" charset="-127"/>
              </a:rPr>
              <a:t>사례 </a:t>
            </a:r>
            <a:r>
              <a:rPr lang="en-US" altLang="ko-KR" dirty="0" smtClean="0">
                <a:latin typeface="나눔명조" panose="02020603020101020101" pitchFamily="18" charset="-127"/>
                <a:ea typeface="나눔명조" panose="02020603020101020101" pitchFamily="18" charset="-127"/>
              </a:rPr>
              <a:t>(</a:t>
            </a:r>
            <a:r>
              <a:rPr lang="ko-KR" altLang="en-US" smtClean="0">
                <a:latin typeface="나눔명조" panose="02020603020101020101" pitchFamily="18" charset="-127"/>
                <a:ea typeface="나눔명조" panose="02020603020101020101" pitchFamily="18" charset="-127"/>
              </a:rPr>
              <a:t>통신분야</a:t>
            </a:r>
            <a:r>
              <a:rPr lang="en-US" altLang="ko-KR" dirty="0" smtClean="0">
                <a:latin typeface="나눔명조" panose="02020603020101020101" pitchFamily="18" charset="-127"/>
                <a:ea typeface="나눔명조" panose="02020603020101020101" pitchFamily="18" charset="-127"/>
              </a:rPr>
              <a:t>)</a:t>
            </a:r>
            <a:endParaRPr lang="en-US" dirty="0">
              <a:latin typeface="나눔명조" panose="02020603020101020101" pitchFamily="18" charset="-127"/>
              <a:ea typeface="나눔명조" panose="02020603020101020101" pitchFamily="18" charset="-127"/>
            </a:endParaRPr>
          </a:p>
        </p:txBody>
      </p:sp>
      <p:sp>
        <p:nvSpPr>
          <p:cNvPr id="12" name="Title 2"/>
          <p:cNvSpPr txBox="1">
            <a:spLocks/>
          </p:cNvSpPr>
          <p:nvPr/>
        </p:nvSpPr>
        <p:spPr>
          <a:xfrm>
            <a:off x="266431" y="1154506"/>
            <a:ext cx="9144000" cy="857250"/>
          </a:xfrm>
          <a:prstGeom prst="rect">
            <a:avLst/>
          </a:prstGeom>
        </p:spPr>
        <p:txBody>
          <a:bodyPr vert="horz" lIns="91440" tIns="45720" rIns="91440" bIns="45720" rtlCol="0" anchor="ctr">
            <a:normAutofit/>
          </a:bodyPr>
          <a:lstStyle>
            <a:lvl1pPr algn="l" rtl="0" eaLnBrk="0" fontAlgn="base" latinLnBrk="1" hangingPunct="0">
              <a:spcBef>
                <a:spcPct val="0"/>
              </a:spcBef>
              <a:spcAft>
                <a:spcPct val="0"/>
              </a:spcAft>
              <a:defRPr sz="20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000">
                <a:solidFill>
                  <a:schemeClr val="tx1"/>
                </a:solidFill>
                <a:latin typeface="HY견고딕" pitchFamily="18" charset="-127"/>
                <a:ea typeface="HY견고딕" pitchFamily="18" charset="-127"/>
              </a:defRPr>
            </a:lvl2pPr>
            <a:lvl3pPr algn="l" rtl="0" eaLnBrk="0" fontAlgn="base" latinLnBrk="1" hangingPunct="0">
              <a:spcBef>
                <a:spcPct val="0"/>
              </a:spcBef>
              <a:spcAft>
                <a:spcPct val="0"/>
              </a:spcAft>
              <a:defRPr sz="2000">
                <a:solidFill>
                  <a:schemeClr val="tx1"/>
                </a:solidFill>
                <a:latin typeface="HY견고딕" pitchFamily="18" charset="-127"/>
                <a:ea typeface="HY견고딕" pitchFamily="18" charset="-127"/>
              </a:defRPr>
            </a:lvl3pPr>
            <a:lvl4pPr algn="l" rtl="0" eaLnBrk="0" fontAlgn="base" latinLnBrk="1" hangingPunct="0">
              <a:spcBef>
                <a:spcPct val="0"/>
              </a:spcBef>
              <a:spcAft>
                <a:spcPct val="0"/>
              </a:spcAft>
              <a:defRPr sz="2000">
                <a:solidFill>
                  <a:schemeClr val="tx1"/>
                </a:solidFill>
                <a:latin typeface="HY견고딕" pitchFamily="18" charset="-127"/>
                <a:ea typeface="HY견고딕" pitchFamily="18" charset="-127"/>
              </a:defRPr>
            </a:lvl4pPr>
            <a:lvl5pPr algn="l" rtl="0" eaLnBrk="0" fontAlgn="base" latinLnBrk="1" hangingPunct="0">
              <a:spcBef>
                <a:spcPct val="0"/>
              </a:spcBef>
              <a:spcAft>
                <a:spcPct val="0"/>
              </a:spcAft>
              <a:defRPr sz="2000">
                <a:solidFill>
                  <a:schemeClr val="tx1"/>
                </a:solidFill>
                <a:latin typeface="HY견고딕" pitchFamily="18" charset="-127"/>
                <a:ea typeface="HY견고딕" pitchFamily="18" charset="-127"/>
              </a:defRPr>
            </a:lvl5pPr>
            <a:lvl6pPr marL="457200" algn="l" rtl="0" fontAlgn="base" latinLnBrk="1">
              <a:spcBef>
                <a:spcPct val="0"/>
              </a:spcBef>
              <a:spcAft>
                <a:spcPct val="0"/>
              </a:spcAft>
              <a:defRPr sz="2000">
                <a:solidFill>
                  <a:schemeClr val="tx1"/>
                </a:solidFill>
                <a:latin typeface="HY견고딕" pitchFamily="18" charset="-127"/>
                <a:ea typeface="HY견고딕" pitchFamily="18" charset="-127"/>
              </a:defRPr>
            </a:lvl6pPr>
            <a:lvl7pPr marL="914400" algn="l" rtl="0" fontAlgn="base" latinLnBrk="1">
              <a:spcBef>
                <a:spcPct val="0"/>
              </a:spcBef>
              <a:spcAft>
                <a:spcPct val="0"/>
              </a:spcAft>
              <a:defRPr sz="2000">
                <a:solidFill>
                  <a:schemeClr val="tx1"/>
                </a:solidFill>
                <a:latin typeface="HY견고딕" pitchFamily="18" charset="-127"/>
                <a:ea typeface="HY견고딕" pitchFamily="18" charset="-127"/>
              </a:defRPr>
            </a:lvl7pPr>
            <a:lvl8pPr marL="1371600" algn="l" rtl="0" fontAlgn="base" latinLnBrk="1">
              <a:spcBef>
                <a:spcPct val="0"/>
              </a:spcBef>
              <a:spcAft>
                <a:spcPct val="0"/>
              </a:spcAft>
              <a:defRPr sz="2000">
                <a:solidFill>
                  <a:schemeClr val="tx1"/>
                </a:solidFill>
                <a:latin typeface="HY견고딕" pitchFamily="18" charset="-127"/>
                <a:ea typeface="HY견고딕" pitchFamily="18" charset="-127"/>
              </a:defRPr>
            </a:lvl8pPr>
            <a:lvl9pPr marL="1828800" algn="l" rtl="0" fontAlgn="base" latinLnBrk="1">
              <a:spcBef>
                <a:spcPct val="0"/>
              </a:spcBef>
              <a:spcAft>
                <a:spcPct val="0"/>
              </a:spcAft>
              <a:defRPr sz="2000">
                <a:solidFill>
                  <a:schemeClr val="tx1"/>
                </a:solidFill>
                <a:latin typeface="HY견고딕" pitchFamily="18" charset="-127"/>
                <a:ea typeface="HY견고딕" pitchFamily="18" charset="-127"/>
              </a:defRPr>
            </a:lvl9pPr>
          </a:lstStyle>
          <a:p>
            <a:pPr marL="342900" indent="-342900">
              <a:buFont typeface="Arial"/>
              <a:buChar char="•"/>
            </a:pPr>
            <a:r>
              <a:rPr lang="en-US" altLang="ko-KR" dirty="0" smtClean="0">
                <a:latin typeface="나눔명조" panose="02020603020101020101" pitchFamily="18" charset="-127"/>
                <a:ea typeface="나눔명조" panose="02020603020101020101" pitchFamily="18" charset="-127"/>
                <a:cs typeface="맑은 고딕"/>
              </a:rPr>
              <a:t>Telecom Call Revenue and Cost Analysis</a:t>
            </a:r>
            <a:endParaRPr lang="en-US" altLang="ko-KR" dirty="0">
              <a:latin typeface="나눔명조" panose="02020603020101020101" pitchFamily="18" charset="-127"/>
              <a:ea typeface="나눔명조" panose="02020603020101020101" pitchFamily="18" charset="-127"/>
              <a:cs typeface="맑은 고딕"/>
            </a:endParaRPr>
          </a:p>
        </p:txBody>
      </p:sp>
      <p:sp>
        <p:nvSpPr>
          <p:cNvPr id="13" name="TextBox 4"/>
          <p:cNvSpPr txBox="1">
            <a:spLocks noChangeArrowheads="1"/>
          </p:cNvSpPr>
          <p:nvPr/>
        </p:nvSpPr>
        <p:spPr bwMode="gray">
          <a:xfrm>
            <a:off x="610847" y="2499974"/>
            <a:ext cx="3834014" cy="1779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182563" indent="-457200" eaLnBrk="0" hangingPunct="0">
              <a:defRPr sz="3200">
                <a:solidFill>
                  <a:schemeClr val="tx1"/>
                </a:solidFill>
                <a:latin typeface="Arial" charset="0"/>
                <a:ea typeface="ヒラギノ角ゴ ProN W3" charset="0"/>
                <a:cs typeface="ヒラギノ角ゴ ProN W3" charset="0"/>
              </a:defRPr>
            </a:lvl1pPr>
            <a:lvl2pPr marL="742950" indent="-285750" eaLnBrk="0" hangingPunct="0">
              <a:defRPr sz="3200">
                <a:solidFill>
                  <a:schemeClr val="tx1"/>
                </a:solidFill>
                <a:latin typeface="Arial" charset="0"/>
                <a:ea typeface="ヒラギノ角ゴ ProN W3" charset="0"/>
                <a:cs typeface="ヒラギノ角ゴ ProN W3" charset="0"/>
              </a:defRPr>
            </a:lvl2pPr>
            <a:lvl3pPr marL="1143000" indent="-228600" eaLnBrk="0" hangingPunct="0">
              <a:defRPr sz="3200">
                <a:solidFill>
                  <a:schemeClr val="tx1"/>
                </a:solidFill>
                <a:latin typeface="Arial" charset="0"/>
                <a:ea typeface="ヒラギノ角ゴ ProN W3" charset="0"/>
                <a:cs typeface="ヒラギノ角ゴ ProN W3" charset="0"/>
              </a:defRPr>
            </a:lvl3pPr>
            <a:lvl4pPr marL="1600200" indent="-228600" eaLnBrk="0" hangingPunct="0">
              <a:defRPr sz="3200">
                <a:solidFill>
                  <a:schemeClr val="tx1"/>
                </a:solidFill>
                <a:latin typeface="Arial" charset="0"/>
                <a:ea typeface="ヒラギノ角ゴ ProN W3" charset="0"/>
                <a:cs typeface="ヒラギノ角ゴ ProN W3" charset="0"/>
              </a:defRPr>
            </a:lvl4pPr>
            <a:lvl5pPr marL="2057400" indent="-228600" eaLnBrk="0" hangingPunct="0">
              <a:defRPr sz="3200">
                <a:solidFill>
                  <a:schemeClr val="tx1"/>
                </a:solidFill>
                <a:latin typeface="Arial" charset="0"/>
                <a:ea typeface="ヒラギノ角ゴ ProN W3" charset="0"/>
                <a:cs typeface="ヒラギノ角ゴ ProN W3" charset="0"/>
              </a:defRPr>
            </a:lvl5pPr>
            <a:lvl6pPr marL="2514600" indent="-228600" defTabSz="811213" eaLnBrk="0" fontAlgn="base" hangingPunct="0">
              <a:spcBef>
                <a:spcPct val="0"/>
              </a:spcBef>
              <a:spcAft>
                <a:spcPct val="0"/>
              </a:spcAft>
              <a:defRPr sz="3200">
                <a:solidFill>
                  <a:schemeClr val="tx1"/>
                </a:solidFill>
                <a:latin typeface="Arial" charset="0"/>
                <a:ea typeface="ヒラギノ角ゴ ProN W3" charset="0"/>
                <a:cs typeface="ヒラギノ角ゴ ProN W3" charset="0"/>
              </a:defRPr>
            </a:lvl6pPr>
            <a:lvl7pPr marL="2971800" indent="-228600" defTabSz="811213" eaLnBrk="0" fontAlgn="base" hangingPunct="0">
              <a:spcBef>
                <a:spcPct val="0"/>
              </a:spcBef>
              <a:spcAft>
                <a:spcPct val="0"/>
              </a:spcAft>
              <a:defRPr sz="3200">
                <a:solidFill>
                  <a:schemeClr val="tx1"/>
                </a:solidFill>
                <a:latin typeface="Arial" charset="0"/>
                <a:ea typeface="ヒラギノ角ゴ ProN W3" charset="0"/>
                <a:cs typeface="ヒラギノ角ゴ ProN W3" charset="0"/>
              </a:defRPr>
            </a:lvl7pPr>
            <a:lvl8pPr marL="3429000" indent="-228600" defTabSz="811213" eaLnBrk="0" fontAlgn="base" hangingPunct="0">
              <a:spcBef>
                <a:spcPct val="0"/>
              </a:spcBef>
              <a:spcAft>
                <a:spcPct val="0"/>
              </a:spcAft>
              <a:defRPr sz="3200">
                <a:solidFill>
                  <a:schemeClr val="tx1"/>
                </a:solidFill>
                <a:latin typeface="Arial" charset="0"/>
                <a:ea typeface="ヒラギノ角ゴ ProN W3" charset="0"/>
                <a:cs typeface="ヒラギノ角ゴ ProN W3" charset="0"/>
              </a:defRPr>
            </a:lvl8pPr>
            <a:lvl9pPr marL="3886200" indent="-228600" defTabSz="811213" eaLnBrk="0" fontAlgn="base" hangingPunct="0">
              <a:spcBef>
                <a:spcPct val="0"/>
              </a:spcBef>
              <a:spcAft>
                <a:spcPct val="0"/>
              </a:spcAft>
              <a:defRPr sz="3200">
                <a:solidFill>
                  <a:schemeClr val="tx1"/>
                </a:solidFill>
                <a:latin typeface="Arial" charset="0"/>
                <a:ea typeface="ヒラギノ角ゴ ProN W3" charset="0"/>
                <a:cs typeface="ヒラギノ角ゴ ProN W3" charset="0"/>
              </a:defRPr>
            </a:lvl9pPr>
          </a:lstStyle>
          <a:p>
            <a:pPr marL="0" indent="0" eaLnBrk="1" hangingPunct="1">
              <a:lnSpc>
                <a:spcPct val="110000"/>
              </a:lnSpc>
            </a:pPr>
            <a:r>
              <a:rPr lang="en-US" altLang="ja-JP" sz="2000" i="1" dirty="0" smtClean="0">
                <a:solidFill>
                  <a:srgbClr val="000000"/>
                </a:solidFill>
                <a:latin typeface="나눔명조" panose="02020603020101020101" pitchFamily="18" charset="-127"/>
                <a:ea typeface="나눔명조" panose="02020603020101020101" pitchFamily="18" charset="-127"/>
              </a:rPr>
              <a:t>“With </a:t>
            </a:r>
            <a:r>
              <a:rPr lang="en-US" altLang="ja-JP" sz="2000" i="1" dirty="0">
                <a:solidFill>
                  <a:srgbClr val="000000"/>
                </a:solidFill>
                <a:latin typeface="나눔명조" panose="02020603020101020101" pitchFamily="18" charset="-127"/>
                <a:ea typeface="나눔명조" panose="02020603020101020101" pitchFamily="18" charset="-127"/>
              </a:rPr>
              <a:t>an implementation time of </a:t>
            </a:r>
            <a:r>
              <a:rPr lang="en-US" altLang="ja-JP" sz="2000" i="1" dirty="0" smtClean="0">
                <a:solidFill>
                  <a:srgbClr val="000000"/>
                </a:solidFill>
                <a:latin typeface="나눔명조" panose="02020603020101020101" pitchFamily="18" charset="-127"/>
                <a:ea typeface="나눔명조" panose="02020603020101020101" pitchFamily="18" charset="-127"/>
              </a:rPr>
              <a:t>just a </a:t>
            </a:r>
            <a:r>
              <a:rPr lang="en-US" altLang="ja-JP" sz="2000" i="1" dirty="0">
                <a:solidFill>
                  <a:srgbClr val="000000"/>
                </a:solidFill>
                <a:latin typeface="나눔명조" panose="02020603020101020101" pitchFamily="18" charset="-127"/>
                <a:ea typeface="나눔명조" panose="02020603020101020101" pitchFamily="18" charset="-127"/>
              </a:rPr>
              <a:t>few weeks, Splunk surpassed all ROI expectations and has delivered millions of dollars in </a:t>
            </a:r>
            <a:r>
              <a:rPr lang="en-US" altLang="ja-JP" sz="2000" i="1" dirty="0" smtClean="0">
                <a:solidFill>
                  <a:srgbClr val="000000"/>
                </a:solidFill>
                <a:latin typeface="나눔명조" panose="02020603020101020101" pitchFamily="18" charset="-127"/>
                <a:ea typeface="나눔명조" panose="02020603020101020101" pitchFamily="18" charset="-127"/>
              </a:rPr>
              <a:t>savings</a:t>
            </a:r>
            <a:r>
              <a:rPr lang="en-US" altLang="ja-JP" sz="2000" i="1" dirty="0" smtClean="0">
                <a:latin typeface="나눔명조" panose="02020603020101020101" pitchFamily="18" charset="-127"/>
                <a:ea typeface="나눔명조" panose="02020603020101020101" pitchFamily="18" charset="-127"/>
              </a:rPr>
              <a:t>.”</a:t>
            </a:r>
            <a:endParaRPr lang="en-US" sz="2400" i="1" dirty="0">
              <a:solidFill>
                <a:srgbClr val="C0C0C0"/>
              </a:solidFill>
              <a:latin typeface="나눔명조" panose="02020603020101020101" pitchFamily="18" charset="-127"/>
              <a:ea typeface="나눔명조" panose="02020603020101020101" pitchFamily="18" charset="-127"/>
            </a:endParaRPr>
          </a:p>
        </p:txBody>
      </p:sp>
      <p:sp>
        <p:nvSpPr>
          <p:cNvPr id="18" name="TextBox 8"/>
          <p:cNvSpPr txBox="1">
            <a:spLocks noChangeArrowheads="1"/>
          </p:cNvSpPr>
          <p:nvPr/>
        </p:nvSpPr>
        <p:spPr bwMode="gray">
          <a:xfrm>
            <a:off x="1491221" y="4320882"/>
            <a:ext cx="275443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chemeClr val="tx1"/>
                </a:solidFill>
                <a:latin typeface="Arial" charset="0"/>
                <a:ea typeface="ヒラギノ角ゴ ProN W3" charset="0"/>
                <a:cs typeface="ヒラギノ角ゴ ProN W3" charset="0"/>
              </a:defRPr>
            </a:lvl1pPr>
            <a:lvl2pPr marL="742950" indent="-285750" eaLnBrk="0" hangingPunct="0">
              <a:defRPr sz="3200">
                <a:solidFill>
                  <a:schemeClr val="tx1"/>
                </a:solidFill>
                <a:latin typeface="Arial" charset="0"/>
                <a:ea typeface="ヒラギノ角ゴ ProN W3" charset="0"/>
                <a:cs typeface="ヒラギノ角ゴ ProN W3" charset="0"/>
              </a:defRPr>
            </a:lvl2pPr>
            <a:lvl3pPr marL="1143000" indent="-228600" eaLnBrk="0" hangingPunct="0">
              <a:defRPr sz="3200">
                <a:solidFill>
                  <a:schemeClr val="tx1"/>
                </a:solidFill>
                <a:latin typeface="Arial" charset="0"/>
                <a:ea typeface="ヒラギノ角ゴ ProN W3" charset="0"/>
                <a:cs typeface="ヒラギノ角ゴ ProN W3" charset="0"/>
              </a:defRPr>
            </a:lvl3pPr>
            <a:lvl4pPr marL="1600200" indent="-228600" eaLnBrk="0" hangingPunct="0">
              <a:defRPr sz="3200">
                <a:solidFill>
                  <a:schemeClr val="tx1"/>
                </a:solidFill>
                <a:latin typeface="Arial" charset="0"/>
                <a:ea typeface="ヒラギノ角ゴ ProN W3" charset="0"/>
                <a:cs typeface="ヒラギノ角ゴ ProN W3" charset="0"/>
              </a:defRPr>
            </a:lvl4pPr>
            <a:lvl5pPr marL="2057400" indent="-228600" eaLnBrk="0" hangingPunct="0">
              <a:defRPr sz="3200">
                <a:solidFill>
                  <a:schemeClr val="tx1"/>
                </a:solidFill>
                <a:latin typeface="Arial" charset="0"/>
                <a:ea typeface="ヒラギノ角ゴ ProN W3" charset="0"/>
                <a:cs typeface="ヒラギノ角ゴ ProN W3" charset="0"/>
              </a:defRPr>
            </a:lvl5pPr>
            <a:lvl6pPr marL="2514600" indent="-228600" defTabSz="811213" eaLnBrk="0" fontAlgn="base" hangingPunct="0">
              <a:spcBef>
                <a:spcPct val="0"/>
              </a:spcBef>
              <a:spcAft>
                <a:spcPct val="0"/>
              </a:spcAft>
              <a:defRPr sz="3200">
                <a:solidFill>
                  <a:schemeClr val="tx1"/>
                </a:solidFill>
                <a:latin typeface="Arial" charset="0"/>
                <a:ea typeface="ヒラギノ角ゴ ProN W3" charset="0"/>
                <a:cs typeface="ヒラギノ角ゴ ProN W3" charset="0"/>
              </a:defRPr>
            </a:lvl6pPr>
            <a:lvl7pPr marL="2971800" indent="-228600" defTabSz="811213" eaLnBrk="0" fontAlgn="base" hangingPunct="0">
              <a:spcBef>
                <a:spcPct val="0"/>
              </a:spcBef>
              <a:spcAft>
                <a:spcPct val="0"/>
              </a:spcAft>
              <a:defRPr sz="3200">
                <a:solidFill>
                  <a:schemeClr val="tx1"/>
                </a:solidFill>
                <a:latin typeface="Arial" charset="0"/>
                <a:ea typeface="ヒラギノ角ゴ ProN W3" charset="0"/>
                <a:cs typeface="ヒラギノ角ゴ ProN W3" charset="0"/>
              </a:defRPr>
            </a:lvl7pPr>
            <a:lvl8pPr marL="3429000" indent="-228600" defTabSz="811213" eaLnBrk="0" fontAlgn="base" hangingPunct="0">
              <a:spcBef>
                <a:spcPct val="0"/>
              </a:spcBef>
              <a:spcAft>
                <a:spcPct val="0"/>
              </a:spcAft>
              <a:defRPr sz="3200">
                <a:solidFill>
                  <a:schemeClr val="tx1"/>
                </a:solidFill>
                <a:latin typeface="Arial" charset="0"/>
                <a:ea typeface="ヒラギノ角ゴ ProN W3" charset="0"/>
                <a:cs typeface="ヒラギノ角ゴ ProN W3" charset="0"/>
              </a:defRPr>
            </a:lvl8pPr>
            <a:lvl9pPr marL="3886200" indent="-228600" defTabSz="811213" eaLnBrk="0" fontAlgn="base" hangingPunct="0">
              <a:spcBef>
                <a:spcPct val="0"/>
              </a:spcBef>
              <a:spcAft>
                <a:spcPct val="0"/>
              </a:spcAft>
              <a:defRPr sz="3200">
                <a:solidFill>
                  <a:schemeClr val="tx1"/>
                </a:solidFill>
                <a:latin typeface="Arial" charset="0"/>
                <a:ea typeface="ヒラギノ角ゴ ProN W3" charset="0"/>
                <a:cs typeface="ヒラギノ角ゴ ProN W3" charset="0"/>
              </a:defRPr>
            </a:lvl9pPr>
          </a:lstStyle>
          <a:p>
            <a:pPr algn="r" eaLnBrk="1" hangingPunct="1"/>
            <a:r>
              <a:rPr lang="en-US" sz="1600" dirty="0" smtClean="0">
                <a:solidFill>
                  <a:srgbClr val="396B99"/>
                </a:solidFill>
                <a:latin typeface="나눔명조" panose="02020603020101020101" pitchFamily="18" charset="-127"/>
                <a:ea typeface="나눔명조" panose="02020603020101020101" pitchFamily="18" charset="-127"/>
              </a:rPr>
              <a:t>Gregg Woodcock</a:t>
            </a:r>
            <a:r>
              <a:rPr lang="en-US" sz="1600" dirty="0">
                <a:latin typeface="나눔명조" panose="02020603020101020101" pitchFamily="18" charset="-127"/>
                <a:ea typeface="나눔명조" panose="02020603020101020101" pitchFamily="18" charset="-127"/>
              </a:rPr>
              <a:t/>
            </a:r>
            <a:br>
              <a:rPr lang="en-US" sz="1600" dirty="0">
                <a:latin typeface="나눔명조" panose="02020603020101020101" pitchFamily="18" charset="-127"/>
                <a:ea typeface="나눔명조" panose="02020603020101020101" pitchFamily="18" charset="-127"/>
              </a:rPr>
            </a:br>
            <a:r>
              <a:rPr lang="en-US" sz="1200" dirty="0" smtClean="0">
                <a:latin typeface="나눔명조" panose="02020603020101020101" pitchFamily="18" charset="-127"/>
                <a:ea typeface="나눔명조" panose="02020603020101020101" pitchFamily="18" charset="-127"/>
              </a:rPr>
              <a:t>Corporate Engineering</a:t>
            </a:r>
            <a:endParaRPr lang="en-US" sz="1200" dirty="0">
              <a:latin typeface="나눔명조" panose="02020603020101020101" pitchFamily="18" charset="-127"/>
              <a:ea typeface="나눔명조" panose="02020603020101020101" pitchFamily="18" charset="-127"/>
            </a:endParaRPr>
          </a:p>
          <a:p>
            <a:pPr algn="r" eaLnBrk="1" hangingPunct="1"/>
            <a:endParaRPr lang="en-US" sz="1200" dirty="0">
              <a:latin typeface="나눔명조" panose="02020603020101020101" pitchFamily="18" charset="-127"/>
              <a:ea typeface="나눔명조" panose="02020603020101020101" pitchFamily="18" charset="-127"/>
            </a:endParaRPr>
          </a:p>
        </p:txBody>
      </p:sp>
      <p:pic>
        <p:nvPicPr>
          <p:cNvPr id="19" name="Picture 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bwMode="gray">
          <a:xfrm>
            <a:off x="4966743" y="2689655"/>
            <a:ext cx="4320440" cy="2366133"/>
          </a:xfrm>
          <a:prstGeom prst="rect">
            <a:avLst/>
          </a:prstGeom>
          <a:noFill/>
          <a:ln w="9525">
            <a:noFill/>
            <a:miter lim="800000"/>
            <a:headEnd/>
            <a:tailEnd/>
          </a:ln>
        </p:spPr>
      </p:pic>
      <p:pic>
        <p:nvPicPr>
          <p:cNvPr id="20" name="Picture 8"/>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6745755" y="1618719"/>
            <a:ext cx="2484846" cy="709825"/>
          </a:xfrm>
          <a:prstGeom prst="rect">
            <a:avLst/>
          </a:prstGeom>
          <a:noFill/>
          <a:ln w="9525">
            <a:noFill/>
            <a:miter lim="800000"/>
            <a:headEnd/>
            <a:tailEnd/>
          </a:ln>
        </p:spPr>
      </p:pic>
      <p:sp>
        <p:nvSpPr>
          <p:cNvPr id="21" name="Content Placeholder 6"/>
          <p:cNvSpPr txBox="1">
            <a:spLocks/>
          </p:cNvSpPr>
          <p:nvPr/>
        </p:nvSpPr>
        <p:spPr bwMode="gray">
          <a:xfrm>
            <a:off x="4930434" y="5080461"/>
            <a:ext cx="4364765" cy="1102010"/>
          </a:xfrm>
          <a:prstGeom prst="rect">
            <a:avLst/>
          </a:prstGeom>
          <a:noFill/>
          <a:ln w="9525">
            <a:noFill/>
            <a:miter lim="800000"/>
            <a:headEnd/>
            <a:tailEnd/>
          </a:ln>
        </p:spPr>
        <p:txBody>
          <a:bodyPr/>
          <a:lstStyle/>
          <a:p>
            <a:pPr marL="347663" indent="-347663">
              <a:spcAft>
                <a:spcPts val="600"/>
              </a:spcAft>
              <a:buClr>
                <a:srgbClr val="FFFFFF"/>
              </a:buClr>
              <a:buSzPct val="80000"/>
              <a:buBlip>
                <a:blip r:embed="rId5"/>
              </a:buBlip>
            </a:pPr>
            <a:r>
              <a:rPr lang="en-US" sz="1400" dirty="0" smtClean="0">
                <a:solidFill>
                  <a:srgbClr val="000000"/>
                </a:solidFill>
                <a:latin typeface="나눔명조" panose="02020603020101020101" pitchFamily="18" charset="-127"/>
                <a:ea typeface="나눔명조" panose="02020603020101020101" pitchFamily="18" charset="-127"/>
                <a:sym typeface="Myriad Pro" charset="0"/>
              </a:rPr>
              <a:t>Lookup tariff data to </a:t>
            </a:r>
            <a:r>
              <a:rPr lang="en-US" sz="1400" dirty="0">
                <a:solidFill>
                  <a:srgbClr val="000000"/>
                </a:solidFill>
                <a:latin typeface="나눔명조" panose="02020603020101020101" pitchFamily="18" charset="-127"/>
                <a:ea typeface="나눔명조" panose="02020603020101020101" pitchFamily="18" charset="-127"/>
                <a:sym typeface="Myriad Pro" charset="0"/>
              </a:rPr>
              <a:t>calculate cost per call</a:t>
            </a:r>
          </a:p>
          <a:p>
            <a:pPr marL="347663" indent="-347663">
              <a:spcAft>
                <a:spcPts val="600"/>
              </a:spcAft>
              <a:buClr>
                <a:srgbClr val="FFFFFF"/>
              </a:buClr>
              <a:buSzPct val="80000"/>
              <a:buBlip>
                <a:blip r:embed="rId5"/>
              </a:buBlip>
            </a:pPr>
            <a:r>
              <a:rPr lang="en-US" sz="1400" dirty="0" smtClean="0">
                <a:solidFill>
                  <a:srgbClr val="000000"/>
                </a:solidFill>
                <a:latin typeface="나눔명조" panose="02020603020101020101" pitchFamily="18" charset="-127"/>
                <a:ea typeface="나눔명조" panose="02020603020101020101" pitchFamily="18" charset="-127"/>
                <a:sym typeface="Myriad Pro" charset="0"/>
              </a:rPr>
              <a:t>Ingest </a:t>
            </a:r>
            <a:r>
              <a:rPr lang="en-US" sz="1400" dirty="0">
                <a:solidFill>
                  <a:srgbClr val="000000"/>
                </a:solidFill>
                <a:latin typeface="나눔명조" panose="02020603020101020101" pitchFamily="18" charset="-127"/>
                <a:ea typeface="나눔명조" panose="02020603020101020101" pitchFamily="18" charset="-127"/>
                <a:sym typeface="Myriad Pro" charset="0"/>
              </a:rPr>
              <a:t>any CDR format and provide ARPU visibility</a:t>
            </a:r>
          </a:p>
          <a:p>
            <a:pPr marL="347663" indent="-347663">
              <a:spcAft>
                <a:spcPts val="600"/>
              </a:spcAft>
              <a:buClr>
                <a:srgbClr val="FFFFFF"/>
              </a:buClr>
              <a:buSzPct val="80000"/>
              <a:buBlip>
                <a:blip r:embed="rId5"/>
              </a:buBlip>
            </a:pPr>
            <a:r>
              <a:rPr lang="en-US" sz="1400" dirty="0" smtClean="0">
                <a:solidFill>
                  <a:srgbClr val="000000"/>
                </a:solidFill>
                <a:latin typeface="나눔명조" panose="02020603020101020101" pitchFamily="18" charset="-127"/>
                <a:ea typeface="나눔명조" panose="02020603020101020101" pitchFamily="18" charset="-127"/>
                <a:sym typeface="Myriad Pro" charset="0"/>
              </a:rPr>
              <a:t>Dashboards </a:t>
            </a:r>
            <a:r>
              <a:rPr lang="en-US" sz="1400" dirty="0">
                <a:solidFill>
                  <a:srgbClr val="000000"/>
                </a:solidFill>
                <a:latin typeface="나눔명조" panose="02020603020101020101" pitchFamily="18" charset="-127"/>
                <a:ea typeface="나눔명조" panose="02020603020101020101" pitchFamily="18" charset="-127"/>
                <a:sym typeface="Myriad Pro" charset="0"/>
              </a:rPr>
              <a:t>highlight ‘terms of service’ </a:t>
            </a:r>
            <a:r>
              <a:rPr lang="en-US" sz="1400" dirty="0" smtClean="0">
                <a:solidFill>
                  <a:srgbClr val="000000"/>
                </a:solidFill>
                <a:latin typeface="나눔명조" panose="02020603020101020101" pitchFamily="18" charset="-127"/>
                <a:ea typeface="나눔명조" panose="02020603020101020101" pitchFamily="18" charset="-127"/>
                <a:sym typeface="Myriad Pro" charset="0"/>
              </a:rPr>
              <a:t>abusers</a:t>
            </a:r>
            <a:endParaRPr lang="en-US" sz="1400" dirty="0">
              <a:solidFill>
                <a:srgbClr val="000000"/>
              </a:solidFill>
              <a:latin typeface="나눔명조" panose="02020603020101020101" pitchFamily="18" charset="-127"/>
              <a:ea typeface="나눔명조" panose="02020603020101020101" pitchFamily="18" charset="-127"/>
              <a:sym typeface="Myriad Pro" charset="0"/>
            </a:endParaRPr>
          </a:p>
        </p:txBody>
      </p:sp>
    </p:spTree>
    <p:extLst>
      <p:ext uri="{BB962C8B-B14F-4D97-AF65-F5344CB8AC3E}">
        <p14:creationId xmlns:p14="http://schemas.microsoft.com/office/powerpoint/2010/main" val="3224348520"/>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27CC8FC-DC84-4CE8-AADD-ED05D9A2A54F}" type="slidenum">
              <a:rPr lang="en-US" smtClean="0">
                <a:latin typeface="나눔명조" panose="02020603020101020101" pitchFamily="18" charset="-127"/>
                <a:ea typeface="나눔명조" panose="02020603020101020101" pitchFamily="18" charset="-127"/>
              </a:rPr>
              <a:pPr/>
              <a:t>36</a:t>
            </a:fld>
            <a:endParaRPr lang="en-US">
              <a:latin typeface="나눔명조" panose="02020603020101020101" pitchFamily="18" charset="-127"/>
              <a:ea typeface="나눔명조" panose="02020603020101020101" pitchFamily="18" charset="-127"/>
            </a:endParaRPr>
          </a:p>
        </p:txBody>
      </p:sp>
      <p:sp>
        <p:nvSpPr>
          <p:cNvPr id="7" name="Content Placeholder 9"/>
          <p:cNvSpPr>
            <a:spLocks noGrp="1"/>
          </p:cNvSpPr>
          <p:nvPr>
            <p:ph sz="quarter" idx="15"/>
          </p:nvPr>
        </p:nvSpPr>
        <p:spPr>
          <a:xfrm>
            <a:off x="369277" y="1025916"/>
            <a:ext cx="9139908" cy="2909979"/>
          </a:xfrm>
          <a:prstGeom prst="rect">
            <a:avLst/>
          </a:prstGeom>
        </p:spPr>
        <p:txBody>
          <a:bodyPr/>
          <a:lstStyle/>
          <a:p>
            <a:pPr marL="0" indent="0">
              <a:lnSpc>
                <a:spcPct val="150000"/>
              </a:lnSpc>
              <a:buNone/>
            </a:pPr>
            <a:r>
              <a:rPr lang="en-US" altLang="ko-KR" dirty="0" smtClean="0">
                <a:latin typeface="나눔명조" panose="02020603020101020101" pitchFamily="18" charset="-127"/>
                <a:ea typeface="나눔명조" panose="02020603020101020101" pitchFamily="18" charset="-127"/>
              </a:rPr>
              <a:t>- </a:t>
            </a:r>
            <a:r>
              <a:rPr lang="ko-KR" altLang="en-US" smtClean="0">
                <a:latin typeface="나눔명조" panose="02020603020101020101" pitchFamily="18" charset="-127"/>
                <a:ea typeface="나눔명조" panose="02020603020101020101" pitchFamily="18" charset="-127"/>
              </a:rPr>
              <a:t>구축 필요성</a:t>
            </a:r>
            <a:endParaRPr lang="en-US" altLang="ko-KR" dirty="0" smtClean="0">
              <a:latin typeface="나눔명조" panose="02020603020101020101" pitchFamily="18" charset="-127"/>
              <a:ea typeface="나눔명조" panose="02020603020101020101" pitchFamily="18" charset="-127"/>
            </a:endParaRPr>
          </a:p>
          <a:p>
            <a:pPr marL="0" indent="0">
              <a:lnSpc>
                <a:spcPct val="150000"/>
              </a:lnSpc>
              <a:spcBef>
                <a:spcPts val="0"/>
              </a:spcBef>
              <a:buNone/>
            </a:pPr>
            <a:r>
              <a:rPr lang="ko-KR" altLang="en-US" dirty="0" smtClean="0">
                <a:latin typeface="나눔명조" panose="02020603020101020101" pitchFamily="18" charset="-127"/>
                <a:ea typeface="나눔명조" panose="02020603020101020101" pitchFamily="18" charset="-127"/>
              </a:rPr>
              <a:t>급격한 가입자증가에 대한 관리</a:t>
            </a:r>
            <a:endParaRPr lang="en-US" altLang="ko-KR" dirty="0" smtClean="0">
              <a:latin typeface="나눔명조" panose="02020603020101020101" pitchFamily="18" charset="-127"/>
              <a:ea typeface="나눔명조" panose="02020603020101020101" pitchFamily="18" charset="-127"/>
            </a:endParaRPr>
          </a:p>
          <a:p>
            <a:pPr marL="0" indent="0">
              <a:lnSpc>
                <a:spcPct val="150000"/>
              </a:lnSpc>
              <a:spcBef>
                <a:spcPts val="0"/>
              </a:spcBef>
              <a:buNone/>
            </a:pPr>
            <a:r>
              <a:rPr lang="ko-KR" altLang="en-US" dirty="0" smtClean="0">
                <a:latin typeface="나눔명조" panose="02020603020101020101" pitchFamily="18" charset="-127"/>
                <a:ea typeface="나눔명조" panose="02020603020101020101" pitchFamily="18" charset="-127"/>
              </a:rPr>
              <a:t>뛰어난 고객경험 제공</a:t>
            </a:r>
            <a:endParaRPr lang="en-US" altLang="ko-KR" dirty="0" smtClean="0">
              <a:latin typeface="나눔명조" panose="02020603020101020101" pitchFamily="18" charset="-127"/>
              <a:ea typeface="나눔명조" panose="02020603020101020101" pitchFamily="18" charset="-127"/>
            </a:endParaRPr>
          </a:p>
          <a:p>
            <a:pPr marL="0" indent="0">
              <a:lnSpc>
                <a:spcPct val="150000"/>
              </a:lnSpc>
              <a:spcBef>
                <a:spcPts val="0"/>
              </a:spcBef>
              <a:buNone/>
            </a:pPr>
            <a:r>
              <a:rPr lang="ko-KR" altLang="en-US" dirty="0" smtClean="0">
                <a:latin typeface="나눔명조" panose="02020603020101020101" pitchFamily="18" charset="-127"/>
                <a:ea typeface="나눔명조" panose="02020603020101020101" pitchFamily="18" charset="-127"/>
              </a:rPr>
              <a:t>네트워크 운영효율성 향상</a:t>
            </a:r>
            <a:endParaRPr lang="en-US" altLang="ko-KR" dirty="0" smtClean="0">
              <a:latin typeface="나눔명조" panose="02020603020101020101" pitchFamily="18" charset="-127"/>
              <a:ea typeface="나눔명조" panose="02020603020101020101" pitchFamily="18" charset="-127"/>
            </a:endParaRPr>
          </a:p>
          <a:p>
            <a:pPr marL="0" indent="0">
              <a:lnSpc>
                <a:spcPct val="150000"/>
              </a:lnSpc>
              <a:spcBef>
                <a:spcPts val="0"/>
              </a:spcBef>
              <a:buNone/>
            </a:pPr>
            <a:r>
              <a:rPr lang="ko-KR" altLang="en-US" dirty="0" smtClean="0">
                <a:latin typeface="나눔명조" panose="02020603020101020101" pitchFamily="18" charset="-127"/>
                <a:ea typeface="나눔명조" panose="02020603020101020101" pitchFamily="18" charset="-127"/>
              </a:rPr>
              <a:t>성능향상과 동시에 비용절감</a:t>
            </a:r>
            <a:endParaRPr lang="en-US" altLang="ko-KR" dirty="0" smtClean="0">
              <a:latin typeface="나눔명조" panose="02020603020101020101" pitchFamily="18" charset="-127"/>
              <a:ea typeface="나눔명조" panose="02020603020101020101" pitchFamily="18" charset="-127"/>
            </a:endParaRPr>
          </a:p>
          <a:p>
            <a:pPr marL="0" indent="0">
              <a:lnSpc>
                <a:spcPct val="150000"/>
              </a:lnSpc>
              <a:spcBef>
                <a:spcPts val="0"/>
              </a:spcBef>
              <a:buNone/>
            </a:pPr>
            <a:r>
              <a:rPr lang="ko-KR" altLang="en-US" dirty="0" smtClean="0">
                <a:latin typeface="나눔명조" panose="02020603020101020101" pitchFamily="18" charset="-127"/>
                <a:ea typeface="나눔명조" panose="02020603020101020101" pitchFamily="18" charset="-127"/>
              </a:rPr>
              <a:t>네트워크 인프라의 추가수익</a:t>
            </a:r>
            <a:endParaRPr lang="en-US" altLang="ko-KR" dirty="0" smtClean="0">
              <a:latin typeface="나눔명조" panose="02020603020101020101" pitchFamily="18" charset="-127"/>
              <a:ea typeface="나눔명조" panose="02020603020101020101" pitchFamily="18" charset="-127"/>
            </a:endParaRPr>
          </a:p>
          <a:p>
            <a:pPr marL="0" indent="0">
              <a:lnSpc>
                <a:spcPct val="150000"/>
              </a:lnSpc>
              <a:buNone/>
            </a:pPr>
            <a:endParaRPr lang="en-US" altLang="ko-KR" dirty="0" smtClean="0">
              <a:latin typeface="나눔명조" panose="02020603020101020101" pitchFamily="18" charset="-127"/>
              <a:ea typeface="나눔명조" panose="02020603020101020101" pitchFamily="18" charset="-127"/>
            </a:endParaRPr>
          </a:p>
          <a:p>
            <a:pPr marL="0" indent="0">
              <a:lnSpc>
                <a:spcPct val="150000"/>
              </a:lnSpc>
              <a:buNone/>
            </a:pPr>
            <a:endParaRPr lang="en-US" altLang="ko-KR" dirty="0" smtClean="0">
              <a:latin typeface="나눔명조" panose="02020603020101020101" pitchFamily="18" charset="-127"/>
              <a:ea typeface="나눔명조" panose="02020603020101020101" pitchFamily="18" charset="-127"/>
            </a:endParaRPr>
          </a:p>
          <a:p>
            <a:pPr marL="0" indent="0">
              <a:lnSpc>
                <a:spcPct val="150000"/>
              </a:lnSpc>
              <a:buNone/>
            </a:pPr>
            <a:endParaRPr lang="en-US" altLang="ko-KR" dirty="0" smtClean="0">
              <a:latin typeface="나눔명조" panose="02020603020101020101" pitchFamily="18" charset="-127"/>
              <a:ea typeface="나눔명조" panose="02020603020101020101" pitchFamily="18" charset="-127"/>
            </a:endParaRPr>
          </a:p>
          <a:p>
            <a:pPr marL="0" indent="0">
              <a:lnSpc>
                <a:spcPct val="150000"/>
              </a:lnSpc>
              <a:buNone/>
            </a:pPr>
            <a:endParaRPr lang="ko-KR" altLang="en-US" dirty="0">
              <a:latin typeface="나눔명조" panose="02020603020101020101" pitchFamily="18" charset="-127"/>
              <a:ea typeface="나눔명조" panose="02020603020101020101" pitchFamily="18" charset="-127"/>
            </a:endParaRPr>
          </a:p>
          <a:p>
            <a:pPr>
              <a:lnSpc>
                <a:spcPct val="150000"/>
              </a:lnSpc>
            </a:pPr>
            <a:endParaRPr lang="en-US" altLang="ko-KR" dirty="0" smtClean="0">
              <a:latin typeface="나눔명조" panose="02020603020101020101" pitchFamily="18" charset="-127"/>
              <a:ea typeface="나눔명조" panose="02020603020101020101" pitchFamily="18" charset="-127"/>
            </a:endParaRPr>
          </a:p>
          <a:p>
            <a:pPr>
              <a:lnSpc>
                <a:spcPct val="150000"/>
              </a:lnSpc>
            </a:pPr>
            <a:endParaRPr lang="en-US" altLang="ko-KR" dirty="0" smtClean="0">
              <a:latin typeface="나눔명조" panose="02020603020101020101" pitchFamily="18" charset="-127"/>
              <a:ea typeface="나눔명조" panose="02020603020101020101" pitchFamily="18" charset="-127"/>
            </a:endParaRPr>
          </a:p>
          <a:p>
            <a:pPr marL="0" indent="0">
              <a:lnSpc>
                <a:spcPct val="150000"/>
              </a:lnSpc>
              <a:spcBef>
                <a:spcPts val="0"/>
              </a:spcBef>
              <a:buNone/>
            </a:pPr>
            <a:endParaRPr lang="en-US" altLang="ko-KR" dirty="0">
              <a:latin typeface="나눔명조" panose="02020603020101020101" pitchFamily="18" charset="-127"/>
              <a:ea typeface="나눔명조" panose="02020603020101020101" pitchFamily="18" charset="-127"/>
            </a:endParaRPr>
          </a:p>
          <a:p>
            <a:pPr marL="0" indent="0">
              <a:lnSpc>
                <a:spcPct val="150000"/>
              </a:lnSpc>
              <a:spcBef>
                <a:spcPts val="0"/>
              </a:spcBef>
              <a:buNone/>
            </a:pPr>
            <a:endParaRPr lang="en-US" altLang="ko-KR" dirty="0" smtClean="0">
              <a:latin typeface="나눔명조" panose="02020603020101020101" pitchFamily="18" charset="-127"/>
              <a:ea typeface="나눔명조" panose="02020603020101020101" pitchFamily="18" charset="-127"/>
            </a:endParaRPr>
          </a:p>
          <a:p>
            <a:pPr marL="0" indent="0">
              <a:lnSpc>
                <a:spcPct val="150000"/>
              </a:lnSpc>
              <a:spcBef>
                <a:spcPts val="0"/>
              </a:spcBef>
              <a:buNone/>
            </a:pPr>
            <a:endParaRPr lang="en-US" altLang="ko-KR" dirty="0" smtClean="0">
              <a:latin typeface="나눔명조" panose="02020603020101020101" pitchFamily="18" charset="-127"/>
              <a:ea typeface="나눔명조" panose="02020603020101020101" pitchFamily="18" charset="-127"/>
            </a:endParaRPr>
          </a:p>
        </p:txBody>
      </p:sp>
      <p:sp>
        <p:nvSpPr>
          <p:cNvPr id="8" name="오른쪽 중괄호 7"/>
          <p:cNvSpPr/>
          <p:nvPr/>
        </p:nvSpPr>
        <p:spPr>
          <a:xfrm>
            <a:off x="3975652" y="1270676"/>
            <a:ext cx="270424" cy="21421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800"/>
          </a:p>
        </p:txBody>
      </p:sp>
      <p:pic>
        <p:nvPicPr>
          <p:cNvPr id="31" name="그림 30"/>
          <p:cNvPicPr>
            <a:picLocks noChangeAspect="1"/>
          </p:cNvPicPr>
          <p:nvPr/>
        </p:nvPicPr>
        <p:blipFill>
          <a:blip r:embed="rId3"/>
          <a:stretch>
            <a:fillRect/>
          </a:stretch>
        </p:blipFill>
        <p:spPr>
          <a:xfrm>
            <a:off x="1997003" y="3624865"/>
            <a:ext cx="4967293" cy="2452802"/>
          </a:xfrm>
          <a:prstGeom prst="rect">
            <a:avLst/>
          </a:prstGeom>
        </p:spPr>
      </p:pic>
      <p:sp>
        <p:nvSpPr>
          <p:cNvPr id="32" name="Rectangle 25"/>
          <p:cNvSpPr/>
          <p:nvPr/>
        </p:nvSpPr>
        <p:spPr>
          <a:xfrm>
            <a:off x="4480650" y="1703657"/>
            <a:ext cx="4153735" cy="1477328"/>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defRPr/>
            </a:pPr>
            <a:r>
              <a:rPr lang="ko-KR" altLang="en-US" b="1" kern="0" dirty="0" smtClean="0">
                <a:latin typeface="나눔명조" panose="02020603020101020101" pitchFamily="18" charset="-127"/>
                <a:ea typeface="나눔명조" panose="02020603020101020101" pitchFamily="18" charset="-127"/>
              </a:rPr>
              <a:t>네트워크 성능관리</a:t>
            </a:r>
            <a:endParaRPr lang="en-US" altLang="ko-KR" b="1" kern="0" dirty="0" smtClean="0">
              <a:latin typeface="나눔명조" panose="02020603020101020101" pitchFamily="18" charset="-127"/>
              <a:ea typeface="나눔명조" panose="02020603020101020101" pitchFamily="18" charset="-127"/>
            </a:endParaRPr>
          </a:p>
          <a:p>
            <a:pPr lvl="0">
              <a:defRPr/>
            </a:pPr>
            <a:r>
              <a:rPr lang="en-US" altLang="ko-KR" b="1" kern="0" dirty="0" smtClean="0">
                <a:latin typeface="나눔명조" panose="02020603020101020101" pitchFamily="18" charset="-127"/>
                <a:ea typeface="나눔명조" panose="02020603020101020101" pitchFamily="18" charset="-127"/>
              </a:rPr>
              <a:t>(</a:t>
            </a:r>
            <a:r>
              <a:rPr lang="ko-KR" altLang="en-US" b="1" kern="0" smtClean="0">
                <a:latin typeface="나눔명조" panose="02020603020101020101" pitchFamily="18" charset="-127"/>
                <a:ea typeface="나눔명조" panose="02020603020101020101" pitchFamily="18" charset="-127"/>
              </a:rPr>
              <a:t>네트워크데이터에 대한 가시성</a:t>
            </a:r>
            <a:r>
              <a:rPr lang="en-US" altLang="ko-KR" b="1" kern="0" dirty="0" smtClean="0">
                <a:latin typeface="나눔명조" panose="02020603020101020101" pitchFamily="18" charset="-127"/>
                <a:ea typeface="나눔명조" panose="02020603020101020101" pitchFamily="18" charset="-127"/>
              </a:rPr>
              <a:t>)</a:t>
            </a:r>
          </a:p>
          <a:p>
            <a:pPr lvl="0">
              <a:defRPr/>
            </a:pPr>
            <a:endParaRPr lang="en-US" altLang="ko-KR" b="1" kern="0" dirty="0">
              <a:latin typeface="나눔명조" panose="02020603020101020101" pitchFamily="18" charset="-127"/>
              <a:ea typeface="나눔명조" panose="02020603020101020101" pitchFamily="18" charset="-127"/>
            </a:endParaRPr>
          </a:p>
          <a:p>
            <a:pPr lvl="0">
              <a:defRPr/>
            </a:pPr>
            <a:r>
              <a:rPr lang="ko-KR" altLang="en-US" b="1" kern="0" dirty="0" smtClean="0">
                <a:latin typeface="나눔명조" panose="02020603020101020101" pitchFamily="18" charset="-127"/>
                <a:ea typeface="나눔명조" panose="02020603020101020101" pitchFamily="18" charset="-127"/>
              </a:rPr>
              <a:t>단기</a:t>
            </a:r>
            <a:r>
              <a:rPr lang="en-US" altLang="ko-KR" b="1" kern="0" dirty="0" smtClean="0">
                <a:latin typeface="나눔명조" panose="02020603020101020101" pitchFamily="18" charset="-127"/>
                <a:ea typeface="나눔명조" panose="02020603020101020101" pitchFamily="18" charset="-127"/>
              </a:rPr>
              <a:t>: VoIP </a:t>
            </a:r>
            <a:r>
              <a:rPr lang="ko-KR" altLang="en-US" b="1" kern="0" smtClean="0">
                <a:latin typeface="나눔명조" panose="02020603020101020101" pitchFamily="18" charset="-127"/>
                <a:ea typeface="나눔명조" panose="02020603020101020101" pitchFamily="18" charset="-127"/>
              </a:rPr>
              <a:t>서비스에 적용</a:t>
            </a:r>
            <a:endParaRPr lang="en-US" altLang="ko-KR" b="1" kern="0" dirty="0" smtClean="0">
              <a:latin typeface="나눔명조" panose="02020603020101020101" pitchFamily="18" charset="-127"/>
              <a:ea typeface="나눔명조" panose="02020603020101020101" pitchFamily="18" charset="-127"/>
            </a:endParaRPr>
          </a:p>
          <a:p>
            <a:pPr lvl="0">
              <a:defRPr/>
            </a:pPr>
            <a:r>
              <a:rPr lang="ko-KR" altLang="en-US" b="1" kern="0" dirty="0" smtClean="0">
                <a:latin typeface="나눔명조" panose="02020603020101020101" pitchFamily="18" charset="-127"/>
                <a:ea typeface="나눔명조" panose="02020603020101020101" pitchFamily="18" charset="-127"/>
              </a:rPr>
              <a:t>중기</a:t>
            </a:r>
            <a:r>
              <a:rPr lang="en-US" altLang="ko-KR" b="1" kern="0" dirty="0" smtClean="0">
                <a:latin typeface="나눔명조" panose="02020603020101020101" pitchFamily="18" charset="-127"/>
                <a:ea typeface="나눔명조" panose="02020603020101020101" pitchFamily="18" charset="-127"/>
              </a:rPr>
              <a:t>: </a:t>
            </a:r>
            <a:r>
              <a:rPr lang="ko-KR" altLang="en-US" b="1" kern="0" smtClean="0">
                <a:latin typeface="나눔명조" panose="02020603020101020101" pitchFamily="18" charset="-127"/>
                <a:ea typeface="나눔명조" panose="02020603020101020101" pitchFamily="18" charset="-127"/>
              </a:rPr>
              <a:t>전 서비스영역으로 확대</a:t>
            </a:r>
            <a:endParaRPr lang="en-US" altLang="ko-KR" b="1" kern="0" dirty="0">
              <a:latin typeface="나눔명조" panose="02020603020101020101" pitchFamily="18" charset="-127"/>
              <a:ea typeface="나눔명조" panose="02020603020101020101" pitchFamily="18" charset="-127"/>
            </a:endParaRPr>
          </a:p>
        </p:txBody>
      </p:sp>
      <p:sp>
        <p:nvSpPr>
          <p:cNvPr id="10" name="Rectangle 2"/>
          <p:cNvSpPr>
            <a:spLocks noGrp="1" noChangeArrowheads="1"/>
          </p:cNvSpPr>
          <p:nvPr>
            <p:ph type="title"/>
          </p:nvPr>
        </p:nvSpPr>
        <p:spPr>
          <a:xfrm>
            <a:off x="369617" y="511817"/>
            <a:ext cx="9044043" cy="440795"/>
          </a:xfrm>
        </p:spPr>
        <p:txBody>
          <a:bodyPr>
            <a:normAutofit fontScale="90000"/>
          </a:bodyPr>
          <a:lstStyle/>
          <a:p>
            <a:pPr eaLnBrk="1" hangingPunct="1"/>
            <a:r>
              <a:rPr lang="en-US" altLang="ko-KR" dirty="0" smtClean="0">
                <a:latin typeface="나눔명조" panose="02020603020101020101" pitchFamily="18" charset="-127"/>
                <a:ea typeface="나눔명조" panose="02020603020101020101" pitchFamily="18" charset="-127"/>
              </a:rPr>
              <a:t>N/W Performance Management </a:t>
            </a:r>
            <a:r>
              <a:rPr lang="en-US" altLang="ko-KR" dirty="0" smtClean="0">
                <a:latin typeface="나눔명조" panose="02020603020101020101" pitchFamily="18" charset="-127"/>
                <a:ea typeface="나눔명조" panose="02020603020101020101" pitchFamily="18" charset="-127"/>
              </a:rPr>
              <a:t>– </a:t>
            </a:r>
            <a:r>
              <a:rPr lang="en-US" altLang="ko-KR" dirty="0" smtClean="0">
                <a:latin typeface="나눔명조" panose="02020603020101020101" pitchFamily="18" charset="-127"/>
                <a:ea typeface="나눔명조" panose="02020603020101020101" pitchFamily="18" charset="-127"/>
              </a:rPr>
              <a:t>Century Link</a:t>
            </a:r>
            <a:endParaRPr lang="ko-KR" altLang="en-US" dirty="0" smtClean="0">
              <a:latin typeface="나눔명조" panose="02020603020101020101" pitchFamily="18" charset="-127"/>
              <a:ea typeface="나눔명조" panose="02020603020101020101" pitchFamily="18" charset="-127"/>
            </a:endParaRPr>
          </a:p>
        </p:txBody>
      </p:sp>
      <p:sp>
        <p:nvSpPr>
          <p:cNvPr id="13" name="Text Placeholder 3"/>
          <p:cNvSpPr>
            <a:spLocks noGrp="1"/>
          </p:cNvSpPr>
          <p:nvPr>
            <p:ph type="body" sz="quarter" idx="13"/>
          </p:nvPr>
        </p:nvSpPr>
        <p:spPr>
          <a:xfrm>
            <a:off x="369277" y="193753"/>
            <a:ext cx="9044382" cy="321923"/>
          </a:xfrm>
        </p:spPr>
        <p:txBody>
          <a:bodyPr/>
          <a:lstStyle/>
          <a:p>
            <a:r>
              <a:rPr lang="en-US" altLang="ko-KR" dirty="0" smtClean="0">
                <a:latin typeface="나눔명조" panose="02020603020101020101" pitchFamily="18" charset="-127"/>
                <a:ea typeface="나눔명조" panose="02020603020101020101" pitchFamily="18" charset="-127"/>
              </a:rPr>
              <a:t>4. </a:t>
            </a:r>
            <a:r>
              <a:rPr lang="ko-KR" altLang="en-US" smtClean="0">
                <a:latin typeface="나눔명조" panose="02020603020101020101" pitchFamily="18" charset="-127"/>
                <a:ea typeface="나눔명조" panose="02020603020101020101" pitchFamily="18" charset="-127"/>
              </a:rPr>
              <a:t>구축</a:t>
            </a:r>
            <a:r>
              <a:rPr lang="ko-KR" altLang="en-US" smtClean="0">
                <a:latin typeface="나눔명조" panose="02020603020101020101" pitchFamily="18" charset="-127"/>
                <a:ea typeface="나눔명조" panose="02020603020101020101" pitchFamily="18" charset="-127"/>
              </a:rPr>
              <a:t>사례</a:t>
            </a:r>
            <a:r>
              <a:rPr lang="en-US" altLang="ko-KR" dirty="0" smtClean="0">
                <a:latin typeface="나눔명조" panose="02020603020101020101" pitchFamily="18" charset="-127"/>
                <a:ea typeface="나눔명조" panose="02020603020101020101" pitchFamily="18" charset="-127"/>
              </a:rPr>
              <a:t> </a:t>
            </a:r>
            <a:r>
              <a:rPr lang="en-US" altLang="ko-KR" dirty="0" smtClean="0">
                <a:latin typeface="나눔명조" panose="02020603020101020101" pitchFamily="18" charset="-127"/>
                <a:ea typeface="나눔명조" panose="02020603020101020101" pitchFamily="18" charset="-127"/>
              </a:rPr>
              <a:t>/ </a:t>
            </a:r>
            <a:r>
              <a:rPr lang="ko-KR" altLang="en-US" dirty="0">
                <a:latin typeface="나눔명조" panose="02020603020101020101" pitchFamily="18" charset="-127"/>
                <a:ea typeface="나눔명조" panose="02020603020101020101" pitchFamily="18" charset="-127"/>
              </a:rPr>
              <a:t>해외</a:t>
            </a:r>
            <a:r>
              <a:rPr lang="en-US" altLang="ko-KR" dirty="0">
                <a:latin typeface="나눔명조" panose="02020603020101020101" pitchFamily="18" charset="-127"/>
                <a:ea typeface="나눔명조" panose="02020603020101020101" pitchFamily="18" charset="-127"/>
              </a:rPr>
              <a:t> </a:t>
            </a:r>
            <a:r>
              <a:rPr lang="ko-KR" altLang="en-US" dirty="0">
                <a:latin typeface="나눔명조" panose="02020603020101020101" pitchFamily="18" charset="-127"/>
                <a:ea typeface="나눔명조" panose="02020603020101020101" pitchFamily="18" charset="-127"/>
              </a:rPr>
              <a:t>우수</a:t>
            </a:r>
            <a:r>
              <a:rPr lang="en-US" altLang="ko-KR" dirty="0">
                <a:latin typeface="나눔명조" panose="02020603020101020101" pitchFamily="18" charset="-127"/>
                <a:ea typeface="나눔명조" panose="02020603020101020101" pitchFamily="18" charset="-127"/>
              </a:rPr>
              <a:t> </a:t>
            </a:r>
            <a:r>
              <a:rPr lang="ko-KR" altLang="en-US">
                <a:latin typeface="나눔명조" panose="02020603020101020101" pitchFamily="18" charset="-127"/>
                <a:ea typeface="나눔명조" panose="02020603020101020101" pitchFamily="18" charset="-127"/>
              </a:rPr>
              <a:t>참조</a:t>
            </a:r>
            <a:r>
              <a:rPr lang="en-US" altLang="ko-KR" dirty="0">
                <a:latin typeface="나눔명조" panose="02020603020101020101" pitchFamily="18" charset="-127"/>
                <a:ea typeface="나눔명조" panose="02020603020101020101" pitchFamily="18" charset="-127"/>
              </a:rPr>
              <a:t> </a:t>
            </a:r>
            <a:r>
              <a:rPr lang="ko-KR" altLang="en-US" smtClean="0">
                <a:latin typeface="나눔명조" panose="02020603020101020101" pitchFamily="18" charset="-127"/>
                <a:ea typeface="나눔명조" panose="02020603020101020101" pitchFamily="18" charset="-127"/>
              </a:rPr>
              <a:t>사례 </a:t>
            </a:r>
            <a:r>
              <a:rPr lang="en-US" altLang="ko-KR" dirty="0" smtClean="0">
                <a:latin typeface="나눔명조" panose="02020603020101020101" pitchFamily="18" charset="-127"/>
                <a:ea typeface="나눔명조" panose="02020603020101020101" pitchFamily="18" charset="-127"/>
              </a:rPr>
              <a:t>(</a:t>
            </a:r>
            <a:r>
              <a:rPr lang="ko-KR" altLang="en-US" smtClean="0">
                <a:latin typeface="나눔명조" panose="02020603020101020101" pitchFamily="18" charset="-127"/>
                <a:ea typeface="나눔명조" panose="02020603020101020101" pitchFamily="18" charset="-127"/>
              </a:rPr>
              <a:t>통신분야</a:t>
            </a:r>
            <a:r>
              <a:rPr lang="en-US" altLang="ko-KR" dirty="0" smtClean="0">
                <a:latin typeface="나눔명조" panose="02020603020101020101" pitchFamily="18" charset="-127"/>
                <a:ea typeface="나눔명조" panose="02020603020101020101" pitchFamily="18" charset="-127"/>
              </a:rPr>
              <a:t>)</a:t>
            </a:r>
            <a:endParaRPr lang="en-US" dirty="0">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395552750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dirty="0" smtClean="0">
                <a:latin typeface="나눔명조" panose="02020603020101020101" pitchFamily="18" charset="-127"/>
                <a:ea typeface="나눔명조" panose="02020603020101020101" pitchFamily="18" charset="-127"/>
              </a:rPr>
              <a:t>국내 대용량 구축사례</a:t>
            </a:r>
            <a:endParaRPr lang="en-US" dirty="0">
              <a:latin typeface="나눔명조" panose="02020603020101020101" pitchFamily="18" charset="-127"/>
              <a:ea typeface="나눔명조" panose="02020603020101020101" pitchFamily="18" charset="-127"/>
            </a:endParaRPr>
          </a:p>
        </p:txBody>
      </p:sp>
      <p:sp>
        <p:nvSpPr>
          <p:cNvPr id="3" name="Slide Number Placeholder 2"/>
          <p:cNvSpPr>
            <a:spLocks noGrp="1"/>
          </p:cNvSpPr>
          <p:nvPr>
            <p:ph type="sldNum" sz="quarter" idx="12"/>
          </p:nvPr>
        </p:nvSpPr>
        <p:spPr/>
        <p:txBody>
          <a:bodyPr/>
          <a:lstStyle/>
          <a:p>
            <a:fld id="{027CC8FC-DC84-4CE8-AADD-ED05D9A2A54F}" type="slidenum">
              <a:rPr lang="en-US" smtClean="0">
                <a:latin typeface="나눔명조" panose="02020603020101020101" pitchFamily="18" charset="-127"/>
                <a:ea typeface="나눔명조" panose="02020603020101020101" pitchFamily="18" charset="-127"/>
              </a:rPr>
              <a:pPr/>
              <a:t>37</a:t>
            </a:fld>
            <a:endParaRPr lang="en-US">
              <a:latin typeface="나눔명조" panose="02020603020101020101" pitchFamily="18" charset="-127"/>
              <a:ea typeface="나눔명조" panose="02020603020101020101" pitchFamily="18" charset="-127"/>
            </a:endParaRPr>
          </a:p>
        </p:txBody>
      </p:sp>
      <p:sp>
        <p:nvSpPr>
          <p:cNvPr id="5" name="Text Placeholder 4"/>
          <p:cNvSpPr>
            <a:spLocks noGrp="1"/>
          </p:cNvSpPr>
          <p:nvPr>
            <p:ph type="body" sz="quarter" idx="13"/>
          </p:nvPr>
        </p:nvSpPr>
        <p:spPr/>
        <p:txBody>
          <a:bodyPr/>
          <a:lstStyle/>
          <a:p>
            <a:r>
              <a:rPr lang="en-US" altLang="ko-KR" dirty="0" smtClean="0">
                <a:latin typeface="나눔명조" panose="02020603020101020101" pitchFamily="18" charset="-127"/>
                <a:ea typeface="나눔명조" panose="02020603020101020101" pitchFamily="18" charset="-127"/>
              </a:rPr>
              <a:t>4. </a:t>
            </a:r>
            <a:r>
              <a:rPr lang="ko-KR" altLang="en-US" smtClean="0">
                <a:latin typeface="나눔명조" panose="02020603020101020101" pitchFamily="18" charset="-127"/>
                <a:ea typeface="나눔명조" panose="02020603020101020101" pitchFamily="18" charset="-127"/>
              </a:rPr>
              <a:t>구축사례</a:t>
            </a:r>
            <a:endParaRPr lang="en-US" dirty="0">
              <a:latin typeface="나눔명조" panose="02020603020101020101" pitchFamily="18" charset="-127"/>
              <a:ea typeface="나눔명조" panose="02020603020101020101" pitchFamily="18" charset="-127"/>
            </a:endParaRPr>
          </a:p>
        </p:txBody>
      </p:sp>
      <p:sp>
        <p:nvSpPr>
          <p:cNvPr id="11" name="Content Placeholder 4"/>
          <p:cNvSpPr>
            <a:spLocks noGrp="1"/>
          </p:cNvSpPr>
          <p:nvPr/>
        </p:nvSpPr>
        <p:spPr>
          <a:xfrm>
            <a:off x="383046" y="1346755"/>
            <a:ext cx="9139908" cy="725802"/>
          </a:xfrm>
          <a:prstGeom prst="rect">
            <a:avLst/>
          </a:prstGeom>
        </p:spPr>
        <p:txBody>
          <a:bodyPr vert="horz" lIns="60341" tIns="30171" rIns="60341" bIns="30171"/>
          <a:lstStyle>
            <a:lvl1pPr marL="301706" marR="0" indent="-301706" algn="l" defTabSz="957765" rtl="0" eaLnBrk="1" fontAlgn="auto" latinLnBrk="0" hangingPunct="1">
              <a:lnSpc>
                <a:spcPct val="100000"/>
              </a:lnSpc>
              <a:spcBef>
                <a:spcPts val="792"/>
              </a:spcBef>
              <a:spcAft>
                <a:spcPts val="0"/>
              </a:spcAft>
              <a:buClrTx/>
              <a:buSzPct val="80000"/>
              <a:buFont typeface="Arial"/>
              <a:buChar char="•"/>
              <a:tabLst/>
              <a:defRPr sz="1800" b="1" kern="1200" spc="-66">
                <a:solidFill>
                  <a:schemeClr val="tx1"/>
                </a:solidFill>
                <a:latin typeface="+mn-lt"/>
                <a:ea typeface="+mn-ea"/>
                <a:cs typeface="+mn-cs"/>
              </a:defRPr>
            </a:lvl1pPr>
            <a:lvl2pPr marL="301678" marR="0" indent="0" algn="l" defTabSz="957765" rtl="0" eaLnBrk="1" fontAlgn="auto" latinLnBrk="0" hangingPunct="1">
              <a:lnSpc>
                <a:spcPct val="100000"/>
              </a:lnSpc>
              <a:spcBef>
                <a:spcPts val="0"/>
              </a:spcBef>
              <a:spcAft>
                <a:spcPts val="0"/>
              </a:spcAft>
              <a:buClrTx/>
              <a:buSzTx/>
              <a:buFont typeface="Courier New"/>
              <a:buNone/>
              <a:tabLst/>
              <a:defRPr sz="1600" kern="1200" spc="-66">
                <a:solidFill>
                  <a:schemeClr val="tx1"/>
                </a:solidFill>
                <a:latin typeface="+mn-lt"/>
                <a:ea typeface="+mn-ea"/>
                <a:cs typeface="+mn-cs"/>
              </a:defRPr>
            </a:lvl2pPr>
            <a:lvl3pPr marL="835897" marR="0" indent="-186453" algn="l" defTabSz="957765" rtl="0" eaLnBrk="1" fontAlgn="auto" latinLnBrk="0" hangingPunct="1">
              <a:lnSpc>
                <a:spcPct val="100000"/>
              </a:lnSpc>
              <a:spcBef>
                <a:spcPts val="0"/>
              </a:spcBef>
              <a:spcAft>
                <a:spcPts val="0"/>
              </a:spcAft>
              <a:buClr>
                <a:srgbClr val="7F7F7F"/>
              </a:buClr>
              <a:buSzPct val="100000"/>
              <a:buFont typeface="Wingdings" charset="2"/>
              <a:buChar char="ü"/>
              <a:tabLst/>
              <a:defRPr sz="1600" kern="1200" spc="-66">
                <a:solidFill>
                  <a:schemeClr val="tx1"/>
                </a:solidFill>
                <a:latin typeface="+mn-lt"/>
                <a:ea typeface="+mn-ea"/>
                <a:cs typeface="+mn-cs"/>
              </a:defRPr>
            </a:lvl3pPr>
            <a:lvl4pPr marL="1086038" marR="0" indent="-241341" algn="l" defTabSz="957765" rtl="0" eaLnBrk="1" fontAlgn="auto" latinLnBrk="0" hangingPunct="1">
              <a:lnSpc>
                <a:spcPct val="100000"/>
              </a:lnSpc>
              <a:spcBef>
                <a:spcPts val="0"/>
              </a:spcBef>
              <a:spcAft>
                <a:spcPts val="0"/>
              </a:spcAft>
              <a:buClrTx/>
              <a:buSzTx/>
              <a:buFont typeface="Arial" pitchFamily="34" charset="0"/>
              <a:buChar char="–"/>
              <a:tabLst/>
              <a:defRPr sz="1500" kern="1200" spc="-66">
                <a:solidFill>
                  <a:schemeClr val="tx1"/>
                </a:solidFill>
                <a:latin typeface="+mn-lt"/>
                <a:ea typeface="+mn-ea"/>
                <a:cs typeface="+mn-cs"/>
              </a:defRPr>
            </a:lvl4pPr>
            <a:lvl5pPr marL="838662" marR="0" indent="-78436" algn="l" defTabSz="957765" rtl="0" eaLnBrk="1" fontAlgn="auto" latinLnBrk="0" hangingPunct="1">
              <a:lnSpc>
                <a:spcPct val="100000"/>
              </a:lnSpc>
              <a:spcBef>
                <a:spcPts val="0"/>
              </a:spcBef>
              <a:spcAft>
                <a:spcPts val="0"/>
              </a:spcAft>
              <a:buClr>
                <a:srgbClr val="7F7F7F"/>
              </a:buClr>
              <a:buSzTx/>
              <a:buFont typeface="Wingdings 3" pitchFamily="18" charset="2"/>
              <a:buChar char="ê"/>
              <a:tabLst/>
              <a:defRPr sz="1500" kern="1200">
                <a:solidFill>
                  <a:schemeClr val="tx1"/>
                </a:solidFill>
                <a:latin typeface="+mn-lt"/>
                <a:ea typeface="+mn-ea"/>
                <a:cs typeface="+mn-cs"/>
              </a:defRPr>
            </a:lvl5pPr>
            <a:lvl6pPr marL="2633852" indent="-239441" algn="l" defTabSz="957765"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12734" indent="-239441" algn="l" defTabSz="957765"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591617" indent="-239441" algn="l" defTabSz="957765"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70499" indent="-239441" algn="l" defTabSz="957765"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lvl="1"/>
            <a:r>
              <a:rPr lang="ko-KR" altLang="en-US" dirty="0" smtClean="0">
                <a:latin typeface="나눔명조" panose="02020603020101020101" pitchFamily="18" charset="-127"/>
                <a:ea typeface="나눔명조" panose="02020603020101020101" pitchFamily="18" charset="-127"/>
              </a:rPr>
              <a:t>국내 </a:t>
            </a:r>
            <a:r>
              <a:rPr lang="en-US" altLang="ko-KR" dirty="0" smtClean="0">
                <a:latin typeface="나눔명조" panose="02020603020101020101" pitchFamily="18" charset="-127"/>
                <a:ea typeface="나눔명조" panose="02020603020101020101" pitchFamily="18" charset="-127"/>
              </a:rPr>
              <a:t>90</a:t>
            </a:r>
            <a:r>
              <a:rPr lang="ko-KR" altLang="en-US" dirty="0" smtClean="0">
                <a:latin typeface="나눔명조" panose="02020603020101020101" pitchFamily="18" charset="-127"/>
                <a:ea typeface="나눔명조" panose="02020603020101020101" pitchFamily="18" charset="-127"/>
              </a:rPr>
              <a:t>여개사의 고객들이 </a:t>
            </a:r>
            <a:r>
              <a:rPr lang="en-US" altLang="ko-KR" dirty="0" smtClean="0">
                <a:latin typeface="나눔명조" panose="02020603020101020101" pitchFamily="18" charset="-127"/>
                <a:ea typeface="나눔명조" panose="02020603020101020101" pitchFamily="18" charset="-127"/>
              </a:rPr>
              <a:t>Splunk</a:t>
            </a:r>
            <a:r>
              <a:rPr lang="ko-KR" altLang="en-US" dirty="0" smtClean="0">
                <a:latin typeface="나눔명조" panose="02020603020101020101" pitchFamily="18" charset="-127"/>
                <a:ea typeface="나눔명조" panose="02020603020101020101" pitchFamily="18" charset="-127"/>
              </a:rPr>
              <a:t>를 사용하고 있으며 적용분야는 </a:t>
            </a:r>
            <a:r>
              <a:rPr lang="en-US" altLang="ko-KR" dirty="0" smtClean="0">
                <a:latin typeface="나눔명조" panose="02020603020101020101" pitchFamily="18" charset="-127"/>
                <a:ea typeface="나눔명조" panose="02020603020101020101" pitchFamily="18" charset="-127"/>
              </a:rPr>
              <a:t>IT</a:t>
            </a:r>
            <a:r>
              <a:rPr lang="ko-KR" altLang="en-US" dirty="0" smtClean="0">
                <a:latin typeface="나눔명조" panose="02020603020101020101" pitchFamily="18" charset="-127"/>
                <a:ea typeface="나눔명조" panose="02020603020101020101" pitchFamily="18" charset="-127"/>
              </a:rPr>
              <a:t>운영</a:t>
            </a:r>
            <a:r>
              <a:rPr lang="en-US" altLang="ko-KR" dirty="0" smtClean="0">
                <a:latin typeface="나눔명조" panose="02020603020101020101" pitchFamily="18" charset="-127"/>
                <a:ea typeface="나눔명조" panose="02020603020101020101" pitchFamily="18" charset="-127"/>
              </a:rPr>
              <a:t>,</a:t>
            </a:r>
            <a:r>
              <a:rPr lang="ko-KR" altLang="en-US" dirty="0" smtClean="0">
                <a:latin typeface="나눔명조" panose="02020603020101020101" pitchFamily="18" charset="-127"/>
                <a:ea typeface="나눔명조" panose="02020603020101020101" pitchFamily="18" charset="-127"/>
              </a:rPr>
              <a:t> 보안</a:t>
            </a:r>
            <a:r>
              <a:rPr lang="en-US" altLang="ko-KR" dirty="0" smtClean="0">
                <a:latin typeface="나눔명조" panose="02020603020101020101" pitchFamily="18" charset="-127"/>
                <a:ea typeface="나눔명조" panose="02020603020101020101" pitchFamily="18" charset="-127"/>
              </a:rPr>
              <a:t>,</a:t>
            </a:r>
            <a:r>
              <a:rPr lang="ko-KR" altLang="en-US" dirty="0" smtClean="0">
                <a:latin typeface="나눔명조" panose="02020603020101020101" pitchFamily="18" charset="-127"/>
                <a:ea typeface="나눔명조" panose="02020603020101020101" pitchFamily="18" charset="-127"/>
              </a:rPr>
              <a:t> </a:t>
            </a:r>
            <a:r>
              <a:rPr lang="en-US" altLang="ko-KR" dirty="0" smtClean="0">
                <a:latin typeface="나눔명조" panose="02020603020101020101" pitchFamily="18" charset="-127"/>
                <a:ea typeface="나눔명조" panose="02020603020101020101" pitchFamily="18" charset="-127"/>
              </a:rPr>
              <a:t>application</a:t>
            </a:r>
            <a:r>
              <a:rPr lang="ko-KR" altLang="en-US" dirty="0" smtClean="0">
                <a:latin typeface="나눔명조" panose="02020603020101020101" pitchFamily="18" charset="-127"/>
                <a:ea typeface="나눔명조" panose="02020603020101020101" pitchFamily="18" charset="-127"/>
              </a:rPr>
              <a:t>성능관리</a:t>
            </a:r>
            <a:r>
              <a:rPr lang="en-US" altLang="ko-KR" dirty="0" smtClean="0">
                <a:latin typeface="나눔명조" panose="02020603020101020101" pitchFamily="18" charset="-127"/>
                <a:ea typeface="나눔명조" panose="02020603020101020101" pitchFamily="18" charset="-127"/>
              </a:rPr>
              <a:t>,</a:t>
            </a:r>
            <a:r>
              <a:rPr lang="ko-KR" altLang="en-US" dirty="0" smtClean="0">
                <a:latin typeface="나눔명조" panose="02020603020101020101" pitchFamily="18" charset="-127"/>
                <a:ea typeface="나눔명조" panose="02020603020101020101" pitchFamily="18" charset="-127"/>
              </a:rPr>
              <a:t> 비지니스 분석등 다양한 사례로 </a:t>
            </a:r>
            <a:r>
              <a:rPr lang="ko-KR" altLang="en-US" smtClean="0">
                <a:latin typeface="나눔명조" panose="02020603020101020101" pitchFamily="18" charset="-127"/>
                <a:ea typeface="나눔명조" panose="02020603020101020101" pitchFamily="18" charset="-127"/>
              </a:rPr>
              <a:t>실시간 </a:t>
            </a:r>
            <a:r>
              <a:rPr lang="ko-KR" altLang="en-US" smtClean="0">
                <a:latin typeface="나눔명조" panose="02020603020101020101" pitchFamily="18" charset="-127"/>
                <a:ea typeface="나눔명조" panose="02020603020101020101" pitchFamily="18" charset="-127"/>
              </a:rPr>
              <a:t>분석 시스템 구축</a:t>
            </a:r>
            <a:endParaRPr lang="en-US" dirty="0">
              <a:latin typeface="나눔명조" panose="02020603020101020101" pitchFamily="18" charset="-127"/>
              <a:ea typeface="나눔명조" panose="02020603020101020101" pitchFamily="18" charset="-127"/>
            </a:endParaRPr>
          </a:p>
        </p:txBody>
      </p:sp>
      <p:grpSp>
        <p:nvGrpSpPr>
          <p:cNvPr id="12" name="Group 31"/>
          <p:cNvGrpSpPr/>
          <p:nvPr/>
        </p:nvGrpSpPr>
        <p:grpSpPr>
          <a:xfrm>
            <a:off x="621424" y="2148532"/>
            <a:ext cx="3896331" cy="3317703"/>
            <a:chOff x="696229" y="1291169"/>
            <a:chExt cx="3662819" cy="2934586"/>
          </a:xfrm>
        </p:grpSpPr>
        <p:sp>
          <p:nvSpPr>
            <p:cNvPr id="48" name="Rectangle 7"/>
            <p:cNvSpPr/>
            <p:nvPr/>
          </p:nvSpPr>
          <p:spPr bwMode="gray">
            <a:xfrm>
              <a:off x="707181" y="1302751"/>
              <a:ext cx="3651867" cy="2923004"/>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51093" tIns="25560" rIns="51093" bIns="25560" rtlCol="0" anchor="ctr"/>
            <a:lstStyle>
              <a:defPPr>
                <a:defRPr lang="en-US"/>
              </a:defPPr>
              <a:lvl1pPr marL="0" algn="l" defTabSz="957765" rtl="0" eaLnBrk="1" latinLnBrk="0" hangingPunct="1">
                <a:defRPr sz="1900" kern="1200">
                  <a:solidFill>
                    <a:schemeClr val="lt1"/>
                  </a:solidFill>
                  <a:latin typeface="+mn-lt"/>
                  <a:ea typeface="+mn-ea"/>
                  <a:cs typeface="+mn-cs"/>
                </a:defRPr>
              </a:lvl1pPr>
              <a:lvl2pPr marL="478882" algn="l" defTabSz="957765" rtl="0" eaLnBrk="1" latinLnBrk="0" hangingPunct="1">
                <a:defRPr sz="1900" kern="1200">
                  <a:solidFill>
                    <a:schemeClr val="lt1"/>
                  </a:solidFill>
                  <a:latin typeface="+mn-lt"/>
                  <a:ea typeface="+mn-ea"/>
                  <a:cs typeface="+mn-cs"/>
                </a:defRPr>
              </a:lvl2pPr>
              <a:lvl3pPr marL="957765" algn="l" defTabSz="957765" rtl="0" eaLnBrk="1" latinLnBrk="0" hangingPunct="1">
                <a:defRPr sz="1900" kern="1200">
                  <a:solidFill>
                    <a:schemeClr val="lt1"/>
                  </a:solidFill>
                  <a:latin typeface="+mn-lt"/>
                  <a:ea typeface="+mn-ea"/>
                  <a:cs typeface="+mn-cs"/>
                </a:defRPr>
              </a:lvl3pPr>
              <a:lvl4pPr marL="1436647" algn="l" defTabSz="957765" rtl="0" eaLnBrk="1" latinLnBrk="0" hangingPunct="1">
                <a:defRPr sz="1900" kern="1200">
                  <a:solidFill>
                    <a:schemeClr val="lt1"/>
                  </a:solidFill>
                  <a:latin typeface="+mn-lt"/>
                  <a:ea typeface="+mn-ea"/>
                  <a:cs typeface="+mn-cs"/>
                </a:defRPr>
              </a:lvl4pPr>
              <a:lvl5pPr marL="1915529" algn="l" defTabSz="957765" rtl="0" eaLnBrk="1" latinLnBrk="0" hangingPunct="1">
                <a:defRPr sz="1900" kern="1200">
                  <a:solidFill>
                    <a:schemeClr val="lt1"/>
                  </a:solidFill>
                  <a:latin typeface="+mn-lt"/>
                  <a:ea typeface="+mn-ea"/>
                  <a:cs typeface="+mn-cs"/>
                </a:defRPr>
              </a:lvl5pPr>
              <a:lvl6pPr marL="2394412" algn="l" defTabSz="957765" rtl="0" eaLnBrk="1" latinLnBrk="0" hangingPunct="1">
                <a:defRPr sz="1900" kern="1200">
                  <a:solidFill>
                    <a:schemeClr val="lt1"/>
                  </a:solidFill>
                  <a:latin typeface="+mn-lt"/>
                  <a:ea typeface="+mn-ea"/>
                  <a:cs typeface="+mn-cs"/>
                </a:defRPr>
              </a:lvl6pPr>
              <a:lvl7pPr marL="2873294" algn="l" defTabSz="957765" rtl="0" eaLnBrk="1" latinLnBrk="0" hangingPunct="1">
                <a:defRPr sz="1900" kern="1200">
                  <a:solidFill>
                    <a:schemeClr val="lt1"/>
                  </a:solidFill>
                  <a:latin typeface="+mn-lt"/>
                  <a:ea typeface="+mn-ea"/>
                  <a:cs typeface="+mn-cs"/>
                </a:defRPr>
              </a:lvl7pPr>
              <a:lvl8pPr marL="3352175" algn="l" defTabSz="957765" rtl="0" eaLnBrk="1" latinLnBrk="0" hangingPunct="1">
                <a:defRPr sz="1900" kern="1200">
                  <a:solidFill>
                    <a:schemeClr val="lt1"/>
                  </a:solidFill>
                  <a:latin typeface="+mn-lt"/>
                  <a:ea typeface="+mn-ea"/>
                  <a:cs typeface="+mn-cs"/>
                </a:defRPr>
              </a:lvl8pPr>
              <a:lvl9pPr marL="3831057" algn="l" defTabSz="957765" rtl="0" eaLnBrk="1" latinLnBrk="0" hangingPunct="1">
                <a:defRPr sz="1900" kern="1200">
                  <a:solidFill>
                    <a:schemeClr val="lt1"/>
                  </a:solidFill>
                  <a:latin typeface="+mn-lt"/>
                  <a:ea typeface="+mn-ea"/>
                  <a:cs typeface="+mn-cs"/>
                </a:defRPr>
              </a:lvl9pPr>
            </a:lstStyle>
            <a:p>
              <a:pPr algn="ctr"/>
              <a:endParaRPr lang="en-US" sz="1600">
                <a:latin typeface="나눔명조" panose="02020603020101020101" pitchFamily="18" charset="-127"/>
                <a:ea typeface="나눔명조" panose="02020603020101020101" pitchFamily="18" charset="-127"/>
              </a:endParaRPr>
            </a:p>
          </p:txBody>
        </p:sp>
        <p:sp>
          <p:nvSpPr>
            <p:cNvPr id="49" name="TextBox 18"/>
            <p:cNvSpPr txBox="1"/>
            <p:nvPr/>
          </p:nvSpPr>
          <p:spPr bwMode="gray">
            <a:xfrm>
              <a:off x="2028939" y="3179832"/>
              <a:ext cx="1100757" cy="263446"/>
            </a:xfrm>
            <a:prstGeom prst="rect">
              <a:avLst/>
            </a:prstGeom>
            <a:noFill/>
          </p:spPr>
          <p:txBody>
            <a:bodyPr wrap="square" lIns="51093" tIns="25560" rIns="51093" bIns="25560" rtlCol="0">
              <a:spAutoFit/>
            </a:bodyPr>
            <a:lstStyle>
              <a:defPPr>
                <a:defRPr lang="en-US"/>
              </a:defPPr>
              <a:lvl1pPr marL="0" algn="l" defTabSz="957765" rtl="0" eaLnBrk="1" latinLnBrk="0" hangingPunct="1">
                <a:defRPr sz="1900" kern="1200">
                  <a:solidFill>
                    <a:schemeClr val="tx1"/>
                  </a:solidFill>
                  <a:latin typeface="+mn-lt"/>
                  <a:ea typeface="+mn-ea"/>
                  <a:cs typeface="+mn-cs"/>
                </a:defRPr>
              </a:lvl1pPr>
              <a:lvl2pPr marL="478882" algn="l" defTabSz="957765" rtl="0" eaLnBrk="1" latinLnBrk="0" hangingPunct="1">
                <a:defRPr sz="1900" kern="1200">
                  <a:solidFill>
                    <a:schemeClr val="tx1"/>
                  </a:solidFill>
                  <a:latin typeface="+mn-lt"/>
                  <a:ea typeface="+mn-ea"/>
                  <a:cs typeface="+mn-cs"/>
                </a:defRPr>
              </a:lvl2pPr>
              <a:lvl3pPr marL="957765" algn="l" defTabSz="957765" rtl="0" eaLnBrk="1" latinLnBrk="0" hangingPunct="1">
                <a:defRPr sz="1900" kern="1200">
                  <a:solidFill>
                    <a:schemeClr val="tx1"/>
                  </a:solidFill>
                  <a:latin typeface="+mn-lt"/>
                  <a:ea typeface="+mn-ea"/>
                  <a:cs typeface="+mn-cs"/>
                </a:defRPr>
              </a:lvl3pPr>
              <a:lvl4pPr marL="1436647" algn="l" defTabSz="957765" rtl="0" eaLnBrk="1" latinLnBrk="0" hangingPunct="1">
                <a:defRPr sz="1900" kern="1200">
                  <a:solidFill>
                    <a:schemeClr val="tx1"/>
                  </a:solidFill>
                  <a:latin typeface="+mn-lt"/>
                  <a:ea typeface="+mn-ea"/>
                  <a:cs typeface="+mn-cs"/>
                </a:defRPr>
              </a:lvl4pPr>
              <a:lvl5pPr marL="1915529" algn="l" defTabSz="957765" rtl="0" eaLnBrk="1" latinLnBrk="0" hangingPunct="1">
                <a:defRPr sz="1900" kern="1200">
                  <a:solidFill>
                    <a:schemeClr val="tx1"/>
                  </a:solidFill>
                  <a:latin typeface="+mn-lt"/>
                  <a:ea typeface="+mn-ea"/>
                  <a:cs typeface="+mn-cs"/>
                </a:defRPr>
              </a:lvl5pPr>
              <a:lvl6pPr marL="2394412" algn="l" defTabSz="957765" rtl="0" eaLnBrk="1" latinLnBrk="0" hangingPunct="1">
                <a:defRPr sz="1900" kern="1200">
                  <a:solidFill>
                    <a:schemeClr val="tx1"/>
                  </a:solidFill>
                  <a:latin typeface="+mn-lt"/>
                  <a:ea typeface="+mn-ea"/>
                  <a:cs typeface="+mn-cs"/>
                </a:defRPr>
              </a:lvl6pPr>
              <a:lvl7pPr marL="2873294" algn="l" defTabSz="957765" rtl="0" eaLnBrk="1" latinLnBrk="0" hangingPunct="1">
                <a:defRPr sz="1900" kern="1200">
                  <a:solidFill>
                    <a:schemeClr val="tx1"/>
                  </a:solidFill>
                  <a:latin typeface="+mn-lt"/>
                  <a:ea typeface="+mn-ea"/>
                  <a:cs typeface="+mn-cs"/>
                </a:defRPr>
              </a:lvl7pPr>
              <a:lvl8pPr marL="3352175" algn="l" defTabSz="957765" rtl="0" eaLnBrk="1" latinLnBrk="0" hangingPunct="1">
                <a:defRPr sz="1900" kern="1200">
                  <a:solidFill>
                    <a:schemeClr val="tx1"/>
                  </a:solidFill>
                  <a:latin typeface="+mn-lt"/>
                  <a:ea typeface="+mn-ea"/>
                  <a:cs typeface="+mn-cs"/>
                </a:defRPr>
              </a:lvl8pPr>
              <a:lvl9pPr marL="3831057" algn="l" defTabSz="957765" rtl="0" eaLnBrk="1" latinLnBrk="0" hangingPunct="1">
                <a:defRPr sz="1900" kern="1200">
                  <a:solidFill>
                    <a:schemeClr val="tx1"/>
                  </a:solidFill>
                  <a:latin typeface="+mn-lt"/>
                  <a:ea typeface="+mn-ea"/>
                  <a:cs typeface="+mn-cs"/>
                </a:defRPr>
              </a:lvl9pPr>
            </a:lstStyle>
            <a:p>
              <a:pPr algn="ctr"/>
              <a:r>
                <a:rPr lang="en-US" sz="1600" b="1" dirty="0" smtClean="0">
                  <a:latin typeface="나눔명조" panose="02020603020101020101" pitchFamily="18" charset="-127"/>
                  <a:ea typeface="나눔명조" panose="02020603020101020101" pitchFamily="18" charset="-127"/>
                </a:rPr>
                <a:t>~.2TB/day</a:t>
              </a:r>
              <a:endParaRPr lang="en-US" sz="1600" b="1" dirty="0">
                <a:latin typeface="나눔명조" panose="02020603020101020101" pitchFamily="18" charset="-127"/>
                <a:ea typeface="나눔명조" panose="02020603020101020101" pitchFamily="18" charset="-127"/>
              </a:endParaRPr>
            </a:p>
          </p:txBody>
        </p:sp>
        <p:sp>
          <p:nvSpPr>
            <p:cNvPr id="50" name="TextBox 19"/>
            <p:cNvSpPr txBox="1"/>
            <p:nvPr/>
          </p:nvSpPr>
          <p:spPr bwMode="gray">
            <a:xfrm>
              <a:off x="1158082" y="2300997"/>
              <a:ext cx="1227698" cy="263446"/>
            </a:xfrm>
            <a:prstGeom prst="rect">
              <a:avLst/>
            </a:prstGeom>
            <a:noFill/>
          </p:spPr>
          <p:txBody>
            <a:bodyPr wrap="square" lIns="51093" tIns="25560" rIns="51093" bIns="25560" rtlCol="0">
              <a:spAutoFit/>
            </a:bodyPr>
            <a:lstStyle>
              <a:defPPr>
                <a:defRPr lang="en-US"/>
              </a:defPPr>
              <a:lvl1pPr marL="0" algn="l" defTabSz="957765" rtl="0" eaLnBrk="1" latinLnBrk="0" hangingPunct="1">
                <a:defRPr sz="1900" kern="1200">
                  <a:solidFill>
                    <a:schemeClr val="tx1"/>
                  </a:solidFill>
                  <a:latin typeface="+mn-lt"/>
                  <a:ea typeface="+mn-ea"/>
                  <a:cs typeface="+mn-cs"/>
                </a:defRPr>
              </a:lvl1pPr>
              <a:lvl2pPr marL="478882" algn="l" defTabSz="957765" rtl="0" eaLnBrk="1" latinLnBrk="0" hangingPunct="1">
                <a:defRPr sz="1900" kern="1200">
                  <a:solidFill>
                    <a:schemeClr val="tx1"/>
                  </a:solidFill>
                  <a:latin typeface="+mn-lt"/>
                  <a:ea typeface="+mn-ea"/>
                  <a:cs typeface="+mn-cs"/>
                </a:defRPr>
              </a:lvl2pPr>
              <a:lvl3pPr marL="957765" algn="l" defTabSz="957765" rtl="0" eaLnBrk="1" latinLnBrk="0" hangingPunct="1">
                <a:defRPr sz="1900" kern="1200">
                  <a:solidFill>
                    <a:schemeClr val="tx1"/>
                  </a:solidFill>
                  <a:latin typeface="+mn-lt"/>
                  <a:ea typeface="+mn-ea"/>
                  <a:cs typeface="+mn-cs"/>
                </a:defRPr>
              </a:lvl3pPr>
              <a:lvl4pPr marL="1436647" algn="l" defTabSz="957765" rtl="0" eaLnBrk="1" latinLnBrk="0" hangingPunct="1">
                <a:defRPr sz="1900" kern="1200">
                  <a:solidFill>
                    <a:schemeClr val="tx1"/>
                  </a:solidFill>
                  <a:latin typeface="+mn-lt"/>
                  <a:ea typeface="+mn-ea"/>
                  <a:cs typeface="+mn-cs"/>
                </a:defRPr>
              </a:lvl4pPr>
              <a:lvl5pPr marL="1915529" algn="l" defTabSz="957765" rtl="0" eaLnBrk="1" latinLnBrk="0" hangingPunct="1">
                <a:defRPr sz="1900" kern="1200">
                  <a:solidFill>
                    <a:schemeClr val="tx1"/>
                  </a:solidFill>
                  <a:latin typeface="+mn-lt"/>
                  <a:ea typeface="+mn-ea"/>
                  <a:cs typeface="+mn-cs"/>
                </a:defRPr>
              </a:lvl5pPr>
              <a:lvl6pPr marL="2394412" algn="l" defTabSz="957765" rtl="0" eaLnBrk="1" latinLnBrk="0" hangingPunct="1">
                <a:defRPr sz="1900" kern="1200">
                  <a:solidFill>
                    <a:schemeClr val="tx1"/>
                  </a:solidFill>
                  <a:latin typeface="+mn-lt"/>
                  <a:ea typeface="+mn-ea"/>
                  <a:cs typeface="+mn-cs"/>
                </a:defRPr>
              </a:lvl6pPr>
              <a:lvl7pPr marL="2873294" algn="l" defTabSz="957765" rtl="0" eaLnBrk="1" latinLnBrk="0" hangingPunct="1">
                <a:defRPr sz="1900" kern="1200">
                  <a:solidFill>
                    <a:schemeClr val="tx1"/>
                  </a:solidFill>
                  <a:latin typeface="+mn-lt"/>
                  <a:ea typeface="+mn-ea"/>
                  <a:cs typeface="+mn-cs"/>
                </a:defRPr>
              </a:lvl7pPr>
              <a:lvl8pPr marL="3352175" algn="l" defTabSz="957765" rtl="0" eaLnBrk="1" latinLnBrk="0" hangingPunct="1">
                <a:defRPr sz="1900" kern="1200">
                  <a:solidFill>
                    <a:schemeClr val="tx1"/>
                  </a:solidFill>
                  <a:latin typeface="+mn-lt"/>
                  <a:ea typeface="+mn-ea"/>
                  <a:cs typeface="+mn-cs"/>
                </a:defRPr>
              </a:lvl8pPr>
              <a:lvl9pPr marL="3831057" algn="l" defTabSz="957765" rtl="0" eaLnBrk="1" latinLnBrk="0" hangingPunct="1">
                <a:defRPr sz="1900" kern="1200">
                  <a:solidFill>
                    <a:schemeClr val="tx1"/>
                  </a:solidFill>
                  <a:latin typeface="+mn-lt"/>
                  <a:ea typeface="+mn-ea"/>
                  <a:cs typeface="+mn-cs"/>
                </a:defRPr>
              </a:lvl9pPr>
            </a:lstStyle>
            <a:p>
              <a:pPr algn="ctr"/>
              <a:r>
                <a:rPr lang="en-US" sz="1600" b="1" dirty="0" smtClean="0">
                  <a:latin typeface="나눔명조" panose="02020603020101020101" pitchFamily="18" charset="-127"/>
                  <a:ea typeface="나눔명조" panose="02020603020101020101" pitchFamily="18" charset="-127"/>
                </a:rPr>
                <a:t>.5TB/day</a:t>
              </a:r>
              <a:endParaRPr lang="en-US" sz="1600" b="1" dirty="0">
                <a:latin typeface="나눔명조" panose="02020603020101020101" pitchFamily="18" charset="-127"/>
                <a:ea typeface="나눔명조" panose="02020603020101020101" pitchFamily="18" charset="-127"/>
              </a:endParaRPr>
            </a:p>
          </p:txBody>
        </p:sp>
        <p:sp>
          <p:nvSpPr>
            <p:cNvPr id="51" name="TextBox 20"/>
            <p:cNvSpPr txBox="1"/>
            <p:nvPr/>
          </p:nvSpPr>
          <p:spPr bwMode="gray">
            <a:xfrm>
              <a:off x="1007971" y="1391215"/>
              <a:ext cx="1208135" cy="263446"/>
            </a:xfrm>
            <a:prstGeom prst="rect">
              <a:avLst/>
            </a:prstGeom>
            <a:noFill/>
          </p:spPr>
          <p:txBody>
            <a:bodyPr wrap="square" lIns="51093" tIns="25560" rIns="51093" bIns="25560" rtlCol="0">
              <a:spAutoFit/>
            </a:bodyPr>
            <a:lstStyle>
              <a:defPPr>
                <a:defRPr lang="en-US"/>
              </a:defPPr>
              <a:lvl1pPr marL="0" algn="l" defTabSz="957765" rtl="0" eaLnBrk="1" latinLnBrk="0" hangingPunct="1">
                <a:defRPr sz="1900" kern="1200">
                  <a:solidFill>
                    <a:schemeClr val="tx1"/>
                  </a:solidFill>
                  <a:latin typeface="+mn-lt"/>
                  <a:ea typeface="+mn-ea"/>
                  <a:cs typeface="+mn-cs"/>
                </a:defRPr>
              </a:lvl1pPr>
              <a:lvl2pPr marL="478882" algn="l" defTabSz="957765" rtl="0" eaLnBrk="1" latinLnBrk="0" hangingPunct="1">
                <a:defRPr sz="1900" kern="1200">
                  <a:solidFill>
                    <a:schemeClr val="tx1"/>
                  </a:solidFill>
                  <a:latin typeface="+mn-lt"/>
                  <a:ea typeface="+mn-ea"/>
                  <a:cs typeface="+mn-cs"/>
                </a:defRPr>
              </a:lvl2pPr>
              <a:lvl3pPr marL="957765" algn="l" defTabSz="957765" rtl="0" eaLnBrk="1" latinLnBrk="0" hangingPunct="1">
                <a:defRPr sz="1900" kern="1200">
                  <a:solidFill>
                    <a:schemeClr val="tx1"/>
                  </a:solidFill>
                  <a:latin typeface="+mn-lt"/>
                  <a:ea typeface="+mn-ea"/>
                  <a:cs typeface="+mn-cs"/>
                </a:defRPr>
              </a:lvl3pPr>
              <a:lvl4pPr marL="1436647" algn="l" defTabSz="957765" rtl="0" eaLnBrk="1" latinLnBrk="0" hangingPunct="1">
                <a:defRPr sz="1900" kern="1200">
                  <a:solidFill>
                    <a:schemeClr val="tx1"/>
                  </a:solidFill>
                  <a:latin typeface="+mn-lt"/>
                  <a:ea typeface="+mn-ea"/>
                  <a:cs typeface="+mn-cs"/>
                </a:defRPr>
              </a:lvl4pPr>
              <a:lvl5pPr marL="1915529" algn="l" defTabSz="957765" rtl="0" eaLnBrk="1" latinLnBrk="0" hangingPunct="1">
                <a:defRPr sz="1900" kern="1200">
                  <a:solidFill>
                    <a:schemeClr val="tx1"/>
                  </a:solidFill>
                  <a:latin typeface="+mn-lt"/>
                  <a:ea typeface="+mn-ea"/>
                  <a:cs typeface="+mn-cs"/>
                </a:defRPr>
              </a:lvl5pPr>
              <a:lvl6pPr marL="2394412" algn="l" defTabSz="957765" rtl="0" eaLnBrk="1" latinLnBrk="0" hangingPunct="1">
                <a:defRPr sz="1900" kern="1200">
                  <a:solidFill>
                    <a:schemeClr val="tx1"/>
                  </a:solidFill>
                  <a:latin typeface="+mn-lt"/>
                  <a:ea typeface="+mn-ea"/>
                  <a:cs typeface="+mn-cs"/>
                </a:defRPr>
              </a:lvl6pPr>
              <a:lvl7pPr marL="2873294" algn="l" defTabSz="957765" rtl="0" eaLnBrk="1" latinLnBrk="0" hangingPunct="1">
                <a:defRPr sz="1900" kern="1200">
                  <a:solidFill>
                    <a:schemeClr val="tx1"/>
                  </a:solidFill>
                  <a:latin typeface="+mn-lt"/>
                  <a:ea typeface="+mn-ea"/>
                  <a:cs typeface="+mn-cs"/>
                </a:defRPr>
              </a:lvl7pPr>
              <a:lvl8pPr marL="3352175" algn="l" defTabSz="957765" rtl="0" eaLnBrk="1" latinLnBrk="0" hangingPunct="1">
                <a:defRPr sz="1900" kern="1200">
                  <a:solidFill>
                    <a:schemeClr val="tx1"/>
                  </a:solidFill>
                  <a:latin typeface="+mn-lt"/>
                  <a:ea typeface="+mn-ea"/>
                  <a:cs typeface="+mn-cs"/>
                </a:defRPr>
              </a:lvl8pPr>
              <a:lvl9pPr marL="3831057" algn="l" defTabSz="957765" rtl="0" eaLnBrk="1" latinLnBrk="0" hangingPunct="1">
                <a:defRPr sz="1900" kern="1200">
                  <a:solidFill>
                    <a:schemeClr val="tx1"/>
                  </a:solidFill>
                  <a:latin typeface="+mn-lt"/>
                  <a:ea typeface="+mn-ea"/>
                  <a:cs typeface="+mn-cs"/>
                </a:defRPr>
              </a:lvl9pPr>
            </a:lstStyle>
            <a:p>
              <a:pPr algn="ctr"/>
              <a:r>
                <a:rPr lang="en-US" altLang="ko-KR" sz="1600" b="1" dirty="0">
                  <a:latin typeface="나눔명조" panose="02020603020101020101" pitchFamily="18" charset="-127"/>
                  <a:ea typeface="나눔명조" panose="02020603020101020101" pitchFamily="18" charset="-127"/>
                </a:rPr>
                <a:t>2</a:t>
              </a:r>
              <a:r>
                <a:rPr lang="en-US" sz="1600" b="1" dirty="0" smtClean="0">
                  <a:latin typeface="나눔명조" panose="02020603020101020101" pitchFamily="18" charset="-127"/>
                  <a:ea typeface="나눔명조" panose="02020603020101020101" pitchFamily="18" charset="-127"/>
                </a:rPr>
                <a:t>TB/day</a:t>
              </a:r>
              <a:endParaRPr lang="en-US" sz="1600" b="1" dirty="0">
                <a:latin typeface="나눔명조" panose="02020603020101020101" pitchFamily="18" charset="-127"/>
                <a:ea typeface="나눔명조" panose="02020603020101020101" pitchFamily="18" charset="-127"/>
              </a:endParaRPr>
            </a:p>
          </p:txBody>
        </p:sp>
        <p:sp>
          <p:nvSpPr>
            <p:cNvPr id="52" name="TextBox 22"/>
            <p:cNvSpPr txBox="1"/>
            <p:nvPr/>
          </p:nvSpPr>
          <p:spPr bwMode="gray">
            <a:xfrm>
              <a:off x="2900777" y="2300997"/>
              <a:ext cx="1249338" cy="263446"/>
            </a:xfrm>
            <a:prstGeom prst="rect">
              <a:avLst/>
            </a:prstGeom>
            <a:noFill/>
          </p:spPr>
          <p:txBody>
            <a:bodyPr wrap="square" lIns="51093" tIns="25560" rIns="51093" bIns="25560" rtlCol="0">
              <a:spAutoFit/>
            </a:bodyPr>
            <a:lstStyle>
              <a:defPPr>
                <a:defRPr lang="en-US"/>
              </a:defPPr>
              <a:lvl1pPr marL="0" algn="l" defTabSz="957765" rtl="0" eaLnBrk="1" latinLnBrk="0" hangingPunct="1">
                <a:defRPr sz="1900" kern="1200">
                  <a:solidFill>
                    <a:schemeClr val="tx1"/>
                  </a:solidFill>
                  <a:latin typeface="+mn-lt"/>
                  <a:ea typeface="+mn-ea"/>
                  <a:cs typeface="+mn-cs"/>
                </a:defRPr>
              </a:lvl1pPr>
              <a:lvl2pPr marL="478882" algn="l" defTabSz="957765" rtl="0" eaLnBrk="1" latinLnBrk="0" hangingPunct="1">
                <a:defRPr sz="1900" kern="1200">
                  <a:solidFill>
                    <a:schemeClr val="tx1"/>
                  </a:solidFill>
                  <a:latin typeface="+mn-lt"/>
                  <a:ea typeface="+mn-ea"/>
                  <a:cs typeface="+mn-cs"/>
                </a:defRPr>
              </a:lvl2pPr>
              <a:lvl3pPr marL="957765" algn="l" defTabSz="957765" rtl="0" eaLnBrk="1" latinLnBrk="0" hangingPunct="1">
                <a:defRPr sz="1900" kern="1200">
                  <a:solidFill>
                    <a:schemeClr val="tx1"/>
                  </a:solidFill>
                  <a:latin typeface="+mn-lt"/>
                  <a:ea typeface="+mn-ea"/>
                  <a:cs typeface="+mn-cs"/>
                </a:defRPr>
              </a:lvl3pPr>
              <a:lvl4pPr marL="1436647" algn="l" defTabSz="957765" rtl="0" eaLnBrk="1" latinLnBrk="0" hangingPunct="1">
                <a:defRPr sz="1900" kern="1200">
                  <a:solidFill>
                    <a:schemeClr val="tx1"/>
                  </a:solidFill>
                  <a:latin typeface="+mn-lt"/>
                  <a:ea typeface="+mn-ea"/>
                  <a:cs typeface="+mn-cs"/>
                </a:defRPr>
              </a:lvl4pPr>
              <a:lvl5pPr marL="1915529" algn="l" defTabSz="957765" rtl="0" eaLnBrk="1" latinLnBrk="0" hangingPunct="1">
                <a:defRPr sz="1900" kern="1200">
                  <a:solidFill>
                    <a:schemeClr val="tx1"/>
                  </a:solidFill>
                  <a:latin typeface="+mn-lt"/>
                  <a:ea typeface="+mn-ea"/>
                  <a:cs typeface="+mn-cs"/>
                </a:defRPr>
              </a:lvl5pPr>
              <a:lvl6pPr marL="2394412" algn="l" defTabSz="957765" rtl="0" eaLnBrk="1" latinLnBrk="0" hangingPunct="1">
                <a:defRPr sz="1900" kern="1200">
                  <a:solidFill>
                    <a:schemeClr val="tx1"/>
                  </a:solidFill>
                  <a:latin typeface="+mn-lt"/>
                  <a:ea typeface="+mn-ea"/>
                  <a:cs typeface="+mn-cs"/>
                </a:defRPr>
              </a:lvl6pPr>
              <a:lvl7pPr marL="2873294" algn="l" defTabSz="957765" rtl="0" eaLnBrk="1" latinLnBrk="0" hangingPunct="1">
                <a:defRPr sz="1900" kern="1200">
                  <a:solidFill>
                    <a:schemeClr val="tx1"/>
                  </a:solidFill>
                  <a:latin typeface="+mn-lt"/>
                  <a:ea typeface="+mn-ea"/>
                  <a:cs typeface="+mn-cs"/>
                </a:defRPr>
              </a:lvl7pPr>
              <a:lvl8pPr marL="3352175" algn="l" defTabSz="957765" rtl="0" eaLnBrk="1" latinLnBrk="0" hangingPunct="1">
                <a:defRPr sz="1900" kern="1200">
                  <a:solidFill>
                    <a:schemeClr val="tx1"/>
                  </a:solidFill>
                  <a:latin typeface="+mn-lt"/>
                  <a:ea typeface="+mn-ea"/>
                  <a:cs typeface="+mn-cs"/>
                </a:defRPr>
              </a:lvl8pPr>
              <a:lvl9pPr marL="3831057" algn="l" defTabSz="957765" rtl="0" eaLnBrk="1" latinLnBrk="0" hangingPunct="1">
                <a:defRPr sz="1900" kern="1200">
                  <a:solidFill>
                    <a:schemeClr val="tx1"/>
                  </a:solidFill>
                  <a:latin typeface="+mn-lt"/>
                  <a:ea typeface="+mn-ea"/>
                  <a:cs typeface="+mn-cs"/>
                </a:defRPr>
              </a:lvl9pPr>
            </a:lstStyle>
            <a:p>
              <a:pPr algn="ctr"/>
              <a:r>
                <a:rPr lang="en-US" sz="1600" b="1" dirty="0" smtClean="0">
                  <a:latin typeface="나눔명조" panose="02020603020101020101" pitchFamily="18" charset="-127"/>
                  <a:ea typeface="나눔명조" panose="02020603020101020101" pitchFamily="18" charset="-127"/>
                </a:rPr>
                <a:t>.</a:t>
              </a:r>
              <a:r>
                <a:rPr lang="en-US" sz="1600" b="1" dirty="0">
                  <a:latin typeface="나눔명조" panose="02020603020101020101" pitchFamily="18" charset="-127"/>
                  <a:ea typeface="나눔명조" panose="02020603020101020101" pitchFamily="18" charset="-127"/>
                </a:rPr>
                <a:t>3</a:t>
              </a:r>
              <a:r>
                <a:rPr lang="en-US" sz="1600" b="1" dirty="0" smtClean="0">
                  <a:latin typeface="나눔명조" panose="02020603020101020101" pitchFamily="18" charset="-127"/>
                  <a:ea typeface="나눔명조" panose="02020603020101020101" pitchFamily="18" charset="-127"/>
                </a:rPr>
                <a:t>TB/day</a:t>
              </a:r>
              <a:endParaRPr lang="en-US" sz="1600" b="1" dirty="0">
                <a:latin typeface="나눔명조" panose="02020603020101020101" pitchFamily="18" charset="-127"/>
                <a:ea typeface="나눔명조" panose="02020603020101020101" pitchFamily="18" charset="-127"/>
              </a:endParaRPr>
            </a:p>
          </p:txBody>
        </p:sp>
        <p:sp>
          <p:nvSpPr>
            <p:cNvPr id="53" name="TextBox 23"/>
            <p:cNvSpPr txBox="1"/>
            <p:nvPr/>
          </p:nvSpPr>
          <p:spPr bwMode="gray">
            <a:xfrm>
              <a:off x="2821998" y="1379656"/>
              <a:ext cx="1181540" cy="263446"/>
            </a:xfrm>
            <a:prstGeom prst="rect">
              <a:avLst/>
            </a:prstGeom>
            <a:noFill/>
          </p:spPr>
          <p:txBody>
            <a:bodyPr wrap="square" lIns="51093" tIns="25560" rIns="51093" bIns="25560" rtlCol="0">
              <a:spAutoFit/>
            </a:bodyPr>
            <a:lstStyle>
              <a:defPPr>
                <a:defRPr lang="en-US"/>
              </a:defPPr>
              <a:lvl1pPr marL="0" algn="l" defTabSz="957765" rtl="0" eaLnBrk="1" latinLnBrk="0" hangingPunct="1">
                <a:defRPr sz="1900" kern="1200">
                  <a:solidFill>
                    <a:schemeClr val="tx1"/>
                  </a:solidFill>
                  <a:latin typeface="+mn-lt"/>
                  <a:ea typeface="+mn-ea"/>
                  <a:cs typeface="+mn-cs"/>
                </a:defRPr>
              </a:lvl1pPr>
              <a:lvl2pPr marL="478882" algn="l" defTabSz="957765" rtl="0" eaLnBrk="1" latinLnBrk="0" hangingPunct="1">
                <a:defRPr sz="1900" kern="1200">
                  <a:solidFill>
                    <a:schemeClr val="tx1"/>
                  </a:solidFill>
                  <a:latin typeface="+mn-lt"/>
                  <a:ea typeface="+mn-ea"/>
                  <a:cs typeface="+mn-cs"/>
                </a:defRPr>
              </a:lvl2pPr>
              <a:lvl3pPr marL="957765" algn="l" defTabSz="957765" rtl="0" eaLnBrk="1" latinLnBrk="0" hangingPunct="1">
                <a:defRPr sz="1900" kern="1200">
                  <a:solidFill>
                    <a:schemeClr val="tx1"/>
                  </a:solidFill>
                  <a:latin typeface="+mn-lt"/>
                  <a:ea typeface="+mn-ea"/>
                  <a:cs typeface="+mn-cs"/>
                </a:defRPr>
              </a:lvl3pPr>
              <a:lvl4pPr marL="1436647" algn="l" defTabSz="957765" rtl="0" eaLnBrk="1" latinLnBrk="0" hangingPunct="1">
                <a:defRPr sz="1900" kern="1200">
                  <a:solidFill>
                    <a:schemeClr val="tx1"/>
                  </a:solidFill>
                  <a:latin typeface="+mn-lt"/>
                  <a:ea typeface="+mn-ea"/>
                  <a:cs typeface="+mn-cs"/>
                </a:defRPr>
              </a:lvl4pPr>
              <a:lvl5pPr marL="1915529" algn="l" defTabSz="957765" rtl="0" eaLnBrk="1" latinLnBrk="0" hangingPunct="1">
                <a:defRPr sz="1900" kern="1200">
                  <a:solidFill>
                    <a:schemeClr val="tx1"/>
                  </a:solidFill>
                  <a:latin typeface="+mn-lt"/>
                  <a:ea typeface="+mn-ea"/>
                  <a:cs typeface="+mn-cs"/>
                </a:defRPr>
              </a:lvl5pPr>
              <a:lvl6pPr marL="2394412" algn="l" defTabSz="957765" rtl="0" eaLnBrk="1" latinLnBrk="0" hangingPunct="1">
                <a:defRPr sz="1900" kern="1200">
                  <a:solidFill>
                    <a:schemeClr val="tx1"/>
                  </a:solidFill>
                  <a:latin typeface="+mn-lt"/>
                  <a:ea typeface="+mn-ea"/>
                  <a:cs typeface="+mn-cs"/>
                </a:defRPr>
              </a:lvl6pPr>
              <a:lvl7pPr marL="2873294" algn="l" defTabSz="957765" rtl="0" eaLnBrk="1" latinLnBrk="0" hangingPunct="1">
                <a:defRPr sz="1900" kern="1200">
                  <a:solidFill>
                    <a:schemeClr val="tx1"/>
                  </a:solidFill>
                  <a:latin typeface="+mn-lt"/>
                  <a:ea typeface="+mn-ea"/>
                  <a:cs typeface="+mn-cs"/>
                </a:defRPr>
              </a:lvl7pPr>
              <a:lvl8pPr marL="3352175" algn="l" defTabSz="957765" rtl="0" eaLnBrk="1" latinLnBrk="0" hangingPunct="1">
                <a:defRPr sz="1900" kern="1200">
                  <a:solidFill>
                    <a:schemeClr val="tx1"/>
                  </a:solidFill>
                  <a:latin typeface="+mn-lt"/>
                  <a:ea typeface="+mn-ea"/>
                  <a:cs typeface="+mn-cs"/>
                </a:defRPr>
              </a:lvl8pPr>
              <a:lvl9pPr marL="3831057" algn="l" defTabSz="957765" rtl="0" eaLnBrk="1" latinLnBrk="0" hangingPunct="1">
                <a:defRPr sz="1900" kern="1200">
                  <a:solidFill>
                    <a:schemeClr val="tx1"/>
                  </a:solidFill>
                  <a:latin typeface="+mn-lt"/>
                  <a:ea typeface="+mn-ea"/>
                  <a:cs typeface="+mn-cs"/>
                </a:defRPr>
              </a:lvl9pPr>
            </a:lstStyle>
            <a:p>
              <a:pPr algn="ctr"/>
              <a:r>
                <a:rPr lang="en-US" altLang="ko-KR" sz="1600" b="1" dirty="0" smtClean="0">
                  <a:latin typeface="나눔명조" panose="02020603020101020101" pitchFamily="18" charset="-127"/>
                  <a:ea typeface="나눔명조" panose="02020603020101020101" pitchFamily="18" charset="-127"/>
                </a:rPr>
                <a:t>1.2</a:t>
              </a:r>
              <a:r>
                <a:rPr lang="en-US" sz="1600" b="1" dirty="0" smtClean="0">
                  <a:latin typeface="나눔명조" panose="02020603020101020101" pitchFamily="18" charset="-127"/>
                  <a:ea typeface="나눔명조" panose="02020603020101020101" pitchFamily="18" charset="-127"/>
                </a:rPr>
                <a:t>TB/day</a:t>
              </a:r>
              <a:endParaRPr lang="en-US" sz="1600" b="1" dirty="0">
                <a:latin typeface="나눔명조" panose="02020603020101020101" pitchFamily="18" charset="-127"/>
                <a:ea typeface="나눔명조" panose="02020603020101020101" pitchFamily="18" charset="-127"/>
              </a:endParaRPr>
            </a:p>
          </p:txBody>
        </p:sp>
        <p:grpSp>
          <p:nvGrpSpPr>
            <p:cNvPr id="54" name="Group 24"/>
            <p:cNvGrpSpPr/>
            <p:nvPr/>
          </p:nvGrpSpPr>
          <p:grpSpPr bwMode="gray">
            <a:xfrm>
              <a:off x="696229" y="2235100"/>
              <a:ext cx="3651867" cy="945541"/>
              <a:chOff x="624429" y="1808636"/>
              <a:chExt cx="7759700" cy="945541"/>
            </a:xfrm>
          </p:grpSpPr>
          <p:cxnSp>
            <p:nvCxnSpPr>
              <p:cNvPr id="56" name="Straight Connector 25"/>
              <p:cNvCxnSpPr/>
              <p:nvPr/>
            </p:nvCxnSpPr>
            <p:spPr bwMode="gray">
              <a:xfrm>
                <a:off x="624429" y="2754177"/>
                <a:ext cx="7759700"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26"/>
              <p:cNvCxnSpPr/>
              <p:nvPr/>
            </p:nvCxnSpPr>
            <p:spPr bwMode="gray">
              <a:xfrm>
                <a:off x="624429" y="1808636"/>
                <a:ext cx="7759700"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55" name="Straight Connector 27"/>
            <p:cNvCxnSpPr/>
            <p:nvPr/>
          </p:nvCxnSpPr>
          <p:spPr bwMode="gray">
            <a:xfrm rot="16200000">
              <a:off x="2137950" y="1763135"/>
              <a:ext cx="943931"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32"/>
          <p:cNvGrpSpPr/>
          <p:nvPr/>
        </p:nvGrpSpPr>
        <p:grpSpPr>
          <a:xfrm>
            <a:off x="4657325" y="2384934"/>
            <a:ext cx="4801218" cy="3126311"/>
            <a:chOff x="8583883" y="2743201"/>
            <a:chExt cx="7324002" cy="4191000"/>
          </a:xfrm>
        </p:grpSpPr>
        <p:grpSp>
          <p:nvGrpSpPr>
            <p:cNvPr id="25" name="Group 33"/>
            <p:cNvGrpSpPr/>
            <p:nvPr/>
          </p:nvGrpSpPr>
          <p:grpSpPr bwMode="gray">
            <a:xfrm>
              <a:off x="8583883" y="4792934"/>
              <a:ext cx="7324002" cy="2141267"/>
              <a:chOff x="10486669" y="5102908"/>
              <a:chExt cx="4631670" cy="1500782"/>
            </a:xfrm>
          </p:grpSpPr>
          <p:sp>
            <p:nvSpPr>
              <p:cNvPr id="45" name="Rectangle 51"/>
              <p:cNvSpPr>
                <a:spLocks noChangeArrowheads="1"/>
              </p:cNvSpPr>
              <p:nvPr/>
            </p:nvSpPr>
            <p:spPr bwMode="gray">
              <a:xfrm>
                <a:off x="10491288" y="5210562"/>
                <a:ext cx="4627051" cy="1293738"/>
              </a:xfrm>
              <a:prstGeom prst="rect">
                <a:avLst/>
              </a:prstGeom>
              <a:gradFill flip="none" rotWithShape="1">
                <a:gsLst>
                  <a:gs pos="31000">
                    <a:srgbClr val="000000"/>
                  </a:gs>
                  <a:gs pos="100000">
                    <a:srgbClr val="5F5F5F"/>
                  </a:gs>
                </a:gsLst>
                <a:lin ang="13500000" scaled="1"/>
                <a:tileRect/>
              </a:gradFill>
              <a:ln w="25400" algn="ctr">
                <a:noFill/>
                <a:round/>
                <a:headEnd/>
                <a:tailEnd/>
              </a:ln>
            </p:spPr>
            <p:txBody>
              <a:bodyPr/>
              <a:lstStyle>
                <a:defPPr>
                  <a:defRPr lang="en-US"/>
                </a:defPPr>
                <a:lvl1pPr marL="0" algn="l" defTabSz="957765" rtl="0" eaLnBrk="1" latinLnBrk="0" hangingPunct="1">
                  <a:defRPr sz="1900" kern="1200">
                    <a:solidFill>
                      <a:schemeClr val="tx1"/>
                    </a:solidFill>
                    <a:latin typeface="+mn-lt"/>
                    <a:ea typeface="+mn-ea"/>
                    <a:cs typeface="+mn-cs"/>
                  </a:defRPr>
                </a:lvl1pPr>
                <a:lvl2pPr marL="478882" algn="l" defTabSz="957765" rtl="0" eaLnBrk="1" latinLnBrk="0" hangingPunct="1">
                  <a:defRPr sz="1900" kern="1200">
                    <a:solidFill>
                      <a:schemeClr val="tx1"/>
                    </a:solidFill>
                    <a:latin typeface="+mn-lt"/>
                    <a:ea typeface="+mn-ea"/>
                    <a:cs typeface="+mn-cs"/>
                  </a:defRPr>
                </a:lvl2pPr>
                <a:lvl3pPr marL="957765" algn="l" defTabSz="957765" rtl="0" eaLnBrk="1" latinLnBrk="0" hangingPunct="1">
                  <a:defRPr sz="1900" kern="1200">
                    <a:solidFill>
                      <a:schemeClr val="tx1"/>
                    </a:solidFill>
                    <a:latin typeface="+mn-lt"/>
                    <a:ea typeface="+mn-ea"/>
                    <a:cs typeface="+mn-cs"/>
                  </a:defRPr>
                </a:lvl3pPr>
                <a:lvl4pPr marL="1436647" algn="l" defTabSz="957765" rtl="0" eaLnBrk="1" latinLnBrk="0" hangingPunct="1">
                  <a:defRPr sz="1900" kern="1200">
                    <a:solidFill>
                      <a:schemeClr val="tx1"/>
                    </a:solidFill>
                    <a:latin typeface="+mn-lt"/>
                    <a:ea typeface="+mn-ea"/>
                    <a:cs typeface="+mn-cs"/>
                  </a:defRPr>
                </a:lvl4pPr>
                <a:lvl5pPr marL="1915529" algn="l" defTabSz="957765" rtl="0" eaLnBrk="1" latinLnBrk="0" hangingPunct="1">
                  <a:defRPr sz="1900" kern="1200">
                    <a:solidFill>
                      <a:schemeClr val="tx1"/>
                    </a:solidFill>
                    <a:latin typeface="+mn-lt"/>
                    <a:ea typeface="+mn-ea"/>
                    <a:cs typeface="+mn-cs"/>
                  </a:defRPr>
                </a:lvl5pPr>
                <a:lvl6pPr marL="2394412" algn="l" defTabSz="957765" rtl="0" eaLnBrk="1" latinLnBrk="0" hangingPunct="1">
                  <a:defRPr sz="1900" kern="1200">
                    <a:solidFill>
                      <a:schemeClr val="tx1"/>
                    </a:solidFill>
                    <a:latin typeface="+mn-lt"/>
                    <a:ea typeface="+mn-ea"/>
                    <a:cs typeface="+mn-cs"/>
                  </a:defRPr>
                </a:lvl6pPr>
                <a:lvl7pPr marL="2873294" algn="l" defTabSz="957765" rtl="0" eaLnBrk="1" latinLnBrk="0" hangingPunct="1">
                  <a:defRPr sz="1900" kern="1200">
                    <a:solidFill>
                      <a:schemeClr val="tx1"/>
                    </a:solidFill>
                    <a:latin typeface="+mn-lt"/>
                    <a:ea typeface="+mn-ea"/>
                    <a:cs typeface="+mn-cs"/>
                  </a:defRPr>
                </a:lvl7pPr>
                <a:lvl8pPr marL="3352175" algn="l" defTabSz="957765" rtl="0" eaLnBrk="1" latinLnBrk="0" hangingPunct="1">
                  <a:defRPr sz="1900" kern="1200">
                    <a:solidFill>
                      <a:schemeClr val="tx1"/>
                    </a:solidFill>
                    <a:latin typeface="+mn-lt"/>
                    <a:ea typeface="+mn-ea"/>
                    <a:cs typeface="+mn-cs"/>
                  </a:defRPr>
                </a:lvl8pPr>
                <a:lvl9pPr marL="3831057" algn="l" defTabSz="957765" rtl="0" eaLnBrk="1" latinLnBrk="0" hangingPunct="1">
                  <a:defRPr sz="1900" kern="1200">
                    <a:solidFill>
                      <a:schemeClr val="tx1"/>
                    </a:solidFill>
                    <a:latin typeface="+mn-lt"/>
                    <a:ea typeface="+mn-ea"/>
                    <a:cs typeface="+mn-cs"/>
                  </a:defRPr>
                </a:lvl9pPr>
              </a:lstStyle>
              <a:p>
                <a:endParaRPr lang="en-US" sz="1000" dirty="0">
                  <a:latin typeface="나눔명조" panose="02020603020101020101" pitchFamily="18" charset="-127"/>
                  <a:ea typeface="나눔명조" panose="02020603020101020101" pitchFamily="18" charset="-127"/>
                </a:endParaRPr>
              </a:p>
            </p:txBody>
          </p:sp>
          <p:pic>
            <p:nvPicPr>
              <p:cNvPr id="46" name="Picture 52" descr="white_shimmer_fade"/>
              <p:cNvPicPr>
                <a:picLocks noChangeAspect="1" noChangeArrowheads="1"/>
              </p:cNvPicPr>
              <p:nvPr/>
            </p:nvPicPr>
            <p:blipFill>
              <a:blip r:embed="rId3" cstate="email">
                <a:lum bright="-10000"/>
                <a:extLst>
                  <a:ext uri="{28A0092B-C50C-407E-A947-70E740481C1C}">
                    <a14:useLocalDpi xmlns:a14="http://schemas.microsoft.com/office/drawing/2010/main"/>
                  </a:ext>
                </a:extLst>
              </a:blip>
              <a:srcRect r="16128" b="34515"/>
              <a:stretch>
                <a:fillRect/>
              </a:stretch>
            </p:blipFill>
            <p:spPr bwMode="gray">
              <a:xfrm>
                <a:off x="11132596" y="5102908"/>
                <a:ext cx="3984424" cy="1500782"/>
              </a:xfrm>
              <a:prstGeom prst="rect">
                <a:avLst/>
              </a:prstGeom>
              <a:noFill/>
            </p:spPr>
          </p:pic>
          <p:pic>
            <p:nvPicPr>
              <p:cNvPr id="47" name="Picture 53" descr="white_shimmer_fade"/>
              <p:cNvPicPr>
                <a:picLocks noChangeAspect="1" noChangeArrowheads="1"/>
              </p:cNvPicPr>
              <p:nvPr/>
            </p:nvPicPr>
            <p:blipFill>
              <a:blip r:embed="rId4" cstate="email">
                <a:lum bright="-10000"/>
                <a:extLst>
                  <a:ext uri="{28A0092B-C50C-407E-A947-70E740481C1C}">
                    <a14:useLocalDpi xmlns:a14="http://schemas.microsoft.com/office/drawing/2010/main"/>
                  </a:ext>
                </a:extLst>
              </a:blip>
              <a:srcRect/>
              <a:stretch>
                <a:fillRect/>
              </a:stretch>
            </p:blipFill>
            <p:spPr bwMode="gray">
              <a:xfrm>
                <a:off x="10486669" y="5160584"/>
                <a:ext cx="1842772" cy="694260"/>
              </a:xfrm>
              <a:prstGeom prst="rect">
                <a:avLst/>
              </a:prstGeom>
              <a:noFill/>
            </p:spPr>
          </p:pic>
        </p:grpSp>
        <p:grpSp>
          <p:nvGrpSpPr>
            <p:cNvPr id="26" name="Group 33"/>
            <p:cNvGrpSpPr>
              <a:grpSpLocks/>
            </p:cNvGrpSpPr>
            <p:nvPr/>
          </p:nvGrpSpPr>
          <p:grpSpPr bwMode="gray">
            <a:xfrm>
              <a:off x="8586857" y="2743201"/>
              <a:ext cx="7316156" cy="2951908"/>
              <a:chOff x="422275" y="2682875"/>
              <a:chExt cx="11147421" cy="3836988"/>
            </a:xfrm>
          </p:grpSpPr>
          <p:grpSp>
            <p:nvGrpSpPr>
              <p:cNvPr id="28" name="Group 35"/>
              <p:cNvGrpSpPr>
                <a:grpSpLocks/>
              </p:cNvGrpSpPr>
              <p:nvPr/>
            </p:nvGrpSpPr>
            <p:grpSpPr bwMode="gray">
              <a:xfrm>
                <a:off x="433388" y="2682875"/>
                <a:ext cx="11136308" cy="2741613"/>
                <a:chOff x="273" y="1690"/>
                <a:chExt cx="7015" cy="1727"/>
              </a:xfrm>
            </p:grpSpPr>
            <p:sp>
              <p:nvSpPr>
                <p:cNvPr id="39" name="Rectangle 24"/>
                <p:cNvSpPr>
                  <a:spLocks noChangeArrowheads="1"/>
                </p:cNvSpPr>
                <p:nvPr/>
              </p:nvSpPr>
              <p:spPr bwMode="gray">
                <a:xfrm>
                  <a:off x="4973" y="1690"/>
                  <a:ext cx="1145" cy="1727"/>
                </a:xfrm>
                <a:prstGeom prst="rect">
                  <a:avLst/>
                </a:prstGeom>
                <a:solidFill>
                  <a:schemeClr val="accent2"/>
                </a:solidFill>
                <a:ln w="25400">
                  <a:noFill/>
                  <a:round/>
                  <a:headEnd/>
                  <a:tailEnd/>
                </a:ln>
              </p:spPr>
              <p:txBody>
                <a:bodyPr/>
                <a:lstStyle>
                  <a:defPPr>
                    <a:defRPr lang="en-US"/>
                  </a:defPPr>
                  <a:lvl1pPr marL="0" algn="l" defTabSz="957765" rtl="0" eaLnBrk="1" latinLnBrk="0" hangingPunct="1">
                    <a:defRPr sz="1900" kern="1200">
                      <a:solidFill>
                        <a:schemeClr val="tx1"/>
                      </a:solidFill>
                      <a:latin typeface="+mn-lt"/>
                      <a:ea typeface="+mn-ea"/>
                      <a:cs typeface="+mn-cs"/>
                    </a:defRPr>
                  </a:lvl1pPr>
                  <a:lvl2pPr marL="478882" algn="l" defTabSz="957765" rtl="0" eaLnBrk="1" latinLnBrk="0" hangingPunct="1">
                    <a:defRPr sz="1900" kern="1200">
                      <a:solidFill>
                        <a:schemeClr val="tx1"/>
                      </a:solidFill>
                      <a:latin typeface="+mn-lt"/>
                      <a:ea typeface="+mn-ea"/>
                      <a:cs typeface="+mn-cs"/>
                    </a:defRPr>
                  </a:lvl2pPr>
                  <a:lvl3pPr marL="957765" algn="l" defTabSz="957765" rtl="0" eaLnBrk="1" latinLnBrk="0" hangingPunct="1">
                    <a:defRPr sz="1900" kern="1200">
                      <a:solidFill>
                        <a:schemeClr val="tx1"/>
                      </a:solidFill>
                      <a:latin typeface="+mn-lt"/>
                      <a:ea typeface="+mn-ea"/>
                      <a:cs typeface="+mn-cs"/>
                    </a:defRPr>
                  </a:lvl3pPr>
                  <a:lvl4pPr marL="1436647" algn="l" defTabSz="957765" rtl="0" eaLnBrk="1" latinLnBrk="0" hangingPunct="1">
                    <a:defRPr sz="1900" kern="1200">
                      <a:solidFill>
                        <a:schemeClr val="tx1"/>
                      </a:solidFill>
                      <a:latin typeface="+mn-lt"/>
                      <a:ea typeface="+mn-ea"/>
                      <a:cs typeface="+mn-cs"/>
                    </a:defRPr>
                  </a:lvl4pPr>
                  <a:lvl5pPr marL="1915529" algn="l" defTabSz="957765" rtl="0" eaLnBrk="1" latinLnBrk="0" hangingPunct="1">
                    <a:defRPr sz="1900" kern="1200">
                      <a:solidFill>
                        <a:schemeClr val="tx1"/>
                      </a:solidFill>
                      <a:latin typeface="+mn-lt"/>
                      <a:ea typeface="+mn-ea"/>
                      <a:cs typeface="+mn-cs"/>
                    </a:defRPr>
                  </a:lvl5pPr>
                  <a:lvl6pPr marL="2394412" algn="l" defTabSz="957765" rtl="0" eaLnBrk="1" latinLnBrk="0" hangingPunct="1">
                    <a:defRPr sz="1900" kern="1200">
                      <a:solidFill>
                        <a:schemeClr val="tx1"/>
                      </a:solidFill>
                      <a:latin typeface="+mn-lt"/>
                      <a:ea typeface="+mn-ea"/>
                      <a:cs typeface="+mn-cs"/>
                    </a:defRPr>
                  </a:lvl6pPr>
                  <a:lvl7pPr marL="2873294" algn="l" defTabSz="957765" rtl="0" eaLnBrk="1" latinLnBrk="0" hangingPunct="1">
                    <a:defRPr sz="1900" kern="1200">
                      <a:solidFill>
                        <a:schemeClr val="tx1"/>
                      </a:solidFill>
                      <a:latin typeface="+mn-lt"/>
                      <a:ea typeface="+mn-ea"/>
                      <a:cs typeface="+mn-cs"/>
                    </a:defRPr>
                  </a:lvl7pPr>
                  <a:lvl8pPr marL="3352175" algn="l" defTabSz="957765" rtl="0" eaLnBrk="1" latinLnBrk="0" hangingPunct="1">
                    <a:defRPr sz="1900" kern="1200">
                      <a:solidFill>
                        <a:schemeClr val="tx1"/>
                      </a:solidFill>
                      <a:latin typeface="+mn-lt"/>
                      <a:ea typeface="+mn-ea"/>
                      <a:cs typeface="+mn-cs"/>
                    </a:defRPr>
                  </a:lvl8pPr>
                  <a:lvl9pPr marL="3831057" algn="l" defTabSz="957765" rtl="0" eaLnBrk="1" latinLnBrk="0" hangingPunct="1">
                    <a:defRPr sz="1900" kern="1200">
                      <a:solidFill>
                        <a:schemeClr val="tx1"/>
                      </a:solidFill>
                      <a:latin typeface="+mn-lt"/>
                      <a:ea typeface="+mn-ea"/>
                      <a:cs typeface="+mn-cs"/>
                    </a:defRPr>
                  </a:lvl9pPr>
                </a:lstStyle>
                <a:p>
                  <a:endParaRPr lang="en-US" sz="1800" dirty="0">
                    <a:latin typeface="나눔명조" panose="02020603020101020101" pitchFamily="18" charset="-127"/>
                    <a:ea typeface="나눔명조" panose="02020603020101020101" pitchFamily="18" charset="-127"/>
                  </a:endParaRPr>
                </a:p>
              </p:txBody>
            </p:sp>
            <p:sp>
              <p:nvSpPr>
                <p:cNvPr id="40" name="Rectangle 34"/>
                <p:cNvSpPr>
                  <a:spLocks noChangeArrowheads="1"/>
                </p:cNvSpPr>
                <p:nvPr/>
              </p:nvSpPr>
              <p:spPr bwMode="gray">
                <a:xfrm>
                  <a:off x="6143" y="1690"/>
                  <a:ext cx="1145" cy="1727"/>
                </a:xfrm>
                <a:prstGeom prst="rect">
                  <a:avLst/>
                </a:prstGeom>
                <a:solidFill>
                  <a:schemeClr val="accent2"/>
                </a:solidFill>
                <a:ln w="25400">
                  <a:noFill/>
                  <a:round/>
                  <a:headEnd/>
                  <a:tailEnd/>
                </a:ln>
              </p:spPr>
              <p:txBody>
                <a:bodyPr/>
                <a:lstStyle>
                  <a:defPPr>
                    <a:defRPr lang="en-US"/>
                  </a:defPPr>
                  <a:lvl1pPr marL="0" algn="l" defTabSz="957765" rtl="0" eaLnBrk="1" latinLnBrk="0" hangingPunct="1">
                    <a:defRPr sz="1900" kern="1200">
                      <a:solidFill>
                        <a:schemeClr val="tx1"/>
                      </a:solidFill>
                      <a:latin typeface="+mn-lt"/>
                      <a:ea typeface="+mn-ea"/>
                      <a:cs typeface="+mn-cs"/>
                    </a:defRPr>
                  </a:lvl1pPr>
                  <a:lvl2pPr marL="478882" algn="l" defTabSz="957765" rtl="0" eaLnBrk="1" latinLnBrk="0" hangingPunct="1">
                    <a:defRPr sz="1900" kern="1200">
                      <a:solidFill>
                        <a:schemeClr val="tx1"/>
                      </a:solidFill>
                      <a:latin typeface="+mn-lt"/>
                      <a:ea typeface="+mn-ea"/>
                      <a:cs typeface="+mn-cs"/>
                    </a:defRPr>
                  </a:lvl2pPr>
                  <a:lvl3pPr marL="957765" algn="l" defTabSz="957765" rtl="0" eaLnBrk="1" latinLnBrk="0" hangingPunct="1">
                    <a:defRPr sz="1900" kern="1200">
                      <a:solidFill>
                        <a:schemeClr val="tx1"/>
                      </a:solidFill>
                      <a:latin typeface="+mn-lt"/>
                      <a:ea typeface="+mn-ea"/>
                      <a:cs typeface="+mn-cs"/>
                    </a:defRPr>
                  </a:lvl3pPr>
                  <a:lvl4pPr marL="1436647" algn="l" defTabSz="957765" rtl="0" eaLnBrk="1" latinLnBrk="0" hangingPunct="1">
                    <a:defRPr sz="1900" kern="1200">
                      <a:solidFill>
                        <a:schemeClr val="tx1"/>
                      </a:solidFill>
                      <a:latin typeface="+mn-lt"/>
                      <a:ea typeface="+mn-ea"/>
                      <a:cs typeface="+mn-cs"/>
                    </a:defRPr>
                  </a:lvl4pPr>
                  <a:lvl5pPr marL="1915529" algn="l" defTabSz="957765" rtl="0" eaLnBrk="1" latinLnBrk="0" hangingPunct="1">
                    <a:defRPr sz="1900" kern="1200">
                      <a:solidFill>
                        <a:schemeClr val="tx1"/>
                      </a:solidFill>
                      <a:latin typeface="+mn-lt"/>
                      <a:ea typeface="+mn-ea"/>
                      <a:cs typeface="+mn-cs"/>
                    </a:defRPr>
                  </a:lvl5pPr>
                  <a:lvl6pPr marL="2394412" algn="l" defTabSz="957765" rtl="0" eaLnBrk="1" latinLnBrk="0" hangingPunct="1">
                    <a:defRPr sz="1900" kern="1200">
                      <a:solidFill>
                        <a:schemeClr val="tx1"/>
                      </a:solidFill>
                      <a:latin typeface="+mn-lt"/>
                      <a:ea typeface="+mn-ea"/>
                      <a:cs typeface="+mn-cs"/>
                    </a:defRPr>
                  </a:lvl6pPr>
                  <a:lvl7pPr marL="2873294" algn="l" defTabSz="957765" rtl="0" eaLnBrk="1" latinLnBrk="0" hangingPunct="1">
                    <a:defRPr sz="1900" kern="1200">
                      <a:solidFill>
                        <a:schemeClr val="tx1"/>
                      </a:solidFill>
                      <a:latin typeface="+mn-lt"/>
                      <a:ea typeface="+mn-ea"/>
                      <a:cs typeface="+mn-cs"/>
                    </a:defRPr>
                  </a:lvl7pPr>
                  <a:lvl8pPr marL="3352175" algn="l" defTabSz="957765" rtl="0" eaLnBrk="1" latinLnBrk="0" hangingPunct="1">
                    <a:defRPr sz="1900" kern="1200">
                      <a:solidFill>
                        <a:schemeClr val="tx1"/>
                      </a:solidFill>
                      <a:latin typeface="+mn-lt"/>
                      <a:ea typeface="+mn-ea"/>
                      <a:cs typeface="+mn-cs"/>
                    </a:defRPr>
                  </a:lvl8pPr>
                  <a:lvl9pPr marL="3831057" algn="l" defTabSz="957765" rtl="0" eaLnBrk="1" latinLnBrk="0" hangingPunct="1">
                    <a:defRPr sz="1900" kern="1200">
                      <a:solidFill>
                        <a:schemeClr val="tx1"/>
                      </a:solidFill>
                      <a:latin typeface="+mn-lt"/>
                      <a:ea typeface="+mn-ea"/>
                      <a:cs typeface="+mn-cs"/>
                    </a:defRPr>
                  </a:lvl9pPr>
                </a:lstStyle>
                <a:p>
                  <a:endParaRPr lang="en-US" sz="1800" dirty="0">
                    <a:latin typeface="나눔명조" panose="02020603020101020101" pitchFamily="18" charset="-127"/>
                    <a:ea typeface="나눔명조" panose="02020603020101020101" pitchFamily="18" charset="-127"/>
                  </a:endParaRPr>
                </a:p>
              </p:txBody>
            </p:sp>
            <p:sp>
              <p:nvSpPr>
                <p:cNvPr id="41" name="Rectangle 20"/>
                <p:cNvSpPr>
                  <a:spLocks noChangeArrowheads="1"/>
                </p:cNvSpPr>
                <p:nvPr/>
              </p:nvSpPr>
              <p:spPr bwMode="gray">
                <a:xfrm>
                  <a:off x="273" y="1690"/>
                  <a:ext cx="1145" cy="1727"/>
                </a:xfrm>
                <a:prstGeom prst="rect">
                  <a:avLst/>
                </a:prstGeom>
                <a:solidFill>
                  <a:schemeClr val="accent2"/>
                </a:solidFill>
                <a:ln w="25400">
                  <a:noFill/>
                  <a:round/>
                  <a:headEnd/>
                  <a:tailEnd/>
                </a:ln>
              </p:spPr>
              <p:txBody>
                <a:bodyPr/>
                <a:lstStyle>
                  <a:defPPr>
                    <a:defRPr lang="en-US"/>
                  </a:defPPr>
                  <a:lvl1pPr marL="0" algn="l" defTabSz="957765" rtl="0" eaLnBrk="1" latinLnBrk="0" hangingPunct="1">
                    <a:defRPr sz="1900" kern="1200">
                      <a:solidFill>
                        <a:schemeClr val="tx1"/>
                      </a:solidFill>
                      <a:latin typeface="+mn-lt"/>
                      <a:ea typeface="+mn-ea"/>
                      <a:cs typeface="+mn-cs"/>
                    </a:defRPr>
                  </a:lvl1pPr>
                  <a:lvl2pPr marL="478882" algn="l" defTabSz="957765" rtl="0" eaLnBrk="1" latinLnBrk="0" hangingPunct="1">
                    <a:defRPr sz="1900" kern="1200">
                      <a:solidFill>
                        <a:schemeClr val="tx1"/>
                      </a:solidFill>
                      <a:latin typeface="+mn-lt"/>
                      <a:ea typeface="+mn-ea"/>
                      <a:cs typeface="+mn-cs"/>
                    </a:defRPr>
                  </a:lvl2pPr>
                  <a:lvl3pPr marL="957765" algn="l" defTabSz="957765" rtl="0" eaLnBrk="1" latinLnBrk="0" hangingPunct="1">
                    <a:defRPr sz="1900" kern="1200">
                      <a:solidFill>
                        <a:schemeClr val="tx1"/>
                      </a:solidFill>
                      <a:latin typeface="+mn-lt"/>
                      <a:ea typeface="+mn-ea"/>
                      <a:cs typeface="+mn-cs"/>
                    </a:defRPr>
                  </a:lvl3pPr>
                  <a:lvl4pPr marL="1436647" algn="l" defTabSz="957765" rtl="0" eaLnBrk="1" latinLnBrk="0" hangingPunct="1">
                    <a:defRPr sz="1900" kern="1200">
                      <a:solidFill>
                        <a:schemeClr val="tx1"/>
                      </a:solidFill>
                      <a:latin typeface="+mn-lt"/>
                      <a:ea typeface="+mn-ea"/>
                      <a:cs typeface="+mn-cs"/>
                    </a:defRPr>
                  </a:lvl4pPr>
                  <a:lvl5pPr marL="1915529" algn="l" defTabSz="957765" rtl="0" eaLnBrk="1" latinLnBrk="0" hangingPunct="1">
                    <a:defRPr sz="1900" kern="1200">
                      <a:solidFill>
                        <a:schemeClr val="tx1"/>
                      </a:solidFill>
                      <a:latin typeface="+mn-lt"/>
                      <a:ea typeface="+mn-ea"/>
                      <a:cs typeface="+mn-cs"/>
                    </a:defRPr>
                  </a:lvl5pPr>
                  <a:lvl6pPr marL="2394412" algn="l" defTabSz="957765" rtl="0" eaLnBrk="1" latinLnBrk="0" hangingPunct="1">
                    <a:defRPr sz="1900" kern="1200">
                      <a:solidFill>
                        <a:schemeClr val="tx1"/>
                      </a:solidFill>
                      <a:latin typeface="+mn-lt"/>
                      <a:ea typeface="+mn-ea"/>
                      <a:cs typeface="+mn-cs"/>
                    </a:defRPr>
                  </a:lvl6pPr>
                  <a:lvl7pPr marL="2873294" algn="l" defTabSz="957765" rtl="0" eaLnBrk="1" latinLnBrk="0" hangingPunct="1">
                    <a:defRPr sz="1900" kern="1200">
                      <a:solidFill>
                        <a:schemeClr val="tx1"/>
                      </a:solidFill>
                      <a:latin typeface="+mn-lt"/>
                      <a:ea typeface="+mn-ea"/>
                      <a:cs typeface="+mn-cs"/>
                    </a:defRPr>
                  </a:lvl7pPr>
                  <a:lvl8pPr marL="3352175" algn="l" defTabSz="957765" rtl="0" eaLnBrk="1" latinLnBrk="0" hangingPunct="1">
                    <a:defRPr sz="1900" kern="1200">
                      <a:solidFill>
                        <a:schemeClr val="tx1"/>
                      </a:solidFill>
                      <a:latin typeface="+mn-lt"/>
                      <a:ea typeface="+mn-ea"/>
                      <a:cs typeface="+mn-cs"/>
                    </a:defRPr>
                  </a:lvl8pPr>
                  <a:lvl9pPr marL="3831057" algn="l" defTabSz="957765" rtl="0" eaLnBrk="1" latinLnBrk="0" hangingPunct="1">
                    <a:defRPr sz="1900" kern="1200">
                      <a:solidFill>
                        <a:schemeClr val="tx1"/>
                      </a:solidFill>
                      <a:latin typeface="+mn-lt"/>
                      <a:ea typeface="+mn-ea"/>
                      <a:cs typeface="+mn-cs"/>
                    </a:defRPr>
                  </a:lvl9pPr>
                </a:lstStyle>
                <a:p>
                  <a:endParaRPr lang="en-US" sz="1800" dirty="0">
                    <a:latin typeface="나눔명조" panose="02020603020101020101" pitchFamily="18" charset="-127"/>
                    <a:ea typeface="나눔명조" panose="02020603020101020101" pitchFamily="18" charset="-127"/>
                  </a:endParaRPr>
                </a:p>
              </p:txBody>
            </p:sp>
            <p:sp>
              <p:nvSpPr>
                <p:cNvPr id="42" name="Rectangle 21"/>
                <p:cNvSpPr>
                  <a:spLocks noChangeArrowheads="1"/>
                </p:cNvSpPr>
                <p:nvPr/>
              </p:nvSpPr>
              <p:spPr bwMode="gray">
                <a:xfrm>
                  <a:off x="1448" y="1690"/>
                  <a:ext cx="1145" cy="1727"/>
                </a:xfrm>
                <a:prstGeom prst="rect">
                  <a:avLst/>
                </a:prstGeom>
                <a:solidFill>
                  <a:schemeClr val="accent2"/>
                </a:solidFill>
                <a:ln w="25400">
                  <a:noFill/>
                  <a:round/>
                  <a:headEnd/>
                  <a:tailEnd/>
                </a:ln>
              </p:spPr>
              <p:txBody>
                <a:bodyPr/>
                <a:lstStyle>
                  <a:defPPr>
                    <a:defRPr lang="en-US"/>
                  </a:defPPr>
                  <a:lvl1pPr marL="0" algn="l" defTabSz="957765" rtl="0" eaLnBrk="1" latinLnBrk="0" hangingPunct="1">
                    <a:defRPr sz="1900" kern="1200">
                      <a:solidFill>
                        <a:schemeClr val="tx1"/>
                      </a:solidFill>
                      <a:latin typeface="+mn-lt"/>
                      <a:ea typeface="+mn-ea"/>
                      <a:cs typeface="+mn-cs"/>
                    </a:defRPr>
                  </a:lvl1pPr>
                  <a:lvl2pPr marL="478882" algn="l" defTabSz="957765" rtl="0" eaLnBrk="1" latinLnBrk="0" hangingPunct="1">
                    <a:defRPr sz="1900" kern="1200">
                      <a:solidFill>
                        <a:schemeClr val="tx1"/>
                      </a:solidFill>
                      <a:latin typeface="+mn-lt"/>
                      <a:ea typeface="+mn-ea"/>
                      <a:cs typeface="+mn-cs"/>
                    </a:defRPr>
                  </a:lvl2pPr>
                  <a:lvl3pPr marL="957765" algn="l" defTabSz="957765" rtl="0" eaLnBrk="1" latinLnBrk="0" hangingPunct="1">
                    <a:defRPr sz="1900" kern="1200">
                      <a:solidFill>
                        <a:schemeClr val="tx1"/>
                      </a:solidFill>
                      <a:latin typeface="+mn-lt"/>
                      <a:ea typeface="+mn-ea"/>
                      <a:cs typeface="+mn-cs"/>
                    </a:defRPr>
                  </a:lvl3pPr>
                  <a:lvl4pPr marL="1436647" algn="l" defTabSz="957765" rtl="0" eaLnBrk="1" latinLnBrk="0" hangingPunct="1">
                    <a:defRPr sz="1900" kern="1200">
                      <a:solidFill>
                        <a:schemeClr val="tx1"/>
                      </a:solidFill>
                      <a:latin typeface="+mn-lt"/>
                      <a:ea typeface="+mn-ea"/>
                      <a:cs typeface="+mn-cs"/>
                    </a:defRPr>
                  </a:lvl4pPr>
                  <a:lvl5pPr marL="1915529" algn="l" defTabSz="957765" rtl="0" eaLnBrk="1" latinLnBrk="0" hangingPunct="1">
                    <a:defRPr sz="1900" kern="1200">
                      <a:solidFill>
                        <a:schemeClr val="tx1"/>
                      </a:solidFill>
                      <a:latin typeface="+mn-lt"/>
                      <a:ea typeface="+mn-ea"/>
                      <a:cs typeface="+mn-cs"/>
                    </a:defRPr>
                  </a:lvl5pPr>
                  <a:lvl6pPr marL="2394412" algn="l" defTabSz="957765" rtl="0" eaLnBrk="1" latinLnBrk="0" hangingPunct="1">
                    <a:defRPr sz="1900" kern="1200">
                      <a:solidFill>
                        <a:schemeClr val="tx1"/>
                      </a:solidFill>
                      <a:latin typeface="+mn-lt"/>
                      <a:ea typeface="+mn-ea"/>
                      <a:cs typeface="+mn-cs"/>
                    </a:defRPr>
                  </a:lvl6pPr>
                  <a:lvl7pPr marL="2873294" algn="l" defTabSz="957765" rtl="0" eaLnBrk="1" latinLnBrk="0" hangingPunct="1">
                    <a:defRPr sz="1900" kern="1200">
                      <a:solidFill>
                        <a:schemeClr val="tx1"/>
                      </a:solidFill>
                      <a:latin typeface="+mn-lt"/>
                      <a:ea typeface="+mn-ea"/>
                      <a:cs typeface="+mn-cs"/>
                    </a:defRPr>
                  </a:lvl7pPr>
                  <a:lvl8pPr marL="3352175" algn="l" defTabSz="957765" rtl="0" eaLnBrk="1" latinLnBrk="0" hangingPunct="1">
                    <a:defRPr sz="1900" kern="1200">
                      <a:solidFill>
                        <a:schemeClr val="tx1"/>
                      </a:solidFill>
                      <a:latin typeface="+mn-lt"/>
                      <a:ea typeface="+mn-ea"/>
                      <a:cs typeface="+mn-cs"/>
                    </a:defRPr>
                  </a:lvl8pPr>
                  <a:lvl9pPr marL="3831057" algn="l" defTabSz="957765" rtl="0" eaLnBrk="1" latinLnBrk="0" hangingPunct="1">
                    <a:defRPr sz="1900" kern="1200">
                      <a:solidFill>
                        <a:schemeClr val="tx1"/>
                      </a:solidFill>
                      <a:latin typeface="+mn-lt"/>
                      <a:ea typeface="+mn-ea"/>
                      <a:cs typeface="+mn-cs"/>
                    </a:defRPr>
                  </a:lvl9pPr>
                </a:lstStyle>
                <a:p>
                  <a:endParaRPr lang="en-US" sz="1800" dirty="0">
                    <a:latin typeface="나눔명조" panose="02020603020101020101" pitchFamily="18" charset="-127"/>
                    <a:ea typeface="나눔명조" panose="02020603020101020101" pitchFamily="18" charset="-127"/>
                  </a:endParaRPr>
                </a:p>
              </p:txBody>
            </p:sp>
            <p:sp>
              <p:nvSpPr>
                <p:cNvPr id="43" name="Rectangle 22"/>
                <p:cNvSpPr>
                  <a:spLocks noChangeArrowheads="1"/>
                </p:cNvSpPr>
                <p:nvPr/>
              </p:nvSpPr>
              <p:spPr bwMode="gray">
                <a:xfrm>
                  <a:off x="2623" y="1690"/>
                  <a:ext cx="1145" cy="1727"/>
                </a:xfrm>
                <a:prstGeom prst="rect">
                  <a:avLst/>
                </a:prstGeom>
                <a:solidFill>
                  <a:schemeClr val="accent2"/>
                </a:solidFill>
                <a:ln w="25400">
                  <a:noFill/>
                  <a:round/>
                  <a:headEnd/>
                  <a:tailEnd/>
                </a:ln>
              </p:spPr>
              <p:txBody>
                <a:bodyPr/>
                <a:lstStyle>
                  <a:defPPr>
                    <a:defRPr lang="en-US"/>
                  </a:defPPr>
                  <a:lvl1pPr marL="0" algn="l" defTabSz="957765" rtl="0" eaLnBrk="1" latinLnBrk="0" hangingPunct="1">
                    <a:defRPr sz="1900" kern="1200">
                      <a:solidFill>
                        <a:schemeClr val="tx1"/>
                      </a:solidFill>
                      <a:latin typeface="+mn-lt"/>
                      <a:ea typeface="+mn-ea"/>
                      <a:cs typeface="+mn-cs"/>
                    </a:defRPr>
                  </a:lvl1pPr>
                  <a:lvl2pPr marL="478882" algn="l" defTabSz="957765" rtl="0" eaLnBrk="1" latinLnBrk="0" hangingPunct="1">
                    <a:defRPr sz="1900" kern="1200">
                      <a:solidFill>
                        <a:schemeClr val="tx1"/>
                      </a:solidFill>
                      <a:latin typeface="+mn-lt"/>
                      <a:ea typeface="+mn-ea"/>
                      <a:cs typeface="+mn-cs"/>
                    </a:defRPr>
                  </a:lvl2pPr>
                  <a:lvl3pPr marL="957765" algn="l" defTabSz="957765" rtl="0" eaLnBrk="1" latinLnBrk="0" hangingPunct="1">
                    <a:defRPr sz="1900" kern="1200">
                      <a:solidFill>
                        <a:schemeClr val="tx1"/>
                      </a:solidFill>
                      <a:latin typeface="+mn-lt"/>
                      <a:ea typeface="+mn-ea"/>
                      <a:cs typeface="+mn-cs"/>
                    </a:defRPr>
                  </a:lvl3pPr>
                  <a:lvl4pPr marL="1436647" algn="l" defTabSz="957765" rtl="0" eaLnBrk="1" latinLnBrk="0" hangingPunct="1">
                    <a:defRPr sz="1900" kern="1200">
                      <a:solidFill>
                        <a:schemeClr val="tx1"/>
                      </a:solidFill>
                      <a:latin typeface="+mn-lt"/>
                      <a:ea typeface="+mn-ea"/>
                      <a:cs typeface="+mn-cs"/>
                    </a:defRPr>
                  </a:lvl4pPr>
                  <a:lvl5pPr marL="1915529" algn="l" defTabSz="957765" rtl="0" eaLnBrk="1" latinLnBrk="0" hangingPunct="1">
                    <a:defRPr sz="1900" kern="1200">
                      <a:solidFill>
                        <a:schemeClr val="tx1"/>
                      </a:solidFill>
                      <a:latin typeface="+mn-lt"/>
                      <a:ea typeface="+mn-ea"/>
                      <a:cs typeface="+mn-cs"/>
                    </a:defRPr>
                  </a:lvl5pPr>
                  <a:lvl6pPr marL="2394412" algn="l" defTabSz="957765" rtl="0" eaLnBrk="1" latinLnBrk="0" hangingPunct="1">
                    <a:defRPr sz="1900" kern="1200">
                      <a:solidFill>
                        <a:schemeClr val="tx1"/>
                      </a:solidFill>
                      <a:latin typeface="+mn-lt"/>
                      <a:ea typeface="+mn-ea"/>
                      <a:cs typeface="+mn-cs"/>
                    </a:defRPr>
                  </a:lvl6pPr>
                  <a:lvl7pPr marL="2873294" algn="l" defTabSz="957765" rtl="0" eaLnBrk="1" latinLnBrk="0" hangingPunct="1">
                    <a:defRPr sz="1900" kern="1200">
                      <a:solidFill>
                        <a:schemeClr val="tx1"/>
                      </a:solidFill>
                      <a:latin typeface="+mn-lt"/>
                      <a:ea typeface="+mn-ea"/>
                      <a:cs typeface="+mn-cs"/>
                    </a:defRPr>
                  </a:lvl7pPr>
                  <a:lvl8pPr marL="3352175" algn="l" defTabSz="957765" rtl="0" eaLnBrk="1" latinLnBrk="0" hangingPunct="1">
                    <a:defRPr sz="1900" kern="1200">
                      <a:solidFill>
                        <a:schemeClr val="tx1"/>
                      </a:solidFill>
                      <a:latin typeface="+mn-lt"/>
                      <a:ea typeface="+mn-ea"/>
                      <a:cs typeface="+mn-cs"/>
                    </a:defRPr>
                  </a:lvl8pPr>
                  <a:lvl9pPr marL="3831057" algn="l" defTabSz="957765" rtl="0" eaLnBrk="1" latinLnBrk="0" hangingPunct="1">
                    <a:defRPr sz="1900" kern="1200">
                      <a:solidFill>
                        <a:schemeClr val="tx1"/>
                      </a:solidFill>
                      <a:latin typeface="+mn-lt"/>
                      <a:ea typeface="+mn-ea"/>
                      <a:cs typeface="+mn-cs"/>
                    </a:defRPr>
                  </a:lvl9pPr>
                </a:lstStyle>
                <a:p>
                  <a:endParaRPr lang="en-US" sz="1800" dirty="0">
                    <a:latin typeface="나눔명조" panose="02020603020101020101" pitchFamily="18" charset="-127"/>
                    <a:ea typeface="나눔명조" panose="02020603020101020101" pitchFamily="18" charset="-127"/>
                  </a:endParaRPr>
                </a:p>
              </p:txBody>
            </p:sp>
            <p:sp>
              <p:nvSpPr>
                <p:cNvPr id="44" name="Rectangle 23"/>
                <p:cNvSpPr>
                  <a:spLocks noChangeArrowheads="1"/>
                </p:cNvSpPr>
                <p:nvPr/>
              </p:nvSpPr>
              <p:spPr bwMode="gray">
                <a:xfrm>
                  <a:off x="3798" y="1690"/>
                  <a:ext cx="1145" cy="1727"/>
                </a:xfrm>
                <a:prstGeom prst="rect">
                  <a:avLst/>
                </a:prstGeom>
                <a:solidFill>
                  <a:schemeClr val="accent2"/>
                </a:solidFill>
                <a:ln w="25400">
                  <a:noFill/>
                  <a:round/>
                  <a:headEnd/>
                  <a:tailEnd/>
                </a:ln>
              </p:spPr>
              <p:txBody>
                <a:bodyPr/>
                <a:lstStyle>
                  <a:defPPr>
                    <a:defRPr lang="en-US"/>
                  </a:defPPr>
                  <a:lvl1pPr marL="0" algn="l" defTabSz="957765" rtl="0" eaLnBrk="1" latinLnBrk="0" hangingPunct="1">
                    <a:defRPr sz="1900" kern="1200">
                      <a:solidFill>
                        <a:schemeClr val="tx1"/>
                      </a:solidFill>
                      <a:latin typeface="+mn-lt"/>
                      <a:ea typeface="+mn-ea"/>
                      <a:cs typeface="+mn-cs"/>
                    </a:defRPr>
                  </a:lvl1pPr>
                  <a:lvl2pPr marL="478882" algn="l" defTabSz="957765" rtl="0" eaLnBrk="1" latinLnBrk="0" hangingPunct="1">
                    <a:defRPr sz="1900" kern="1200">
                      <a:solidFill>
                        <a:schemeClr val="tx1"/>
                      </a:solidFill>
                      <a:latin typeface="+mn-lt"/>
                      <a:ea typeface="+mn-ea"/>
                      <a:cs typeface="+mn-cs"/>
                    </a:defRPr>
                  </a:lvl2pPr>
                  <a:lvl3pPr marL="957765" algn="l" defTabSz="957765" rtl="0" eaLnBrk="1" latinLnBrk="0" hangingPunct="1">
                    <a:defRPr sz="1900" kern="1200">
                      <a:solidFill>
                        <a:schemeClr val="tx1"/>
                      </a:solidFill>
                      <a:latin typeface="+mn-lt"/>
                      <a:ea typeface="+mn-ea"/>
                      <a:cs typeface="+mn-cs"/>
                    </a:defRPr>
                  </a:lvl3pPr>
                  <a:lvl4pPr marL="1436647" algn="l" defTabSz="957765" rtl="0" eaLnBrk="1" latinLnBrk="0" hangingPunct="1">
                    <a:defRPr sz="1900" kern="1200">
                      <a:solidFill>
                        <a:schemeClr val="tx1"/>
                      </a:solidFill>
                      <a:latin typeface="+mn-lt"/>
                      <a:ea typeface="+mn-ea"/>
                      <a:cs typeface="+mn-cs"/>
                    </a:defRPr>
                  </a:lvl4pPr>
                  <a:lvl5pPr marL="1915529" algn="l" defTabSz="957765" rtl="0" eaLnBrk="1" latinLnBrk="0" hangingPunct="1">
                    <a:defRPr sz="1900" kern="1200">
                      <a:solidFill>
                        <a:schemeClr val="tx1"/>
                      </a:solidFill>
                      <a:latin typeface="+mn-lt"/>
                      <a:ea typeface="+mn-ea"/>
                      <a:cs typeface="+mn-cs"/>
                    </a:defRPr>
                  </a:lvl5pPr>
                  <a:lvl6pPr marL="2394412" algn="l" defTabSz="957765" rtl="0" eaLnBrk="1" latinLnBrk="0" hangingPunct="1">
                    <a:defRPr sz="1900" kern="1200">
                      <a:solidFill>
                        <a:schemeClr val="tx1"/>
                      </a:solidFill>
                      <a:latin typeface="+mn-lt"/>
                      <a:ea typeface="+mn-ea"/>
                      <a:cs typeface="+mn-cs"/>
                    </a:defRPr>
                  </a:lvl6pPr>
                  <a:lvl7pPr marL="2873294" algn="l" defTabSz="957765" rtl="0" eaLnBrk="1" latinLnBrk="0" hangingPunct="1">
                    <a:defRPr sz="1900" kern="1200">
                      <a:solidFill>
                        <a:schemeClr val="tx1"/>
                      </a:solidFill>
                      <a:latin typeface="+mn-lt"/>
                      <a:ea typeface="+mn-ea"/>
                      <a:cs typeface="+mn-cs"/>
                    </a:defRPr>
                  </a:lvl7pPr>
                  <a:lvl8pPr marL="3352175" algn="l" defTabSz="957765" rtl="0" eaLnBrk="1" latinLnBrk="0" hangingPunct="1">
                    <a:defRPr sz="1900" kern="1200">
                      <a:solidFill>
                        <a:schemeClr val="tx1"/>
                      </a:solidFill>
                      <a:latin typeface="+mn-lt"/>
                      <a:ea typeface="+mn-ea"/>
                      <a:cs typeface="+mn-cs"/>
                    </a:defRPr>
                  </a:lvl8pPr>
                  <a:lvl9pPr marL="3831057" algn="l" defTabSz="957765" rtl="0" eaLnBrk="1" latinLnBrk="0" hangingPunct="1">
                    <a:defRPr sz="1900" kern="1200">
                      <a:solidFill>
                        <a:schemeClr val="tx1"/>
                      </a:solidFill>
                      <a:latin typeface="+mn-lt"/>
                      <a:ea typeface="+mn-ea"/>
                      <a:cs typeface="+mn-cs"/>
                    </a:defRPr>
                  </a:lvl9pPr>
                </a:lstStyle>
                <a:p>
                  <a:endParaRPr lang="en-US" sz="1800" dirty="0">
                    <a:latin typeface="나눔명조" panose="02020603020101020101" pitchFamily="18" charset="-127"/>
                    <a:ea typeface="나눔명조" panose="02020603020101020101" pitchFamily="18" charset="-127"/>
                  </a:endParaRPr>
                </a:p>
              </p:txBody>
            </p:sp>
          </p:grpSp>
          <p:sp>
            <p:nvSpPr>
              <p:cNvPr id="29" name="Text Box 36"/>
              <p:cNvSpPr txBox="1">
                <a:spLocks noChangeArrowheads="1"/>
              </p:cNvSpPr>
              <p:nvPr/>
            </p:nvSpPr>
            <p:spPr bwMode="gray">
              <a:xfrm>
                <a:off x="9729789" y="3809001"/>
                <a:ext cx="1828802" cy="1029698"/>
              </a:xfrm>
              <a:prstGeom prst="rect">
                <a:avLst/>
              </a:prstGeom>
              <a:noFill/>
              <a:ln w="9525">
                <a:noFill/>
                <a:miter lim="800000"/>
                <a:headEnd/>
                <a:tailEnd/>
              </a:ln>
            </p:spPr>
            <p:txBody>
              <a:bodyPr>
                <a:spAutoFit/>
              </a:bodyPr>
              <a:lstStyle>
                <a:defPPr>
                  <a:defRPr lang="en-US"/>
                </a:defPPr>
                <a:lvl1pPr marL="0" algn="l" defTabSz="957765" rtl="0" eaLnBrk="1" latinLnBrk="0" hangingPunct="1">
                  <a:defRPr sz="1900" kern="1200">
                    <a:solidFill>
                      <a:schemeClr val="tx1"/>
                    </a:solidFill>
                    <a:latin typeface="+mn-lt"/>
                    <a:ea typeface="+mn-ea"/>
                    <a:cs typeface="+mn-cs"/>
                  </a:defRPr>
                </a:lvl1pPr>
                <a:lvl2pPr marL="478882" algn="l" defTabSz="957765" rtl="0" eaLnBrk="1" latinLnBrk="0" hangingPunct="1">
                  <a:defRPr sz="1900" kern="1200">
                    <a:solidFill>
                      <a:schemeClr val="tx1"/>
                    </a:solidFill>
                    <a:latin typeface="+mn-lt"/>
                    <a:ea typeface="+mn-ea"/>
                    <a:cs typeface="+mn-cs"/>
                  </a:defRPr>
                </a:lvl2pPr>
                <a:lvl3pPr marL="957765" algn="l" defTabSz="957765" rtl="0" eaLnBrk="1" latinLnBrk="0" hangingPunct="1">
                  <a:defRPr sz="1900" kern="1200">
                    <a:solidFill>
                      <a:schemeClr val="tx1"/>
                    </a:solidFill>
                    <a:latin typeface="+mn-lt"/>
                    <a:ea typeface="+mn-ea"/>
                    <a:cs typeface="+mn-cs"/>
                  </a:defRPr>
                </a:lvl3pPr>
                <a:lvl4pPr marL="1436647" algn="l" defTabSz="957765" rtl="0" eaLnBrk="1" latinLnBrk="0" hangingPunct="1">
                  <a:defRPr sz="1900" kern="1200">
                    <a:solidFill>
                      <a:schemeClr val="tx1"/>
                    </a:solidFill>
                    <a:latin typeface="+mn-lt"/>
                    <a:ea typeface="+mn-ea"/>
                    <a:cs typeface="+mn-cs"/>
                  </a:defRPr>
                </a:lvl4pPr>
                <a:lvl5pPr marL="1915529" algn="l" defTabSz="957765" rtl="0" eaLnBrk="1" latinLnBrk="0" hangingPunct="1">
                  <a:defRPr sz="1900" kern="1200">
                    <a:solidFill>
                      <a:schemeClr val="tx1"/>
                    </a:solidFill>
                    <a:latin typeface="+mn-lt"/>
                    <a:ea typeface="+mn-ea"/>
                    <a:cs typeface="+mn-cs"/>
                  </a:defRPr>
                </a:lvl5pPr>
                <a:lvl6pPr marL="2394412" algn="l" defTabSz="957765" rtl="0" eaLnBrk="1" latinLnBrk="0" hangingPunct="1">
                  <a:defRPr sz="1900" kern="1200">
                    <a:solidFill>
                      <a:schemeClr val="tx1"/>
                    </a:solidFill>
                    <a:latin typeface="+mn-lt"/>
                    <a:ea typeface="+mn-ea"/>
                    <a:cs typeface="+mn-cs"/>
                  </a:defRPr>
                </a:lvl6pPr>
                <a:lvl7pPr marL="2873294" algn="l" defTabSz="957765" rtl="0" eaLnBrk="1" latinLnBrk="0" hangingPunct="1">
                  <a:defRPr sz="1900" kern="1200">
                    <a:solidFill>
                      <a:schemeClr val="tx1"/>
                    </a:solidFill>
                    <a:latin typeface="+mn-lt"/>
                    <a:ea typeface="+mn-ea"/>
                    <a:cs typeface="+mn-cs"/>
                  </a:defRPr>
                </a:lvl7pPr>
                <a:lvl8pPr marL="3352175" algn="l" defTabSz="957765" rtl="0" eaLnBrk="1" latinLnBrk="0" hangingPunct="1">
                  <a:defRPr sz="1900" kern="1200">
                    <a:solidFill>
                      <a:schemeClr val="tx1"/>
                    </a:solidFill>
                    <a:latin typeface="+mn-lt"/>
                    <a:ea typeface="+mn-ea"/>
                    <a:cs typeface="+mn-cs"/>
                  </a:defRPr>
                </a:lvl8pPr>
                <a:lvl9pPr marL="3831057" algn="l" defTabSz="957765" rtl="0" eaLnBrk="1" latinLnBrk="0" hangingPunct="1">
                  <a:defRPr sz="1900" kern="1200">
                    <a:solidFill>
                      <a:schemeClr val="tx1"/>
                    </a:solidFill>
                    <a:latin typeface="+mn-lt"/>
                    <a:ea typeface="+mn-ea"/>
                    <a:cs typeface="+mn-cs"/>
                  </a:defRPr>
                </a:lvl9pPr>
              </a:lstStyle>
              <a:p>
                <a:pPr algn="ctr" defTabSz="511118">
                  <a:lnSpc>
                    <a:spcPct val="90000"/>
                  </a:lnSpc>
                  <a:spcBef>
                    <a:spcPct val="50000"/>
                  </a:spcBef>
                </a:pPr>
                <a:r>
                  <a:rPr lang="en-US" sz="1200" dirty="0">
                    <a:solidFill>
                      <a:schemeClr val="bg1"/>
                    </a:solidFill>
                    <a:latin typeface="나눔명조" panose="02020603020101020101" pitchFamily="18" charset="-127"/>
                    <a:ea typeface="나눔명조" panose="02020603020101020101" pitchFamily="18" charset="-127"/>
                  </a:rPr>
                  <a:t>Business</a:t>
                </a:r>
                <a:br>
                  <a:rPr lang="en-US" sz="1200" dirty="0">
                    <a:solidFill>
                      <a:schemeClr val="bg1"/>
                    </a:solidFill>
                    <a:latin typeface="나눔명조" panose="02020603020101020101" pitchFamily="18" charset="-127"/>
                    <a:ea typeface="나눔명조" panose="02020603020101020101" pitchFamily="18" charset="-127"/>
                  </a:rPr>
                </a:br>
                <a:r>
                  <a:rPr lang="en-US" sz="1200" dirty="0">
                    <a:solidFill>
                      <a:schemeClr val="bg1"/>
                    </a:solidFill>
                    <a:latin typeface="나눔명조" panose="02020603020101020101" pitchFamily="18" charset="-127"/>
                    <a:ea typeface="나눔명조" panose="02020603020101020101" pitchFamily="18" charset="-127"/>
                  </a:rPr>
                  <a:t>Analytics</a:t>
                </a:r>
              </a:p>
            </p:txBody>
          </p:sp>
          <p:sp>
            <p:nvSpPr>
              <p:cNvPr id="30" name="Text Box 36"/>
              <p:cNvSpPr txBox="1">
                <a:spLocks noChangeArrowheads="1"/>
              </p:cNvSpPr>
              <p:nvPr/>
            </p:nvSpPr>
            <p:spPr bwMode="gray">
              <a:xfrm>
                <a:off x="592138" y="3901078"/>
                <a:ext cx="1387474" cy="584567"/>
              </a:xfrm>
              <a:prstGeom prst="rect">
                <a:avLst/>
              </a:prstGeom>
              <a:noFill/>
              <a:ln w="9525">
                <a:noFill/>
                <a:miter lim="800000"/>
                <a:headEnd/>
                <a:tailEnd/>
              </a:ln>
            </p:spPr>
            <p:txBody>
              <a:bodyPr lIns="0" tIns="0" rIns="0" bIns="0">
                <a:spAutoFit/>
              </a:bodyPr>
              <a:lstStyle>
                <a:defPPr>
                  <a:defRPr lang="en-US"/>
                </a:defPPr>
                <a:lvl1pPr marL="0" algn="l" defTabSz="957765" rtl="0" eaLnBrk="1" latinLnBrk="0" hangingPunct="1">
                  <a:defRPr sz="1900" kern="1200">
                    <a:solidFill>
                      <a:schemeClr val="tx1"/>
                    </a:solidFill>
                    <a:latin typeface="+mn-lt"/>
                    <a:ea typeface="+mn-ea"/>
                    <a:cs typeface="+mn-cs"/>
                  </a:defRPr>
                </a:lvl1pPr>
                <a:lvl2pPr marL="478882" algn="l" defTabSz="957765" rtl="0" eaLnBrk="1" latinLnBrk="0" hangingPunct="1">
                  <a:defRPr sz="1900" kern="1200">
                    <a:solidFill>
                      <a:schemeClr val="tx1"/>
                    </a:solidFill>
                    <a:latin typeface="+mn-lt"/>
                    <a:ea typeface="+mn-ea"/>
                    <a:cs typeface="+mn-cs"/>
                  </a:defRPr>
                </a:lvl2pPr>
                <a:lvl3pPr marL="957765" algn="l" defTabSz="957765" rtl="0" eaLnBrk="1" latinLnBrk="0" hangingPunct="1">
                  <a:defRPr sz="1900" kern="1200">
                    <a:solidFill>
                      <a:schemeClr val="tx1"/>
                    </a:solidFill>
                    <a:latin typeface="+mn-lt"/>
                    <a:ea typeface="+mn-ea"/>
                    <a:cs typeface="+mn-cs"/>
                  </a:defRPr>
                </a:lvl3pPr>
                <a:lvl4pPr marL="1436647" algn="l" defTabSz="957765" rtl="0" eaLnBrk="1" latinLnBrk="0" hangingPunct="1">
                  <a:defRPr sz="1900" kern="1200">
                    <a:solidFill>
                      <a:schemeClr val="tx1"/>
                    </a:solidFill>
                    <a:latin typeface="+mn-lt"/>
                    <a:ea typeface="+mn-ea"/>
                    <a:cs typeface="+mn-cs"/>
                  </a:defRPr>
                </a:lvl4pPr>
                <a:lvl5pPr marL="1915529" algn="l" defTabSz="957765" rtl="0" eaLnBrk="1" latinLnBrk="0" hangingPunct="1">
                  <a:defRPr sz="1900" kern="1200">
                    <a:solidFill>
                      <a:schemeClr val="tx1"/>
                    </a:solidFill>
                    <a:latin typeface="+mn-lt"/>
                    <a:ea typeface="+mn-ea"/>
                    <a:cs typeface="+mn-cs"/>
                  </a:defRPr>
                </a:lvl5pPr>
                <a:lvl6pPr marL="2394412" algn="l" defTabSz="957765" rtl="0" eaLnBrk="1" latinLnBrk="0" hangingPunct="1">
                  <a:defRPr sz="1900" kern="1200">
                    <a:solidFill>
                      <a:schemeClr val="tx1"/>
                    </a:solidFill>
                    <a:latin typeface="+mn-lt"/>
                    <a:ea typeface="+mn-ea"/>
                    <a:cs typeface="+mn-cs"/>
                  </a:defRPr>
                </a:lvl6pPr>
                <a:lvl7pPr marL="2873294" algn="l" defTabSz="957765" rtl="0" eaLnBrk="1" latinLnBrk="0" hangingPunct="1">
                  <a:defRPr sz="1900" kern="1200">
                    <a:solidFill>
                      <a:schemeClr val="tx1"/>
                    </a:solidFill>
                    <a:latin typeface="+mn-lt"/>
                    <a:ea typeface="+mn-ea"/>
                    <a:cs typeface="+mn-cs"/>
                  </a:defRPr>
                </a:lvl7pPr>
                <a:lvl8pPr marL="3352175" algn="l" defTabSz="957765" rtl="0" eaLnBrk="1" latinLnBrk="0" hangingPunct="1">
                  <a:defRPr sz="1900" kern="1200">
                    <a:solidFill>
                      <a:schemeClr val="tx1"/>
                    </a:solidFill>
                    <a:latin typeface="+mn-lt"/>
                    <a:ea typeface="+mn-ea"/>
                    <a:cs typeface="+mn-cs"/>
                  </a:defRPr>
                </a:lvl8pPr>
                <a:lvl9pPr marL="3831057" algn="l" defTabSz="957765" rtl="0" eaLnBrk="1" latinLnBrk="0" hangingPunct="1">
                  <a:defRPr sz="1900" kern="1200">
                    <a:solidFill>
                      <a:schemeClr val="tx1"/>
                    </a:solidFill>
                    <a:latin typeface="+mn-lt"/>
                    <a:ea typeface="+mn-ea"/>
                    <a:cs typeface="+mn-cs"/>
                  </a:defRPr>
                </a:lvl9pPr>
              </a:lstStyle>
              <a:p>
                <a:pPr algn="ctr" defTabSz="511118">
                  <a:lnSpc>
                    <a:spcPct val="90000"/>
                  </a:lnSpc>
                  <a:spcBef>
                    <a:spcPct val="50000"/>
                  </a:spcBef>
                  <a:defRPr/>
                </a:pPr>
                <a:r>
                  <a:rPr lang="en-US" sz="1200" dirty="0">
                    <a:solidFill>
                      <a:srgbClr val="FFFFFF"/>
                    </a:solidFill>
                    <a:latin typeface="나눔명조" panose="02020603020101020101" pitchFamily="18" charset="-127"/>
                    <a:ea typeface="나눔명조" panose="02020603020101020101" pitchFamily="18" charset="-127"/>
                    <a:cs typeface="ヒラギノ角ゴ ProN W3"/>
                  </a:rPr>
                  <a:t>App </a:t>
                </a:r>
                <a:br>
                  <a:rPr lang="en-US" sz="1200" dirty="0">
                    <a:solidFill>
                      <a:srgbClr val="FFFFFF"/>
                    </a:solidFill>
                    <a:latin typeface="나눔명조" panose="02020603020101020101" pitchFamily="18" charset="-127"/>
                    <a:ea typeface="나눔명조" panose="02020603020101020101" pitchFamily="18" charset="-127"/>
                    <a:cs typeface="ヒラギノ角ゴ ProN W3"/>
                  </a:rPr>
                </a:br>
                <a:r>
                  <a:rPr lang="en-US" sz="1200" dirty="0">
                    <a:solidFill>
                      <a:srgbClr val="FFFFFF"/>
                    </a:solidFill>
                    <a:latin typeface="나눔명조" panose="02020603020101020101" pitchFamily="18" charset="-127"/>
                    <a:ea typeface="나눔명조" panose="02020603020101020101" pitchFamily="18" charset="-127"/>
                    <a:cs typeface="ヒラギノ角ゴ ProN W3"/>
                  </a:rPr>
                  <a:t>Mgmt</a:t>
                </a:r>
              </a:p>
            </p:txBody>
          </p:sp>
          <p:sp>
            <p:nvSpPr>
              <p:cNvPr id="33" name="Text Box 36"/>
              <p:cNvSpPr txBox="1">
                <a:spLocks noChangeArrowheads="1"/>
              </p:cNvSpPr>
              <p:nvPr/>
            </p:nvSpPr>
            <p:spPr bwMode="gray">
              <a:xfrm>
                <a:off x="5929315" y="4064591"/>
                <a:ext cx="1981200" cy="294965"/>
              </a:xfrm>
              <a:prstGeom prst="rect">
                <a:avLst/>
              </a:prstGeom>
              <a:noFill/>
              <a:ln w="9525">
                <a:noFill/>
                <a:miter lim="800000"/>
                <a:headEnd/>
                <a:tailEnd/>
              </a:ln>
            </p:spPr>
            <p:txBody>
              <a:bodyPr lIns="0" tIns="0" rIns="0" bIns="0">
                <a:spAutoFit/>
              </a:bodyPr>
              <a:lstStyle>
                <a:defPPr>
                  <a:defRPr lang="en-US"/>
                </a:defPPr>
                <a:lvl1pPr marL="0" algn="l" defTabSz="957765" rtl="0" eaLnBrk="1" latinLnBrk="0" hangingPunct="1">
                  <a:defRPr sz="1900" kern="1200">
                    <a:solidFill>
                      <a:schemeClr val="tx1"/>
                    </a:solidFill>
                    <a:latin typeface="+mn-lt"/>
                    <a:ea typeface="+mn-ea"/>
                    <a:cs typeface="+mn-cs"/>
                  </a:defRPr>
                </a:lvl1pPr>
                <a:lvl2pPr marL="478882" algn="l" defTabSz="957765" rtl="0" eaLnBrk="1" latinLnBrk="0" hangingPunct="1">
                  <a:defRPr sz="1900" kern="1200">
                    <a:solidFill>
                      <a:schemeClr val="tx1"/>
                    </a:solidFill>
                    <a:latin typeface="+mn-lt"/>
                    <a:ea typeface="+mn-ea"/>
                    <a:cs typeface="+mn-cs"/>
                  </a:defRPr>
                </a:lvl2pPr>
                <a:lvl3pPr marL="957765" algn="l" defTabSz="957765" rtl="0" eaLnBrk="1" latinLnBrk="0" hangingPunct="1">
                  <a:defRPr sz="1900" kern="1200">
                    <a:solidFill>
                      <a:schemeClr val="tx1"/>
                    </a:solidFill>
                    <a:latin typeface="+mn-lt"/>
                    <a:ea typeface="+mn-ea"/>
                    <a:cs typeface="+mn-cs"/>
                  </a:defRPr>
                </a:lvl3pPr>
                <a:lvl4pPr marL="1436647" algn="l" defTabSz="957765" rtl="0" eaLnBrk="1" latinLnBrk="0" hangingPunct="1">
                  <a:defRPr sz="1900" kern="1200">
                    <a:solidFill>
                      <a:schemeClr val="tx1"/>
                    </a:solidFill>
                    <a:latin typeface="+mn-lt"/>
                    <a:ea typeface="+mn-ea"/>
                    <a:cs typeface="+mn-cs"/>
                  </a:defRPr>
                </a:lvl4pPr>
                <a:lvl5pPr marL="1915529" algn="l" defTabSz="957765" rtl="0" eaLnBrk="1" latinLnBrk="0" hangingPunct="1">
                  <a:defRPr sz="1900" kern="1200">
                    <a:solidFill>
                      <a:schemeClr val="tx1"/>
                    </a:solidFill>
                    <a:latin typeface="+mn-lt"/>
                    <a:ea typeface="+mn-ea"/>
                    <a:cs typeface="+mn-cs"/>
                  </a:defRPr>
                </a:lvl5pPr>
                <a:lvl6pPr marL="2394412" algn="l" defTabSz="957765" rtl="0" eaLnBrk="1" latinLnBrk="0" hangingPunct="1">
                  <a:defRPr sz="1900" kern="1200">
                    <a:solidFill>
                      <a:schemeClr val="tx1"/>
                    </a:solidFill>
                    <a:latin typeface="+mn-lt"/>
                    <a:ea typeface="+mn-ea"/>
                    <a:cs typeface="+mn-cs"/>
                  </a:defRPr>
                </a:lvl6pPr>
                <a:lvl7pPr marL="2873294" algn="l" defTabSz="957765" rtl="0" eaLnBrk="1" latinLnBrk="0" hangingPunct="1">
                  <a:defRPr sz="1900" kern="1200">
                    <a:solidFill>
                      <a:schemeClr val="tx1"/>
                    </a:solidFill>
                    <a:latin typeface="+mn-lt"/>
                    <a:ea typeface="+mn-ea"/>
                    <a:cs typeface="+mn-cs"/>
                  </a:defRPr>
                </a:lvl7pPr>
                <a:lvl8pPr marL="3352175" algn="l" defTabSz="957765" rtl="0" eaLnBrk="1" latinLnBrk="0" hangingPunct="1">
                  <a:defRPr sz="1900" kern="1200">
                    <a:solidFill>
                      <a:schemeClr val="tx1"/>
                    </a:solidFill>
                    <a:latin typeface="+mn-lt"/>
                    <a:ea typeface="+mn-ea"/>
                    <a:cs typeface="+mn-cs"/>
                  </a:defRPr>
                </a:lvl8pPr>
                <a:lvl9pPr marL="3831057" algn="l" defTabSz="957765" rtl="0" eaLnBrk="1" latinLnBrk="0" hangingPunct="1">
                  <a:defRPr sz="1900" kern="1200">
                    <a:solidFill>
                      <a:schemeClr val="tx1"/>
                    </a:solidFill>
                    <a:latin typeface="+mn-lt"/>
                    <a:ea typeface="+mn-ea"/>
                    <a:cs typeface="+mn-cs"/>
                  </a:defRPr>
                </a:lvl9pPr>
              </a:lstStyle>
              <a:p>
                <a:pPr algn="ctr" defTabSz="511118">
                  <a:lnSpc>
                    <a:spcPct val="90000"/>
                  </a:lnSpc>
                  <a:spcBef>
                    <a:spcPct val="50000"/>
                  </a:spcBef>
                  <a:defRPr/>
                </a:pPr>
                <a:r>
                  <a:rPr lang="en-US" sz="1200" dirty="0">
                    <a:solidFill>
                      <a:srgbClr val="FFFFFF"/>
                    </a:solidFill>
                    <a:latin typeface="나눔명조" panose="02020603020101020101" pitchFamily="18" charset="-127"/>
                    <a:ea typeface="나눔명조" panose="02020603020101020101" pitchFamily="18" charset="-127"/>
                    <a:cs typeface="ヒラギノ角ゴ ProN W3"/>
                  </a:rPr>
                  <a:t>Compliance</a:t>
                </a:r>
              </a:p>
            </p:txBody>
          </p:sp>
          <p:sp>
            <p:nvSpPr>
              <p:cNvPr id="34" name="Text Box 36"/>
              <p:cNvSpPr txBox="1">
                <a:spLocks noChangeArrowheads="1"/>
              </p:cNvSpPr>
              <p:nvPr/>
            </p:nvSpPr>
            <p:spPr bwMode="gray">
              <a:xfrm>
                <a:off x="4350045" y="4064591"/>
                <a:ext cx="1473203" cy="294965"/>
              </a:xfrm>
              <a:prstGeom prst="rect">
                <a:avLst/>
              </a:prstGeom>
              <a:noFill/>
              <a:ln w="9525">
                <a:noFill/>
                <a:miter lim="800000"/>
                <a:headEnd/>
                <a:tailEnd/>
              </a:ln>
            </p:spPr>
            <p:txBody>
              <a:bodyPr lIns="0" tIns="0" rIns="0" bIns="0">
                <a:spAutoFit/>
              </a:bodyPr>
              <a:lstStyle>
                <a:defPPr>
                  <a:defRPr lang="en-US"/>
                </a:defPPr>
                <a:lvl1pPr marL="0" algn="l" defTabSz="957765" rtl="0" eaLnBrk="1" latinLnBrk="0" hangingPunct="1">
                  <a:defRPr sz="1900" kern="1200">
                    <a:solidFill>
                      <a:schemeClr val="tx1"/>
                    </a:solidFill>
                    <a:latin typeface="+mn-lt"/>
                    <a:ea typeface="+mn-ea"/>
                    <a:cs typeface="+mn-cs"/>
                  </a:defRPr>
                </a:lvl1pPr>
                <a:lvl2pPr marL="478882" algn="l" defTabSz="957765" rtl="0" eaLnBrk="1" latinLnBrk="0" hangingPunct="1">
                  <a:defRPr sz="1900" kern="1200">
                    <a:solidFill>
                      <a:schemeClr val="tx1"/>
                    </a:solidFill>
                    <a:latin typeface="+mn-lt"/>
                    <a:ea typeface="+mn-ea"/>
                    <a:cs typeface="+mn-cs"/>
                  </a:defRPr>
                </a:lvl2pPr>
                <a:lvl3pPr marL="957765" algn="l" defTabSz="957765" rtl="0" eaLnBrk="1" latinLnBrk="0" hangingPunct="1">
                  <a:defRPr sz="1900" kern="1200">
                    <a:solidFill>
                      <a:schemeClr val="tx1"/>
                    </a:solidFill>
                    <a:latin typeface="+mn-lt"/>
                    <a:ea typeface="+mn-ea"/>
                    <a:cs typeface="+mn-cs"/>
                  </a:defRPr>
                </a:lvl3pPr>
                <a:lvl4pPr marL="1436647" algn="l" defTabSz="957765" rtl="0" eaLnBrk="1" latinLnBrk="0" hangingPunct="1">
                  <a:defRPr sz="1900" kern="1200">
                    <a:solidFill>
                      <a:schemeClr val="tx1"/>
                    </a:solidFill>
                    <a:latin typeface="+mn-lt"/>
                    <a:ea typeface="+mn-ea"/>
                    <a:cs typeface="+mn-cs"/>
                  </a:defRPr>
                </a:lvl4pPr>
                <a:lvl5pPr marL="1915529" algn="l" defTabSz="957765" rtl="0" eaLnBrk="1" latinLnBrk="0" hangingPunct="1">
                  <a:defRPr sz="1900" kern="1200">
                    <a:solidFill>
                      <a:schemeClr val="tx1"/>
                    </a:solidFill>
                    <a:latin typeface="+mn-lt"/>
                    <a:ea typeface="+mn-ea"/>
                    <a:cs typeface="+mn-cs"/>
                  </a:defRPr>
                </a:lvl5pPr>
                <a:lvl6pPr marL="2394412" algn="l" defTabSz="957765" rtl="0" eaLnBrk="1" latinLnBrk="0" hangingPunct="1">
                  <a:defRPr sz="1900" kern="1200">
                    <a:solidFill>
                      <a:schemeClr val="tx1"/>
                    </a:solidFill>
                    <a:latin typeface="+mn-lt"/>
                    <a:ea typeface="+mn-ea"/>
                    <a:cs typeface="+mn-cs"/>
                  </a:defRPr>
                </a:lvl6pPr>
                <a:lvl7pPr marL="2873294" algn="l" defTabSz="957765" rtl="0" eaLnBrk="1" latinLnBrk="0" hangingPunct="1">
                  <a:defRPr sz="1900" kern="1200">
                    <a:solidFill>
                      <a:schemeClr val="tx1"/>
                    </a:solidFill>
                    <a:latin typeface="+mn-lt"/>
                    <a:ea typeface="+mn-ea"/>
                    <a:cs typeface="+mn-cs"/>
                  </a:defRPr>
                </a:lvl7pPr>
                <a:lvl8pPr marL="3352175" algn="l" defTabSz="957765" rtl="0" eaLnBrk="1" latinLnBrk="0" hangingPunct="1">
                  <a:defRPr sz="1900" kern="1200">
                    <a:solidFill>
                      <a:schemeClr val="tx1"/>
                    </a:solidFill>
                    <a:latin typeface="+mn-lt"/>
                    <a:ea typeface="+mn-ea"/>
                    <a:cs typeface="+mn-cs"/>
                  </a:defRPr>
                </a:lvl8pPr>
                <a:lvl9pPr marL="3831057" algn="l" defTabSz="957765" rtl="0" eaLnBrk="1" latinLnBrk="0" hangingPunct="1">
                  <a:defRPr sz="1900" kern="1200">
                    <a:solidFill>
                      <a:schemeClr val="tx1"/>
                    </a:solidFill>
                    <a:latin typeface="+mn-lt"/>
                    <a:ea typeface="+mn-ea"/>
                    <a:cs typeface="+mn-cs"/>
                  </a:defRPr>
                </a:lvl9pPr>
              </a:lstStyle>
              <a:p>
                <a:pPr algn="ctr" defTabSz="511118">
                  <a:lnSpc>
                    <a:spcPct val="90000"/>
                  </a:lnSpc>
                  <a:spcBef>
                    <a:spcPct val="50000"/>
                  </a:spcBef>
                  <a:defRPr/>
                </a:pPr>
                <a:r>
                  <a:rPr lang="en-US" sz="1200" dirty="0">
                    <a:solidFill>
                      <a:srgbClr val="FFFFFF"/>
                    </a:solidFill>
                    <a:latin typeface="나눔명조" panose="02020603020101020101" pitchFamily="18" charset="-127"/>
                    <a:ea typeface="나눔명조" panose="02020603020101020101" pitchFamily="18" charset="-127"/>
                    <a:cs typeface="ヒラギノ角ゴ ProN W3"/>
                  </a:rPr>
                  <a:t>Security</a:t>
                </a:r>
              </a:p>
            </p:txBody>
          </p:sp>
          <p:sp>
            <p:nvSpPr>
              <p:cNvPr id="35" name="Text Box 36"/>
              <p:cNvSpPr txBox="1">
                <a:spLocks noChangeArrowheads="1"/>
              </p:cNvSpPr>
              <p:nvPr/>
            </p:nvSpPr>
            <p:spPr bwMode="gray">
              <a:xfrm>
                <a:off x="2805113" y="3899491"/>
                <a:ext cx="757236" cy="584567"/>
              </a:xfrm>
              <a:prstGeom prst="rect">
                <a:avLst/>
              </a:prstGeom>
              <a:noFill/>
              <a:ln w="9525">
                <a:noFill/>
                <a:miter lim="800000"/>
                <a:headEnd/>
                <a:tailEnd/>
              </a:ln>
            </p:spPr>
            <p:txBody>
              <a:bodyPr lIns="0" tIns="0" rIns="0" bIns="0">
                <a:spAutoFit/>
              </a:bodyPr>
              <a:lstStyle>
                <a:defPPr>
                  <a:defRPr lang="en-US"/>
                </a:defPPr>
                <a:lvl1pPr marL="0" algn="l" defTabSz="957765" rtl="0" eaLnBrk="1" latinLnBrk="0" hangingPunct="1">
                  <a:defRPr sz="1900" kern="1200">
                    <a:solidFill>
                      <a:schemeClr val="tx1"/>
                    </a:solidFill>
                    <a:latin typeface="+mn-lt"/>
                    <a:ea typeface="+mn-ea"/>
                    <a:cs typeface="+mn-cs"/>
                  </a:defRPr>
                </a:lvl1pPr>
                <a:lvl2pPr marL="478882" algn="l" defTabSz="957765" rtl="0" eaLnBrk="1" latinLnBrk="0" hangingPunct="1">
                  <a:defRPr sz="1900" kern="1200">
                    <a:solidFill>
                      <a:schemeClr val="tx1"/>
                    </a:solidFill>
                    <a:latin typeface="+mn-lt"/>
                    <a:ea typeface="+mn-ea"/>
                    <a:cs typeface="+mn-cs"/>
                  </a:defRPr>
                </a:lvl2pPr>
                <a:lvl3pPr marL="957765" algn="l" defTabSz="957765" rtl="0" eaLnBrk="1" latinLnBrk="0" hangingPunct="1">
                  <a:defRPr sz="1900" kern="1200">
                    <a:solidFill>
                      <a:schemeClr val="tx1"/>
                    </a:solidFill>
                    <a:latin typeface="+mn-lt"/>
                    <a:ea typeface="+mn-ea"/>
                    <a:cs typeface="+mn-cs"/>
                  </a:defRPr>
                </a:lvl3pPr>
                <a:lvl4pPr marL="1436647" algn="l" defTabSz="957765" rtl="0" eaLnBrk="1" latinLnBrk="0" hangingPunct="1">
                  <a:defRPr sz="1900" kern="1200">
                    <a:solidFill>
                      <a:schemeClr val="tx1"/>
                    </a:solidFill>
                    <a:latin typeface="+mn-lt"/>
                    <a:ea typeface="+mn-ea"/>
                    <a:cs typeface="+mn-cs"/>
                  </a:defRPr>
                </a:lvl4pPr>
                <a:lvl5pPr marL="1915529" algn="l" defTabSz="957765" rtl="0" eaLnBrk="1" latinLnBrk="0" hangingPunct="1">
                  <a:defRPr sz="1900" kern="1200">
                    <a:solidFill>
                      <a:schemeClr val="tx1"/>
                    </a:solidFill>
                    <a:latin typeface="+mn-lt"/>
                    <a:ea typeface="+mn-ea"/>
                    <a:cs typeface="+mn-cs"/>
                  </a:defRPr>
                </a:lvl5pPr>
                <a:lvl6pPr marL="2394412" algn="l" defTabSz="957765" rtl="0" eaLnBrk="1" latinLnBrk="0" hangingPunct="1">
                  <a:defRPr sz="1900" kern="1200">
                    <a:solidFill>
                      <a:schemeClr val="tx1"/>
                    </a:solidFill>
                    <a:latin typeface="+mn-lt"/>
                    <a:ea typeface="+mn-ea"/>
                    <a:cs typeface="+mn-cs"/>
                  </a:defRPr>
                </a:lvl6pPr>
                <a:lvl7pPr marL="2873294" algn="l" defTabSz="957765" rtl="0" eaLnBrk="1" latinLnBrk="0" hangingPunct="1">
                  <a:defRPr sz="1900" kern="1200">
                    <a:solidFill>
                      <a:schemeClr val="tx1"/>
                    </a:solidFill>
                    <a:latin typeface="+mn-lt"/>
                    <a:ea typeface="+mn-ea"/>
                    <a:cs typeface="+mn-cs"/>
                  </a:defRPr>
                </a:lvl7pPr>
                <a:lvl8pPr marL="3352175" algn="l" defTabSz="957765" rtl="0" eaLnBrk="1" latinLnBrk="0" hangingPunct="1">
                  <a:defRPr sz="1900" kern="1200">
                    <a:solidFill>
                      <a:schemeClr val="tx1"/>
                    </a:solidFill>
                    <a:latin typeface="+mn-lt"/>
                    <a:ea typeface="+mn-ea"/>
                    <a:cs typeface="+mn-cs"/>
                  </a:defRPr>
                </a:lvl8pPr>
                <a:lvl9pPr marL="3831057" algn="l" defTabSz="957765" rtl="0" eaLnBrk="1" latinLnBrk="0" hangingPunct="1">
                  <a:defRPr sz="1900" kern="1200">
                    <a:solidFill>
                      <a:schemeClr val="tx1"/>
                    </a:solidFill>
                    <a:latin typeface="+mn-lt"/>
                    <a:ea typeface="+mn-ea"/>
                    <a:cs typeface="+mn-cs"/>
                  </a:defRPr>
                </a:lvl9pPr>
              </a:lstStyle>
              <a:p>
                <a:pPr algn="ctr" defTabSz="511118">
                  <a:lnSpc>
                    <a:spcPct val="90000"/>
                  </a:lnSpc>
                  <a:spcBef>
                    <a:spcPct val="50000"/>
                  </a:spcBef>
                  <a:defRPr/>
                </a:pPr>
                <a:r>
                  <a:rPr lang="en-US" sz="1200" dirty="0">
                    <a:solidFill>
                      <a:srgbClr val="FFFFFF"/>
                    </a:solidFill>
                    <a:latin typeface="나눔명조" panose="02020603020101020101" pitchFamily="18" charset="-127"/>
                    <a:ea typeface="나눔명조" panose="02020603020101020101" pitchFamily="18" charset="-127"/>
                    <a:cs typeface="ヒラギノ角ゴ ProN W3"/>
                  </a:rPr>
                  <a:t>IT </a:t>
                </a:r>
                <a:br>
                  <a:rPr lang="en-US" sz="1200" dirty="0">
                    <a:solidFill>
                      <a:srgbClr val="FFFFFF"/>
                    </a:solidFill>
                    <a:latin typeface="나눔명조" panose="02020603020101020101" pitchFamily="18" charset="-127"/>
                    <a:ea typeface="나눔명조" panose="02020603020101020101" pitchFamily="18" charset="-127"/>
                    <a:cs typeface="ヒラギノ角ゴ ProN W3"/>
                  </a:rPr>
                </a:br>
                <a:r>
                  <a:rPr lang="en-US" sz="1200" dirty="0">
                    <a:solidFill>
                      <a:srgbClr val="FFFFFF"/>
                    </a:solidFill>
                    <a:latin typeface="나눔명조" panose="02020603020101020101" pitchFamily="18" charset="-127"/>
                    <a:ea typeface="나눔명조" panose="02020603020101020101" pitchFamily="18" charset="-127"/>
                    <a:cs typeface="ヒラギノ角ゴ ProN W3"/>
                  </a:rPr>
                  <a:t>Ops</a:t>
                </a:r>
              </a:p>
            </p:txBody>
          </p:sp>
          <p:sp>
            <p:nvSpPr>
              <p:cNvPr id="36" name="Text Box 36"/>
              <p:cNvSpPr txBox="1">
                <a:spLocks noChangeArrowheads="1"/>
              </p:cNvSpPr>
              <p:nvPr/>
            </p:nvSpPr>
            <p:spPr bwMode="gray">
              <a:xfrm>
                <a:off x="7801018" y="3809001"/>
                <a:ext cx="1989856" cy="745457"/>
              </a:xfrm>
              <a:prstGeom prst="rect">
                <a:avLst/>
              </a:prstGeom>
              <a:noFill/>
              <a:ln w="9525">
                <a:noFill/>
                <a:miter lim="800000"/>
                <a:headEnd/>
                <a:tailEnd/>
              </a:ln>
            </p:spPr>
            <p:txBody>
              <a:bodyPr wrap="square">
                <a:spAutoFit/>
              </a:bodyPr>
              <a:lstStyle>
                <a:defPPr>
                  <a:defRPr lang="en-US"/>
                </a:defPPr>
                <a:lvl1pPr marL="0" algn="l" defTabSz="957765" rtl="0" eaLnBrk="1" latinLnBrk="0" hangingPunct="1">
                  <a:defRPr sz="1900" kern="1200">
                    <a:solidFill>
                      <a:schemeClr val="tx1"/>
                    </a:solidFill>
                    <a:latin typeface="+mn-lt"/>
                    <a:ea typeface="+mn-ea"/>
                    <a:cs typeface="+mn-cs"/>
                  </a:defRPr>
                </a:lvl1pPr>
                <a:lvl2pPr marL="478882" algn="l" defTabSz="957765" rtl="0" eaLnBrk="1" latinLnBrk="0" hangingPunct="1">
                  <a:defRPr sz="1900" kern="1200">
                    <a:solidFill>
                      <a:schemeClr val="tx1"/>
                    </a:solidFill>
                    <a:latin typeface="+mn-lt"/>
                    <a:ea typeface="+mn-ea"/>
                    <a:cs typeface="+mn-cs"/>
                  </a:defRPr>
                </a:lvl2pPr>
                <a:lvl3pPr marL="957765" algn="l" defTabSz="957765" rtl="0" eaLnBrk="1" latinLnBrk="0" hangingPunct="1">
                  <a:defRPr sz="1900" kern="1200">
                    <a:solidFill>
                      <a:schemeClr val="tx1"/>
                    </a:solidFill>
                    <a:latin typeface="+mn-lt"/>
                    <a:ea typeface="+mn-ea"/>
                    <a:cs typeface="+mn-cs"/>
                  </a:defRPr>
                </a:lvl3pPr>
                <a:lvl4pPr marL="1436647" algn="l" defTabSz="957765" rtl="0" eaLnBrk="1" latinLnBrk="0" hangingPunct="1">
                  <a:defRPr sz="1900" kern="1200">
                    <a:solidFill>
                      <a:schemeClr val="tx1"/>
                    </a:solidFill>
                    <a:latin typeface="+mn-lt"/>
                    <a:ea typeface="+mn-ea"/>
                    <a:cs typeface="+mn-cs"/>
                  </a:defRPr>
                </a:lvl4pPr>
                <a:lvl5pPr marL="1915529" algn="l" defTabSz="957765" rtl="0" eaLnBrk="1" latinLnBrk="0" hangingPunct="1">
                  <a:defRPr sz="1900" kern="1200">
                    <a:solidFill>
                      <a:schemeClr val="tx1"/>
                    </a:solidFill>
                    <a:latin typeface="+mn-lt"/>
                    <a:ea typeface="+mn-ea"/>
                    <a:cs typeface="+mn-cs"/>
                  </a:defRPr>
                </a:lvl5pPr>
                <a:lvl6pPr marL="2394412" algn="l" defTabSz="957765" rtl="0" eaLnBrk="1" latinLnBrk="0" hangingPunct="1">
                  <a:defRPr sz="1900" kern="1200">
                    <a:solidFill>
                      <a:schemeClr val="tx1"/>
                    </a:solidFill>
                    <a:latin typeface="+mn-lt"/>
                    <a:ea typeface="+mn-ea"/>
                    <a:cs typeface="+mn-cs"/>
                  </a:defRPr>
                </a:lvl6pPr>
                <a:lvl7pPr marL="2873294" algn="l" defTabSz="957765" rtl="0" eaLnBrk="1" latinLnBrk="0" hangingPunct="1">
                  <a:defRPr sz="1900" kern="1200">
                    <a:solidFill>
                      <a:schemeClr val="tx1"/>
                    </a:solidFill>
                    <a:latin typeface="+mn-lt"/>
                    <a:ea typeface="+mn-ea"/>
                    <a:cs typeface="+mn-cs"/>
                  </a:defRPr>
                </a:lvl7pPr>
                <a:lvl8pPr marL="3352175" algn="l" defTabSz="957765" rtl="0" eaLnBrk="1" latinLnBrk="0" hangingPunct="1">
                  <a:defRPr sz="1900" kern="1200">
                    <a:solidFill>
                      <a:schemeClr val="tx1"/>
                    </a:solidFill>
                    <a:latin typeface="+mn-lt"/>
                    <a:ea typeface="+mn-ea"/>
                    <a:cs typeface="+mn-cs"/>
                  </a:defRPr>
                </a:lvl8pPr>
                <a:lvl9pPr marL="3831057" algn="l" defTabSz="957765" rtl="0" eaLnBrk="1" latinLnBrk="0" hangingPunct="1">
                  <a:defRPr sz="1900" kern="1200">
                    <a:solidFill>
                      <a:schemeClr val="tx1"/>
                    </a:solidFill>
                    <a:latin typeface="+mn-lt"/>
                    <a:ea typeface="+mn-ea"/>
                    <a:cs typeface="+mn-cs"/>
                  </a:defRPr>
                </a:lvl9pPr>
              </a:lstStyle>
              <a:p>
                <a:pPr algn="ctr" defTabSz="511118">
                  <a:lnSpc>
                    <a:spcPct val="90000"/>
                  </a:lnSpc>
                  <a:spcBef>
                    <a:spcPct val="50000"/>
                  </a:spcBef>
                </a:pPr>
                <a:r>
                  <a:rPr lang="en-US" sz="1200" dirty="0">
                    <a:solidFill>
                      <a:schemeClr val="bg1"/>
                    </a:solidFill>
                    <a:latin typeface="나눔명조" panose="02020603020101020101" pitchFamily="18" charset="-127"/>
                    <a:ea typeface="나눔명조" panose="02020603020101020101" pitchFamily="18" charset="-127"/>
                  </a:rPr>
                  <a:t>Web</a:t>
                </a:r>
                <a:br>
                  <a:rPr lang="en-US" sz="1200" dirty="0">
                    <a:solidFill>
                      <a:schemeClr val="bg1"/>
                    </a:solidFill>
                    <a:latin typeface="나눔명조" panose="02020603020101020101" pitchFamily="18" charset="-127"/>
                    <a:ea typeface="나눔명조" panose="02020603020101020101" pitchFamily="18" charset="-127"/>
                  </a:rPr>
                </a:br>
                <a:r>
                  <a:rPr lang="en-US" sz="1200" dirty="0">
                    <a:solidFill>
                      <a:schemeClr val="bg1"/>
                    </a:solidFill>
                    <a:latin typeface="나눔명조" panose="02020603020101020101" pitchFamily="18" charset="-127"/>
                    <a:ea typeface="나눔명조" panose="02020603020101020101" pitchFamily="18" charset="-127"/>
                  </a:rPr>
                  <a:t>Analytics</a:t>
                </a:r>
              </a:p>
            </p:txBody>
          </p:sp>
          <p:pic>
            <p:nvPicPr>
              <p:cNvPr id="37" name="Picture 20" descr="white_shimmer_fade"/>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gray">
              <a:xfrm>
                <a:off x="422275" y="5400675"/>
                <a:ext cx="4433888" cy="1119188"/>
              </a:xfrm>
              <a:prstGeom prst="rect">
                <a:avLst/>
              </a:prstGeom>
              <a:noFill/>
              <a:ln w="9525">
                <a:noFill/>
                <a:miter lim="800000"/>
                <a:headEnd/>
                <a:tailEnd/>
              </a:ln>
            </p:spPr>
          </p:pic>
          <p:pic>
            <p:nvPicPr>
              <p:cNvPr id="38" name="Picture 24" descr="white_shimmer_fade"/>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gray">
              <a:xfrm>
                <a:off x="735013" y="4083050"/>
                <a:ext cx="9948862" cy="917575"/>
              </a:xfrm>
              <a:prstGeom prst="rect">
                <a:avLst/>
              </a:prstGeom>
              <a:noFill/>
              <a:ln w="9525">
                <a:noFill/>
                <a:miter lim="800000"/>
                <a:headEnd/>
                <a:tailEnd/>
              </a:ln>
            </p:spPr>
          </p:pic>
        </p:grpSp>
        <p:pic>
          <p:nvPicPr>
            <p:cNvPr id="27" name="Picture 35" descr="splunk_product_logo_wht.png"/>
            <p:cNvPicPr>
              <a:picLocks/>
            </p:cNvPicPr>
            <p:nvPr/>
          </p:nvPicPr>
          <p:blipFill>
            <a:blip r:embed="rId7" cstate="email">
              <a:extLst>
                <a:ext uri="{28A0092B-C50C-407E-A947-70E740481C1C}">
                  <a14:useLocalDpi xmlns:a14="http://schemas.microsoft.com/office/drawing/2010/main"/>
                </a:ext>
              </a:extLst>
            </a:blip>
            <a:stretch>
              <a:fillRect/>
            </a:stretch>
          </p:blipFill>
          <p:spPr>
            <a:xfrm>
              <a:off x="10702623" y="5425200"/>
              <a:ext cx="3163258" cy="1053831"/>
            </a:xfrm>
            <a:prstGeom prst="rect">
              <a:avLst/>
            </a:prstGeom>
          </p:spPr>
        </p:pic>
      </p:grpSp>
      <p:pic>
        <p:nvPicPr>
          <p:cNvPr id="14" name="Picture 6"/>
          <p:cNvPicPr>
            <a:picLocks noChangeAspect="1"/>
          </p:cNvPicPr>
          <p:nvPr/>
        </p:nvPicPr>
        <p:blipFill>
          <a:blip r:embed="rId8"/>
          <a:stretch>
            <a:fillRect/>
          </a:stretch>
        </p:blipFill>
        <p:spPr>
          <a:xfrm>
            <a:off x="2960076" y="2604656"/>
            <a:ext cx="917660" cy="611773"/>
          </a:xfrm>
          <a:prstGeom prst="rect">
            <a:avLst/>
          </a:prstGeom>
        </p:spPr>
      </p:pic>
      <p:pic>
        <p:nvPicPr>
          <p:cNvPr id="15" name="Picture 56"/>
          <p:cNvPicPr>
            <a:picLocks noChangeAspect="1"/>
          </p:cNvPicPr>
          <p:nvPr/>
        </p:nvPicPr>
        <p:blipFill>
          <a:blip r:embed="rId9"/>
          <a:stretch>
            <a:fillRect/>
          </a:stretch>
        </p:blipFill>
        <p:spPr>
          <a:xfrm>
            <a:off x="975386" y="2554402"/>
            <a:ext cx="1422913" cy="643293"/>
          </a:xfrm>
          <a:prstGeom prst="rect">
            <a:avLst/>
          </a:prstGeom>
        </p:spPr>
      </p:pic>
      <p:pic>
        <p:nvPicPr>
          <p:cNvPr id="16" name="Picture 57"/>
          <p:cNvPicPr>
            <a:picLocks noChangeAspect="1"/>
          </p:cNvPicPr>
          <p:nvPr/>
        </p:nvPicPr>
        <p:blipFill>
          <a:blip r:embed="rId10"/>
          <a:stretch>
            <a:fillRect/>
          </a:stretch>
        </p:blipFill>
        <p:spPr>
          <a:xfrm>
            <a:off x="682363" y="3717650"/>
            <a:ext cx="1983564" cy="512758"/>
          </a:xfrm>
          <a:prstGeom prst="rect">
            <a:avLst/>
          </a:prstGeom>
        </p:spPr>
      </p:pic>
      <p:cxnSp>
        <p:nvCxnSpPr>
          <p:cNvPr id="17" name="Straight Connector 60"/>
          <p:cNvCxnSpPr/>
          <p:nvPr/>
        </p:nvCxnSpPr>
        <p:spPr bwMode="gray">
          <a:xfrm rot="16200000">
            <a:off x="2131913" y="3751097"/>
            <a:ext cx="1067163"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8" name="Picture 61"/>
          <p:cNvPicPr>
            <a:picLocks noChangeAspect="1"/>
          </p:cNvPicPr>
          <p:nvPr/>
        </p:nvPicPr>
        <p:blipFill>
          <a:blip r:embed="rId11"/>
          <a:stretch>
            <a:fillRect/>
          </a:stretch>
        </p:blipFill>
        <p:spPr>
          <a:xfrm>
            <a:off x="3088111" y="3692590"/>
            <a:ext cx="907459" cy="539486"/>
          </a:xfrm>
          <a:prstGeom prst="rect">
            <a:avLst/>
          </a:prstGeom>
        </p:spPr>
      </p:pic>
      <p:pic>
        <p:nvPicPr>
          <p:cNvPr id="19" name="Picture 62"/>
          <p:cNvPicPr>
            <a:picLocks noChangeAspect="1"/>
          </p:cNvPicPr>
          <p:nvPr/>
        </p:nvPicPr>
        <p:blipFill>
          <a:blip r:embed="rId12"/>
          <a:stretch>
            <a:fillRect/>
          </a:stretch>
        </p:blipFill>
        <p:spPr>
          <a:xfrm>
            <a:off x="700449" y="4533622"/>
            <a:ext cx="1134883" cy="514617"/>
          </a:xfrm>
          <a:prstGeom prst="rect">
            <a:avLst/>
          </a:prstGeom>
        </p:spPr>
      </p:pic>
      <p:pic>
        <p:nvPicPr>
          <p:cNvPr id="20" name="Picture 63"/>
          <p:cNvPicPr>
            <a:picLocks noChangeAspect="1"/>
          </p:cNvPicPr>
          <p:nvPr/>
        </p:nvPicPr>
        <p:blipFill>
          <a:blip r:embed="rId13"/>
          <a:stretch>
            <a:fillRect/>
          </a:stretch>
        </p:blipFill>
        <p:spPr>
          <a:xfrm>
            <a:off x="1746168" y="4608044"/>
            <a:ext cx="1185876" cy="327351"/>
          </a:xfrm>
          <a:prstGeom prst="rect">
            <a:avLst/>
          </a:prstGeom>
        </p:spPr>
      </p:pic>
      <p:pic>
        <p:nvPicPr>
          <p:cNvPr id="21" name="Picture 64"/>
          <p:cNvPicPr>
            <a:picLocks noChangeAspect="1"/>
          </p:cNvPicPr>
          <p:nvPr/>
        </p:nvPicPr>
        <p:blipFill>
          <a:blip r:embed="rId14"/>
          <a:stretch>
            <a:fillRect/>
          </a:stretch>
        </p:blipFill>
        <p:spPr>
          <a:xfrm>
            <a:off x="2880993" y="4529481"/>
            <a:ext cx="1625112" cy="541704"/>
          </a:xfrm>
          <a:prstGeom prst="rect">
            <a:avLst/>
          </a:prstGeom>
        </p:spPr>
      </p:pic>
      <p:pic>
        <p:nvPicPr>
          <p:cNvPr id="22" name="Picture 65"/>
          <p:cNvPicPr>
            <a:picLocks noChangeAspect="1"/>
          </p:cNvPicPr>
          <p:nvPr/>
        </p:nvPicPr>
        <p:blipFill>
          <a:blip r:embed="rId15"/>
          <a:stretch>
            <a:fillRect/>
          </a:stretch>
        </p:blipFill>
        <p:spPr>
          <a:xfrm>
            <a:off x="780719" y="4843435"/>
            <a:ext cx="923691" cy="612447"/>
          </a:xfrm>
          <a:prstGeom prst="rect">
            <a:avLst/>
          </a:prstGeom>
        </p:spPr>
      </p:pic>
      <p:pic>
        <p:nvPicPr>
          <p:cNvPr id="23" name="Picture 66"/>
          <p:cNvPicPr>
            <a:picLocks noChangeAspect="1"/>
          </p:cNvPicPr>
          <p:nvPr/>
        </p:nvPicPr>
        <p:blipFill>
          <a:blip r:embed="rId16"/>
          <a:stretch>
            <a:fillRect/>
          </a:stretch>
        </p:blipFill>
        <p:spPr>
          <a:xfrm>
            <a:off x="1822867" y="4948489"/>
            <a:ext cx="1225388" cy="509606"/>
          </a:xfrm>
          <a:prstGeom prst="rect">
            <a:avLst/>
          </a:prstGeom>
        </p:spPr>
      </p:pic>
      <p:pic>
        <p:nvPicPr>
          <p:cNvPr id="24" name="Picture 67"/>
          <p:cNvPicPr>
            <a:picLocks noChangeAspect="1"/>
          </p:cNvPicPr>
          <p:nvPr/>
        </p:nvPicPr>
        <p:blipFill>
          <a:blip r:embed="rId17"/>
          <a:stretch>
            <a:fillRect/>
          </a:stretch>
        </p:blipFill>
        <p:spPr>
          <a:xfrm>
            <a:off x="3183846" y="5047780"/>
            <a:ext cx="1207790" cy="345906"/>
          </a:xfrm>
          <a:prstGeom prst="rect">
            <a:avLst/>
          </a:prstGeom>
        </p:spPr>
      </p:pic>
    </p:spTree>
    <p:extLst>
      <p:ext uri="{BB962C8B-B14F-4D97-AF65-F5344CB8AC3E}">
        <p14:creationId xmlns:p14="http://schemas.microsoft.com/office/powerpoint/2010/main" val="293735640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202"/>
          <p:cNvSpPr>
            <a:spLocks noChangeArrowheads="1"/>
          </p:cNvSpPr>
          <p:nvPr/>
        </p:nvSpPr>
        <p:spPr bwMode="auto">
          <a:xfrm>
            <a:off x="389676" y="1905173"/>
            <a:ext cx="9135675" cy="4287021"/>
          </a:xfrm>
          <a:prstGeom prst="rect">
            <a:avLst/>
          </a:prstGeom>
          <a:solidFill>
            <a:schemeClr val="bg1"/>
          </a:solidFill>
          <a:ln w="12700" algn="ctr">
            <a:solidFill>
              <a:sysClr val="window" lastClr="FFFFFF">
                <a:lumMod val="75000"/>
              </a:sysClr>
            </a:solidFill>
            <a:miter lim="800000"/>
            <a:headEnd/>
            <a:tailEnd/>
          </a:ln>
        </p:spPr>
        <p:txBody>
          <a:bodyPr lIns="144000" anchor="ctr"/>
          <a:lstStyle/>
          <a:p>
            <a:pPr fontAlgn="auto" latinLnBrk="0">
              <a:spcBef>
                <a:spcPts val="0"/>
              </a:spcBef>
              <a:spcAft>
                <a:spcPts val="0"/>
              </a:spcAft>
              <a:defRPr/>
            </a:pPr>
            <a:endParaRPr kumimoji="0" lang="ko-KR" altLang="ko-KR" sz="1800" kern="0">
              <a:solidFill>
                <a:schemeClr val="tx1"/>
              </a:solidFill>
              <a:latin typeface="나눔명조" panose="02020603020101020101" pitchFamily="18" charset="-127"/>
              <a:ea typeface="나눔명조" panose="02020603020101020101" pitchFamily="18" charset="-127"/>
            </a:endParaRPr>
          </a:p>
        </p:txBody>
      </p:sp>
      <p:sp>
        <p:nvSpPr>
          <p:cNvPr id="12" name="Title 2"/>
          <p:cNvSpPr txBox="1">
            <a:spLocks/>
          </p:cNvSpPr>
          <p:nvPr/>
        </p:nvSpPr>
        <p:spPr>
          <a:xfrm>
            <a:off x="266431" y="1062848"/>
            <a:ext cx="9144000" cy="857250"/>
          </a:xfrm>
          <a:prstGeom prst="rect">
            <a:avLst/>
          </a:prstGeom>
        </p:spPr>
        <p:txBody>
          <a:bodyPr vert="horz" lIns="91440" tIns="45720" rIns="91440" bIns="45720" rtlCol="0" anchor="ctr">
            <a:normAutofit/>
          </a:bodyPr>
          <a:lstStyle>
            <a:lvl1pPr algn="l" rtl="0" eaLnBrk="0" fontAlgn="base" latinLnBrk="1" hangingPunct="0">
              <a:spcBef>
                <a:spcPct val="0"/>
              </a:spcBef>
              <a:spcAft>
                <a:spcPct val="0"/>
              </a:spcAft>
              <a:defRPr sz="20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000">
                <a:solidFill>
                  <a:schemeClr val="tx1"/>
                </a:solidFill>
                <a:latin typeface="HY견고딕" pitchFamily="18" charset="-127"/>
                <a:ea typeface="HY견고딕" pitchFamily="18" charset="-127"/>
              </a:defRPr>
            </a:lvl2pPr>
            <a:lvl3pPr algn="l" rtl="0" eaLnBrk="0" fontAlgn="base" latinLnBrk="1" hangingPunct="0">
              <a:spcBef>
                <a:spcPct val="0"/>
              </a:spcBef>
              <a:spcAft>
                <a:spcPct val="0"/>
              </a:spcAft>
              <a:defRPr sz="2000">
                <a:solidFill>
                  <a:schemeClr val="tx1"/>
                </a:solidFill>
                <a:latin typeface="HY견고딕" pitchFamily="18" charset="-127"/>
                <a:ea typeface="HY견고딕" pitchFamily="18" charset="-127"/>
              </a:defRPr>
            </a:lvl3pPr>
            <a:lvl4pPr algn="l" rtl="0" eaLnBrk="0" fontAlgn="base" latinLnBrk="1" hangingPunct="0">
              <a:spcBef>
                <a:spcPct val="0"/>
              </a:spcBef>
              <a:spcAft>
                <a:spcPct val="0"/>
              </a:spcAft>
              <a:defRPr sz="2000">
                <a:solidFill>
                  <a:schemeClr val="tx1"/>
                </a:solidFill>
                <a:latin typeface="HY견고딕" pitchFamily="18" charset="-127"/>
                <a:ea typeface="HY견고딕" pitchFamily="18" charset="-127"/>
              </a:defRPr>
            </a:lvl4pPr>
            <a:lvl5pPr algn="l" rtl="0" eaLnBrk="0" fontAlgn="base" latinLnBrk="1" hangingPunct="0">
              <a:spcBef>
                <a:spcPct val="0"/>
              </a:spcBef>
              <a:spcAft>
                <a:spcPct val="0"/>
              </a:spcAft>
              <a:defRPr sz="2000">
                <a:solidFill>
                  <a:schemeClr val="tx1"/>
                </a:solidFill>
                <a:latin typeface="HY견고딕" pitchFamily="18" charset="-127"/>
                <a:ea typeface="HY견고딕" pitchFamily="18" charset="-127"/>
              </a:defRPr>
            </a:lvl5pPr>
            <a:lvl6pPr marL="457200" algn="l" rtl="0" fontAlgn="base" latinLnBrk="1">
              <a:spcBef>
                <a:spcPct val="0"/>
              </a:spcBef>
              <a:spcAft>
                <a:spcPct val="0"/>
              </a:spcAft>
              <a:defRPr sz="2000">
                <a:solidFill>
                  <a:schemeClr val="tx1"/>
                </a:solidFill>
                <a:latin typeface="HY견고딕" pitchFamily="18" charset="-127"/>
                <a:ea typeface="HY견고딕" pitchFamily="18" charset="-127"/>
              </a:defRPr>
            </a:lvl6pPr>
            <a:lvl7pPr marL="914400" algn="l" rtl="0" fontAlgn="base" latinLnBrk="1">
              <a:spcBef>
                <a:spcPct val="0"/>
              </a:spcBef>
              <a:spcAft>
                <a:spcPct val="0"/>
              </a:spcAft>
              <a:defRPr sz="2000">
                <a:solidFill>
                  <a:schemeClr val="tx1"/>
                </a:solidFill>
                <a:latin typeface="HY견고딕" pitchFamily="18" charset="-127"/>
                <a:ea typeface="HY견고딕" pitchFamily="18" charset="-127"/>
              </a:defRPr>
            </a:lvl7pPr>
            <a:lvl8pPr marL="1371600" algn="l" rtl="0" fontAlgn="base" latinLnBrk="1">
              <a:spcBef>
                <a:spcPct val="0"/>
              </a:spcBef>
              <a:spcAft>
                <a:spcPct val="0"/>
              </a:spcAft>
              <a:defRPr sz="2000">
                <a:solidFill>
                  <a:schemeClr val="tx1"/>
                </a:solidFill>
                <a:latin typeface="HY견고딕" pitchFamily="18" charset="-127"/>
                <a:ea typeface="HY견고딕" pitchFamily="18" charset="-127"/>
              </a:defRPr>
            </a:lvl8pPr>
            <a:lvl9pPr marL="1828800" algn="l" rtl="0" fontAlgn="base" latinLnBrk="1">
              <a:spcBef>
                <a:spcPct val="0"/>
              </a:spcBef>
              <a:spcAft>
                <a:spcPct val="0"/>
              </a:spcAft>
              <a:defRPr sz="2000">
                <a:solidFill>
                  <a:schemeClr val="tx1"/>
                </a:solidFill>
                <a:latin typeface="HY견고딕" pitchFamily="18" charset="-127"/>
                <a:ea typeface="HY견고딕" pitchFamily="18" charset="-127"/>
              </a:defRPr>
            </a:lvl9pPr>
          </a:lstStyle>
          <a:p>
            <a:pPr marL="342900" indent="-342900">
              <a:buFont typeface="Arial"/>
              <a:buChar char="•"/>
            </a:pPr>
            <a:r>
              <a:rPr lang="en-US" altLang="ko-KR" dirty="0" smtClean="0">
                <a:latin typeface="나눔명조" panose="02020603020101020101" pitchFamily="18" charset="-127"/>
                <a:ea typeface="나눔명조" panose="02020603020101020101" pitchFamily="18" charset="-127"/>
                <a:cs typeface="맑은 고딕"/>
              </a:rPr>
              <a:t>Splunk</a:t>
            </a:r>
            <a:r>
              <a:rPr lang="ko-KR" altLang="en-US" dirty="0" smtClean="0">
                <a:latin typeface="나눔명조" panose="02020603020101020101" pitchFamily="18" charset="-127"/>
                <a:ea typeface="나눔명조" panose="02020603020101020101" pitchFamily="18" charset="-127"/>
                <a:cs typeface="맑은 고딕"/>
              </a:rPr>
              <a:t>도입으로</a:t>
            </a:r>
            <a:r>
              <a:rPr lang="en-US" altLang="ko-KR" dirty="0" smtClean="0">
                <a:latin typeface="나눔명조" panose="02020603020101020101" pitchFamily="18" charset="-127"/>
                <a:ea typeface="나눔명조" panose="02020603020101020101" pitchFamily="18" charset="-127"/>
                <a:cs typeface="맑은 고딕"/>
              </a:rPr>
              <a:t> Global service</a:t>
            </a:r>
            <a:r>
              <a:rPr lang="ko-KR" altLang="en-US" dirty="0" smtClean="0">
                <a:latin typeface="나눔명조" panose="02020603020101020101" pitchFamily="18" charset="-127"/>
                <a:ea typeface="나눔명조" panose="02020603020101020101" pitchFamily="18" charset="-127"/>
                <a:cs typeface="맑은 고딕"/>
              </a:rPr>
              <a:t> 품질 관리</a:t>
            </a:r>
            <a:r>
              <a:rPr lang="en-US" altLang="ko-KR" dirty="0" smtClean="0">
                <a:latin typeface="나눔명조" panose="02020603020101020101" pitchFamily="18" charset="-127"/>
                <a:ea typeface="나눔명조" panose="02020603020101020101" pitchFamily="18" charset="-127"/>
                <a:cs typeface="맑은 고딕"/>
              </a:rPr>
              <a:t>,</a:t>
            </a:r>
            <a:r>
              <a:rPr lang="ko-KR" altLang="en-US" dirty="0" smtClean="0">
                <a:latin typeface="나눔명조" panose="02020603020101020101" pitchFamily="18" charset="-127"/>
                <a:ea typeface="나눔명조" panose="02020603020101020101" pitchFamily="18" charset="-127"/>
                <a:cs typeface="맑은 고딕"/>
              </a:rPr>
              <a:t> 보장</a:t>
            </a:r>
            <a:r>
              <a:rPr lang="en-US" altLang="ko-KR" dirty="0" smtClean="0">
                <a:latin typeface="나눔명조" panose="02020603020101020101" pitchFamily="18" charset="-127"/>
                <a:ea typeface="나눔명조" panose="02020603020101020101" pitchFamily="18" charset="-127"/>
                <a:cs typeface="맑은 고딕"/>
              </a:rPr>
              <a:t>,</a:t>
            </a:r>
            <a:r>
              <a:rPr lang="ko-KR" altLang="en-US" dirty="0" smtClean="0">
                <a:latin typeface="나눔명조" panose="02020603020101020101" pitchFamily="18" charset="-127"/>
                <a:ea typeface="나눔명조" panose="02020603020101020101" pitchFamily="18" charset="-127"/>
                <a:cs typeface="맑은 고딕"/>
              </a:rPr>
              <a:t> 사업현황 실시간 분석</a:t>
            </a:r>
            <a:endParaRPr lang="en-US" altLang="ko-KR" dirty="0">
              <a:latin typeface="나눔명조" panose="02020603020101020101" pitchFamily="18" charset="-127"/>
              <a:ea typeface="나눔명조" panose="02020603020101020101" pitchFamily="18" charset="-127"/>
              <a:cs typeface="맑은 고딕"/>
            </a:endParaRPr>
          </a:p>
        </p:txBody>
      </p:sp>
      <p:pic>
        <p:nvPicPr>
          <p:cNvPr id="11" name="Picture 10"/>
          <p:cNvPicPr>
            <a:picLocks noChangeAspect="1"/>
          </p:cNvPicPr>
          <p:nvPr/>
        </p:nvPicPr>
        <p:blipFill>
          <a:blip r:embed="rId3"/>
          <a:stretch>
            <a:fillRect/>
          </a:stretch>
        </p:blipFill>
        <p:spPr>
          <a:xfrm>
            <a:off x="8213052" y="1638876"/>
            <a:ext cx="1580026" cy="714323"/>
          </a:xfrm>
          <a:prstGeom prst="rect">
            <a:avLst/>
          </a:prstGeom>
        </p:spPr>
      </p:pic>
      <p:pic>
        <p:nvPicPr>
          <p:cNvPr id="13" name="Content Placeholder 3"/>
          <p:cNvPicPr>
            <a:picLocks noGrp="1" noChangeAspect="1"/>
          </p:cNvPicPr>
          <p:nvPr>
            <p:ph sz="quarter" idx="4294967295"/>
          </p:nvPr>
        </p:nvPicPr>
        <p:blipFill rotWithShape="1">
          <a:blip r:embed="rId4" cstate="print">
            <a:extLst>
              <a:ext uri="{28A0092B-C50C-407E-A947-70E740481C1C}">
                <a14:useLocalDpi xmlns:a14="http://schemas.microsoft.com/office/drawing/2010/main"/>
              </a:ext>
            </a:extLst>
          </a:blip>
          <a:srcRect l="-1922" t="1711" r="1922" b="1128"/>
          <a:stretch/>
        </p:blipFill>
        <p:spPr>
          <a:xfrm>
            <a:off x="1733261" y="1933254"/>
            <a:ext cx="802905" cy="629852"/>
          </a:xfrm>
          <a:prstGeom prst="rect">
            <a:avLst/>
          </a:prstGeom>
        </p:spPr>
      </p:pic>
      <p:sp>
        <p:nvSpPr>
          <p:cNvPr id="14" name="TextBox 13"/>
          <p:cNvSpPr txBox="1"/>
          <p:nvPr/>
        </p:nvSpPr>
        <p:spPr>
          <a:xfrm>
            <a:off x="7324426" y="1999740"/>
            <a:ext cx="764953" cy="523220"/>
          </a:xfrm>
          <a:prstGeom prst="rect">
            <a:avLst/>
          </a:prstGeom>
          <a:noFill/>
        </p:spPr>
        <p:txBody>
          <a:bodyPr wrap="none" rtlCol="0">
            <a:spAutoFit/>
          </a:bodyPr>
          <a:lstStyle/>
          <a:p>
            <a:r>
              <a:rPr lang="en-US" sz="2800" b="1" dirty="0" smtClean="0">
                <a:latin typeface="나눔명조" panose="02020603020101020101" pitchFamily="18" charset="-127"/>
                <a:ea typeface="나눔명조" panose="02020603020101020101" pitchFamily="18" charset="-127"/>
              </a:rPr>
              <a:t>SPP</a:t>
            </a:r>
            <a:endParaRPr lang="en-US" sz="2800" b="1" dirty="0">
              <a:latin typeface="나눔명조" panose="02020603020101020101" pitchFamily="18" charset="-127"/>
              <a:ea typeface="나눔명조" panose="02020603020101020101" pitchFamily="18" charset="-127"/>
            </a:endParaRPr>
          </a:p>
        </p:txBody>
      </p:sp>
      <p:sp>
        <p:nvSpPr>
          <p:cNvPr id="15" name="TextBox 14"/>
          <p:cNvSpPr txBox="1"/>
          <p:nvPr/>
        </p:nvSpPr>
        <p:spPr>
          <a:xfrm>
            <a:off x="4206844" y="2006174"/>
            <a:ext cx="1560042" cy="523220"/>
          </a:xfrm>
          <a:prstGeom prst="rect">
            <a:avLst/>
          </a:prstGeom>
          <a:noFill/>
        </p:spPr>
        <p:txBody>
          <a:bodyPr wrap="none" rtlCol="0">
            <a:spAutoFit/>
          </a:bodyPr>
          <a:lstStyle/>
          <a:p>
            <a:r>
              <a:rPr lang="en-US" sz="2800" b="1" dirty="0" smtClean="0">
                <a:latin typeface="나눔명조" panose="02020603020101020101" pitchFamily="18" charset="-127"/>
                <a:ea typeface="나눔명조" panose="02020603020101020101" pitchFamily="18" charset="-127"/>
              </a:rPr>
              <a:t>S-Cloud</a:t>
            </a:r>
            <a:endParaRPr lang="en-US" sz="2800" b="1" dirty="0">
              <a:latin typeface="나눔명조" panose="02020603020101020101" pitchFamily="18" charset="-127"/>
              <a:ea typeface="나눔명조" panose="02020603020101020101" pitchFamily="18" charset="-127"/>
            </a:endParaRPr>
          </a:p>
        </p:txBody>
      </p:sp>
      <p:grpSp>
        <p:nvGrpSpPr>
          <p:cNvPr id="16" name="Group 15"/>
          <p:cNvGrpSpPr/>
          <p:nvPr/>
        </p:nvGrpSpPr>
        <p:grpSpPr>
          <a:xfrm>
            <a:off x="1324509" y="2831752"/>
            <a:ext cx="1620410" cy="2058129"/>
            <a:chOff x="684397" y="1553245"/>
            <a:chExt cx="2480779" cy="3101907"/>
          </a:xfrm>
        </p:grpSpPr>
        <p:pic>
          <p:nvPicPr>
            <p:cNvPr id="17" name="Picture 1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84397" y="1553245"/>
              <a:ext cx="1724327" cy="2709657"/>
            </a:xfrm>
            <a:prstGeom prst="rect">
              <a:avLst/>
            </a:prstGeom>
          </p:spPr>
        </p:pic>
        <p:pic>
          <p:nvPicPr>
            <p:cNvPr id="18" name="Picture 1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416632" y="1897566"/>
              <a:ext cx="1748544" cy="2757586"/>
            </a:xfrm>
            <a:prstGeom prst="rect">
              <a:avLst/>
            </a:prstGeom>
          </p:spPr>
        </p:pic>
      </p:grpSp>
      <p:pic>
        <p:nvPicPr>
          <p:cNvPr id="19" name="Picture 18"/>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692864" y="2850894"/>
            <a:ext cx="2478276" cy="1747053"/>
          </a:xfrm>
          <a:prstGeom prst="rect">
            <a:avLst/>
          </a:prstGeom>
        </p:spPr>
      </p:pic>
      <p:sp>
        <p:nvSpPr>
          <p:cNvPr id="20" name="TextBox 19"/>
          <p:cNvSpPr txBox="1"/>
          <p:nvPr/>
        </p:nvSpPr>
        <p:spPr>
          <a:xfrm>
            <a:off x="1470493" y="4986761"/>
            <a:ext cx="1822935" cy="369332"/>
          </a:xfrm>
          <a:prstGeom prst="rect">
            <a:avLst/>
          </a:prstGeom>
          <a:noFill/>
        </p:spPr>
        <p:txBody>
          <a:bodyPr wrap="none" rtlCol="0">
            <a:spAutoFit/>
          </a:bodyPr>
          <a:lstStyle/>
          <a:p>
            <a:r>
              <a:rPr lang="en-US" sz="1800" b="1" dirty="0" smtClean="0">
                <a:latin typeface="나눔명조" panose="02020603020101020101" pitchFamily="18" charset="-127"/>
                <a:ea typeface="나눔명조" panose="02020603020101020101" pitchFamily="18" charset="-127"/>
              </a:rPr>
              <a:t>Chatting Service</a:t>
            </a:r>
            <a:endParaRPr lang="en-US" sz="1800" b="1" dirty="0">
              <a:latin typeface="나눔명조" panose="02020603020101020101" pitchFamily="18" charset="-127"/>
              <a:ea typeface="나눔명조" panose="02020603020101020101" pitchFamily="18" charset="-127"/>
            </a:endParaRPr>
          </a:p>
        </p:txBody>
      </p:sp>
      <p:sp>
        <p:nvSpPr>
          <p:cNvPr id="21" name="TextBox 20"/>
          <p:cNvSpPr txBox="1"/>
          <p:nvPr/>
        </p:nvSpPr>
        <p:spPr>
          <a:xfrm>
            <a:off x="3726595" y="4709762"/>
            <a:ext cx="2395207" cy="646331"/>
          </a:xfrm>
          <a:prstGeom prst="rect">
            <a:avLst/>
          </a:prstGeom>
          <a:noFill/>
        </p:spPr>
        <p:txBody>
          <a:bodyPr wrap="none" rtlCol="0">
            <a:spAutoFit/>
          </a:bodyPr>
          <a:lstStyle/>
          <a:p>
            <a:pPr algn="ctr"/>
            <a:r>
              <a:rPr lang="en-US" sz="1800" b="1" dirty="0" smtClean="0">
                <a:latin typeface="나눔명조" panose="02020603020101020101" pitchFamily="18" charset="-127"/>
                <a:ea typeface="나눔명조" panose="02020603020101020101" pitchFamily="18" charset="-127"/>
              </a:rPr>
              <a:t>Multimedia Contents </a:t>
            </a:r>
          </a:p>
          <a:p>
            <a:pPr algn="ctr"/>
            <a:r>
              <a:rPr lang="en-US" sz="1800" b="1" dirty="0" smtClean="0">
                <a:latin typeface="나눔명조" panose="02020603020101020101" pitchFamily="18" charset="-127"/>
                <a:ea typeface="나눔명조" panose="02020603020101020101" pitchFamily="18" charset="-127"/>
              </a:rPr>
              <a:t>Sharing Platform</a:t>
            </a:r>
            <a:endParaRPr lang="en-US" sz="1800" b="1" dirty="0">
              <a:latin typeface="나눔명조" panose="02020603020101020101" pitchFamily="18" charset="-127"/>
              <a:ea typeface="나눔명조" panose="02020603020101020101" pitchFamily="18" charset="-127"/>
            </a:endParaRPr>
          </a:p>
        </p:txBody>
      </p:sp>
      <p:grpSp>
        <p:nvGrpSpPr>
          <p:cNvPr id="22" name="Group 21"/>
          <p:cNvGrpSpPr/>
          <p:nvPr/>
        </p:nvGrpSpPr>
        <p:grpSpPr>
          <a:xfrm>
            <a:off x="7280609" y="2948528"/>
            <a:ext cx="1524638" cy="1445070"/>
            <a:chOff x="6992578" y="2058133"/>
            <a:chExt cx="1524638" cy="1445070"/>
          </a:xfrm>
        </p:grpSpPr>
        <p:grpSp>
          <p:nvGrpSpPr>
            <p:cNvPr id="23" name="Group 22"/>
            <p:cNvGrpSpPr/>
            <p:nvPr/>
          </p:nvGrpSpPr>
          <p:grpSpPr>
            <a:xfrm>
              <a:off x="6992578" y="2058133"/>
              <a:ext cx="832102" cy="1445070"/>
              <a:chOff x="6992578" y="1912163"/>
              <a:chExt cx="832102" cy="1445070"/>
            </a:xfrm>
          </p:grpSpPr>
          <p:sp>
            <p:nvSpPr>
              <p:cNvPr id="26" name="Rounded Rectangle 25"/>
              <p:cNvSpPr/>
              <p:nvPr/>
            </p:nvSpPr>
            <p:spPr>
              <a:xfrm>
                <a:off x="6992578" y="1912163"/>
                <a:ext cx="832102" cy="144507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나눔명조" panose="02020603020101020101" pitchFamily="18" charset="-127"/>
                  <a:ea typeface="나눔명조" panose="02020603020101020101" pitchFamily="18" charset="-127"/>
                </a:endParaRPr>
              </a:p>
            </p:txBody>
          </p:sp>
          <p:sp>
            <p:nvSpPr>
              <p:cNvPr id="27" name="Rectangle 26"/>
              <p:cNvSpPr/>
              <p:nvPr/>
            </p:nvSpPr>
            <p:spPr>
              <a:xfrm>
                <a:off x="7050971" y="2087322"/>
                <a:ext cx="715316" cy="1080153"/>
              </a:xfrm>
              <a:prstGeom prst="rect">
                <a:avLst/>
              </a:prstGeom>
              <a:solidFill>
                <a:srgbClr val="FFFFFF"/>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나눔명조" panose="02020603020101020101" pitchFamily="18" charset="-127"/>
                  <a:ea typeface="나눔명조" panose="02020603020101020101" pitchFamily="18" charset="-127"/>
                </a:endParaRPr>
              </a:p>
            </p:txBody>
          </p:sp>
          <p:pic>
            <p:nvPicPr>
              <p:cNvPr id="28" name="Picture 27"/>
              <p:cNvPicPr>
                <a:picLocks noChangeAspect="1"/>
              </p:cNvPicPr>
              <p:nvPr/>
            </p:nvPicPr>
            <p:blipFill>
              <a:blip r:embed="rId8"/>
              <a:stretch>
                <a:fillRect/>
              </a:stretch>
            </p:blipFill>
            <p:spPr>
              <a:xfrm>
                <a:off x="7063065" y="2233289"/>
                <a:ext cx="698548" cy="853445"/>
              </a:xfrm>
              <a:prstGeom prst="rect">
                <a:avLst/>
              </a:prstGeom>
            </p:spPr>
          </p:pic>
        </p:grpSp>
        <p:sp>
          <p:nvSpPr>
            <p:cNvPr id="24" name="Left Arrow 23"/>
            <p:cNvSpPr/>
            <p:nvPr/>
          </p:nvSpPr>
          <p:spPr>
            <a:xfrm>
              <a:off x="7853877" y="2393857"/>
              <a:ext cx="642324" cy="379514"/>
            </a:xfrm>
            <a:prstGeom prst="lef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latin typeface="나눔명조" panose="02020603020101020101" pitchFamily="18" charset="-127"/>
                <a:ea typeface="나눔명조" panose="02020603020101020101" pitchFamily="18" charset="-127"/>
              </a:endParaRPr>
            </a:p>
          </p:txBody>
        </p:sp>
        <p:sp>
          <p:nvSpPr>
            <p:cNvPr id="25" name="Left Arrow 24"/>
            <p:cNvSpPr/>
            <p:nvPr/>
          </p:nvSpPr>
          <p:spPr>
            <a:xfrm rot="10800000">
              <a:off x="7874892" y="2794400"/>
              <a:ext cx="642324" cy="379514"/>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atin typeface="나눔명조" panose="02020603020101020101" pitchFamily="18" charset="-127"/>
                <a:ea typeface="나눔명조" panose="02020603020101020101" pitchFamily="18" charset="-127"/>
              </a:endParaRPr>
            </a:p>
          </p:txBody>
        </p:sp>
      </p:grpSp>
      <p:sp>
        <p:nvSpPr>
          <p:cNvPr id="29" name="TextBox 28"/>
          <p:cNvSpPr txBox="1"/>
          <p:nvPr/>
        </p:nvSpPr>
        <p:spPr>
          <a:xfrm>
            <a:off x="6888037" y="4709762"/>
            <a:ext cx="1603324" cy="646331"/>
          </a:xfrm>
          <a:prstGeom prst="rect">
            <a:avLst/>
          </a:prstGeom>
          <a:noFill/>
        </p:spPr>
        <p:txBody>
          <a:bodyPr wrap="none" rtlCol="0">
            <a:spAutoFit/>
          </a:bodyPr>
          <a:lstStyle/>
          <a:p>
            <a:pPr algn="ctr"/>
            <a:r>
              <a:rPr lang="en-US" sz="1800" b="1" dirty="0" smtClean="0">
                <a:latin typeface="나눔명조" panose="02020603020101020101" pitchFamily="18" charset="-127"/>
                <a:ea typeface="나눔명조" panose="02020603020101020101" pitchFamily="18" charset="-127"/>
              </a:rPr>
              <a:t>Message </a:t>
            </a:r>
            <a:br>
              <a:rPr lang="en-US" sz="1800" b="1" dirty="0" smtClean="0">
                <a:latin typeface="나눔명조" panose="02020603020101020101" pitchFamily="18" charset="-127"/>
                <a:ea typeface="나눔명조" panose="02020603020101020101" pitchFamily="18" charset="-127"/>
              </a:rPr>
            </a:br>
            <a:r>
              <a:rPr lang="en-US" sz="1800" b="1" dirty="0" smtClean="0">
                <a:latin typeface="나눔명조" panose="02020603020101020101" pitchFamily="18" charset="-127"/>
                <a:ea typeface="나눔명조" panose="02020603020101020101" pitchFamily="18" charset="-127"/>
              </a:rPr>
              <a:t>Push Platform</a:t>
            </a:r>
            <a:endParaRPr lang="en-US" sz="1800" b="1" dirty="0">
              <a:latin typeface="나눔명조" panose="02020603020101020101" pitchFamily="18" charset="-127"/>
              <a:ea typeface="나눔명조" panose="02020603020101020101" pitchFamily="18" charset="-127"/>
            </a:endParaRPr>
          </a:p>
        </p:txBody>
      </p:sp>
      <p:sp>
        <p:nvSpPr>
          <p:cNvPr id="30" name="TextBox 29"/>
          <p:cNvSpPr txBox="1"/>
          <p:nvPr/>
        </p:nvSpPr>
        <p:spPr bwMode="gray">
          <a:xfrm>
            <a:off x="648227" y="5456874"/>
            <a:ext cx="8843727" cy="629916"/>
          </a:xfrm>
          <a:prstGeom prst="rect">
            <a:avLst/>
          </a:prstGeom>
          <a:noFill/>
        </p:spPr>
        <p:txBody>
          <a:bodyPr wrap="square" rtlCol="0">
            <a:spAutoFit/>
          </a:bodyPr>
          <a:lstStyle/>
          <a:p>
            <a:pPr>
              <a:lnSpc>
                <a:spcPct val="110000"/>
              </a:lnSpc>
            </a:pPr>
            <a:r>
              <a:rPr lang="ko-KR" altLang="en-US" sz="1600" dirty="0" smtClean="0">
                <a:latin typeface="나눔명조" panose="02020603020101020101" pitchFamily="18" charset="-127"/>
                <a:ea typeface="나눔명조" panose="02020603020101020101" pitchFamily="18" charset="-127"/>
              </a:rPr>
              <a:t>전세계의 </a:t>
            </a:r>
            <a:r>
              <a:rPr lang="en-US" altLang="ko-KR" sz="1600" dirty="0" smtClean="0">
                <a:latin typeface="나눔명조" panose="02020603020101020101" pitchFamily="18" charset="-127"/>
                <a:ea typeface="나눔명조" panose="02020603020101020101" pitchFamily="18" charset="-127"/>
              </a:rPr>
              <a:t>Smartphone, </a:t>
            </a:r>
            <a:r>
              <a:rPr lang="en-US" altLang="ko-KR" sz="1600" dirty="0" err="1" smtClean="0">
                <a:latin typeface="나눔명조" panose="02020603020101020101" pitchFamily="18" charset="-127"/>
                <a:ea typeface="나눔명조" panose="02020603020101020101" pitchFamily="18" charset="-127"/>
              </a:rPr>
              <a:t>tabletPC</a:t>
            </a:r>
            <a:r>
              <a:rPr lang="en-US" altLang="ko-KR" sz="1600" dirty="0" smtClean="0">
                <a:latin typeface="나눔명조" panose="02020603020101020101" pitchFamily="18" charset="-127"/>
                <a:ea typeface="나눔명조" panose="02020603020101020101" pitchFamily="18" charset="-127"/>
              </a:rPr>
              <a:t>, </a:t>
            </a:r>
            <a:r>
              <a:rPr lang="en-US" altLang="ko-KR" sz="1600" dirty="0" err="1" smtClean="0">
                <a:latin typeface="나눔명조" panose="02020603020101020101" pitchFamily="18" charset="-127"/>
                <a:ea typeface="나눔명조" panose="02020603020101020101" pitchFamily="18" charset="-127"/>
              </a:rPr>
              <a:t>SmartTV</a:t>
            </a:r>
            <a:r>
              <a:rPr lang="ko-KR" altLang="en-US" sz="1600" dirty="0" smtClean="0">
                <a:latin typeface="나눔명조" panose="02020603020101020101" pitchFamily="18" charset="-127"/>
                <a:ea typeface="나눔명조" panose="02020603020101020101" pitchFamily="18" charset="-127"/>
              </a:rPr>
              <a:t>사용자들을 위한 공통 서비스의 </a:t>
            </a:r>
            <a:r>
              <a:rPr lang="en-US" sz="1600" dirty="0" smtClean="0">
                <a:latin typeface="나눔명조" panose="02020603020101020101" pitchFamily="18" charset="-127"/>
                <a:ea typeface="나눔명조" panose="02020603020101020101" pitchFamily="18" charset="-127"/>
              </a:rPr>
              <a:t>Global service</a:t>
            </a:r>
            <a:r>
              <a:rPr lang="ko-KR" altLang="en-US" sz="1600" dirty="0" smtClean="0">
                <a:latin typeface="나눔명조" panose="02020603020101020101" pitchFamily="18" charset="-127"/>
                <a:ea typeface="나눔명조" panose="02020603020101020101" pitchFamily="18" charset="-127"/>
              </a:rPr>
              <a:t>상태 </a:t>
            </a:r>
            <a:r>
              <a:rPr lang="en-US" altLang="ko-KR" sz="1600" dirty="0" smtClean="0">
                <a:latin typeface="나눔명조" panose="02020603020101020101" pitchFamily="18" charset="-127"/>
                <a:ea typeface="나눔명조" panose="02020603020101020101" pitchFamily="18" charset="-127"/>
              </a:rPr>
              <a:t>monitoring, </a:t>
            </a:r>
            <a:r>
              <a:rPr lang="ko-KR" altLang="en-US" sz="1600" dirty="0" smtClean="0">
                <a:latin typeface="나눔명조" panose="02020603020101020101" pitchFamily="18" charset="-127"/>
                <a:ea typeface="나눔명조" panose="02020603020101020101" pitchFamily="18" charset="-127"/>
              </a:rPr>
              <a:t>장애 파악 및 실시간 대응</a:t>
            </a:r>
            <a:r>
              <a:rPr lang="en-US" altLang="ko-KR" sz="1600" dirty="0" smtClean="0">
                <a:latin typeface="나눔명조" panose="02020603020101020101" pitchFamily="18" charset="-127"/>
                <a:ea typeface="나눔명조" panose="02020603020101020101" pitchFamily="18" charset="-127"/>
              </a:rPr>
              <a:t>,</a:t>
            </a:r>
            <a:r>
              <a:rPr lang="ko-KR" altLang="en-US" sz="1600" dirty="0" smtClean="0">
                <a:latin typeface="나눔명조" panose="02020603020101020101" pitchFamily="18" charset="-127"/>
                <a:ea typeface="나눔명조" panose="02020603020101020101" pitchFamily="18" charset="-127"/>
              </a:rPr>
              <a:t> 나아가 판매 현황 추이 등 실시간 파악</a:t>
            </a:r>
            <a:r>
              <a:rPr lang="en-US" altLang="ko-KR" sz="1600" dirty="0" smtClean="0">
                <a:latin typeface="나눔명조" panose="02020603020101020101" pitchFamily="18" charset="-127"/>
                <a:ea typeface="나눔명조" panose="02020603020101020101" pitchFamily="18" charset="-127"/>
              </a:rPr>
              <a:t>,</a:t>
            </a:r>
            <a:r>
              <a:rPr lang="ko-KR" altLang="en-US" sz="1600" dirty="0" smtClean="0">
                <a:latin typeface="나눔명조" panose="02020603020101020101" pitchFamily="18" charset="-127"/>
                <a:ea typeface="나눔명조" panose="02020603020101020101" pitchFamily="18" charset="-127"/>
              </a:rPr>
              <a:t> 영업 전략 수립</a:t>
            </a:r>
            <a:endParaRPr lang="en-US" sz="1600" dirty="0">
              <a:latin typeface="나눔명조" panose="02020603020101020101" pitchFamily="18" charset="-127"/>
              <a:ea typeface="나눔명조" panose="02020603020101020101" pitchFamily="18" charset="-127"/>
            </a:endParaRPr>
          </a:p>
        </p:txBody>
      </p:sp>
      <p:sp>
        <p:nvSpPr>
          <p:cNvPr id="31" name="Title 1"/>
          <p:cNvSpPr>
            <a:spLocks noGrp="1"/>
          </p:cNvSpPr>
          <p:nvPr>
            <p:ph type="title"/>
          </p:nvPr>
        </p:nvSpPr>
        <p:spPr>
          <a:xfrm>
            <a:off x="369617" y="511817"/>
            <a:ext cx="9044043" cy="440795"/>
          </a:xfrm>
        </p:spPr>
        <p:txBody>
          <a:bodyPr/>
          <a:lstStyle/>
          <a:p>
            <a:r>
              <a:rPr lang="en-US" altLang="ko-KR" dirty="0">
                <a:latin typeface="나눔명조" panose="02020603020101020101" pitchFamily="18" charset="-127"/>
                <a:ea typeface="나눔명조" panose="02020603020101020101" pitchFamily="18" charset="-127"/>
              </a:rPr>
              <a:t>IT </a:t>
            </a:r>
            <a:r>
              <a:rPr lang="ko-KR" altLang="en-US">
                <a:latin typeface="나눔명조" panose="02020603020101020101" pitchFamily="18" charset="-127"/>
                <a:ea typeface="나눔명조" panose="02020603020101020101" pitchFamily="18" charset="-127"/>
              </a:rPr>
              <a:t>운영관리 </a:t>
            </a:r>
            <a:r>
              <a:rPr lang="en-US" altLang="ko-KR" dirty="0">
                <a:latin typeface="나눔명조" panose="02020603020101020101" pitchFamily="18" charset="-127"/>
                <a:ea typeface="나눔명조" panose="02020603020101020101" pitchFamily="18" charset="-127"/>
              </a:rPr>
              <a:t>proactive </a:t>
            </a:r>
            <a:r>
              <a:rPr lang="ko-KR" altLang="en-US" smtClean="0">
                <a:latin typeface="나눔명조" panose="02020603020101020101" pitchFamily="18" charset="-127"/>
                <a:ea typeface="나눔명조" panose="02020603020101020101" pitchFamily="18" charset="-127"/>
              </a:rPr>
              <a:t>모니터링</a:t>
            </a:r>
            <a:r>
              <a:rPr lang="en-US" altLang="ko-KR" dirty="0" smtClean="0">
                <a:latin typeface="나눔명조" panose="02020603020101020101" pitchFamily="18" charset="-127"/>
                <a:ea typeface="나눔명조" panose="02020603020101020101" pitchFamily="18" charset="-127"/>
              </a:rPr>
              <a:t>/business </a:t>
            </a:r>
            <a:r>
              <a:rPr lang="ko-KR" altLang="en-US">
                <a:latin typeface="나눔명조" panose="02020603020101020101" pitchFamily="18" charset="-127"/>
                <a:ea typeface="나눔명조" panose="02020603020101020101" pitchFamily="18" charset="-127"/>
              </a:rPr>
              <a:t>분석사례 </a:t>
            </a:r>
            <a:r>
              <a:rPr lang="en-US" altLang="ko-KR" dirty="0">
                <a:latin typeface="나눔명조" panose="02020603020101020101" pitchFamily="18" charset="-127"/>
                <a:ea typeface="나눔명조" panose="02020603020101020101" pitchFamily="18" charset="-127"/>
              </a:rPr>
              <a:t>– </a:t>
            </a:r>
            <a:r>
              <a:rPr lang="ko-KR" altLang="en-US" smtClean="0">
                <a:latin typeface="나눔명조" panose="02020603020101020101" pitchFamily="18" charset="-127"/>
                <a:ea typeface="나눔명조" panose="02020603020101020101" pitchFamily="18" charset="-127"/>
              </a:rPr>
              <a:t>삼성전자</a:t>
            </a:r>
            <a:endParaRPr lang="en-US" dirty="0">
              <a:latin typeface="나눔명조" panose="02020603020101020101" pitchFamily="18" charset="-127"/>
              <a:ea typeface="나눔명조" panose="02020603020101020101" pitchFamily="18" charset="-127"/>
            </a:endParaRPr>
          </a:p>
        </p:txBody>
      </p:sp>
      <p:sp>
        <p:nvSpPr>
          <p:cNvPr id="32" name="Text Placeholder 4"/>
          <p:cNvSpPr>
            <a:spLocks noGrp="1"/>
          </p:cNvSpPr>
          <p:nvPr>
            <p:ph type="body" sz="quarter" idx="13"/>
          </p:nvPr>
        </p:nvSpPr>
        <p:spPr>
          <a:xfrm>
            <a:off x="369277" y="193753"/>
            <a:ext cx="9044382" cy="321923"/>
          </a:xfrm>
        </p:spPr>
        <p:txBody>
          <a:bodyPr/>
          <a:lstStyle/>
          <a:p>
            <a:r>
              <a:rPr lang="en-US" altLang="ko-KR" dirty="0" smtClean="0">
                <a:latin typeface="나눔명조" panose="02020603020101020101" pitchFamily="18" charset="-127"/>
                <a:ea typeface="나눔명조" panose="02020603020101020101" pitchFamily="18" charset="-127"/>
              </a:rPr>
              <a:t>4. </a:t>
            </a:r>
            <a:r>
              <a:rPr lang="ko-KR" altLang="en-US" smtClean="0">
                <a:latin typeface="나눔명조" panose="02020603020101020101" pitchFamily="18" charset="-127"/>
                <a:ea typeface="나눔명조" panose="02020603020101020101" pitchFamily="18" charset="-127"/>
              </a:rPr>
              <a:t>구축사례</a:t>
            </a:r>
            <a:endParaRPr lang="en-US" dirty="0">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4260890074"/>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202"/>
          <p:cNvSpPr>
            <a:spLocks noChangeArrowheads="1"/>
          </p:cNvSpPr>
          <p:nvPr/>
        </p:nvSpPr>
        <p:spPr bwMode="auto">
          <a:xfrm>
            <a:off x="389677" y="1905173"/>
            <a:ext cx="9102278" cy="4366869"/>
          </a:xfrm>
          <a:prstGeom prst="rect">
            <a:avLst/>
          </a:prstGeom>
          <a:solidFill>
            <a:schemeClr val="bg1"/>
          </a:solidFill>
          <a:ln w="12700" algn="ctr">
            <a:solidFill>
              <a:sysClr val="window" lastClr="FFFFFF">
                <a:lumMod val="75000"/>
              </a:sysClr>
            </a:solidFill>
            <a:miter lim="800000"/>
            <a:headEnd/>
            <a:tailEnd/>
          </a:ln>
        </p:spPr>
        <p:txBody>
          <a:bodyPr lIns="144000" anchor="ctr"/>
          <a:lstStyle/>
          <a:p>
            <a:pPr fontAlgn="auto" latinLnBrk="0">
              <a:spcBef>
                <a:spcPts val="0"/>
              </a:spcBef>
              <a:spcAft>
                <a:spcPts val="0"/>
              </a:spcAft>
              <a:defRPr/>
            </a:pPr>
            <a:endParaRPr kumimoji="0" lang="ko-KR" altLang="ko-KR" sz="1800" kern="0">
              <a:solidFill>
                <a:schemeClr val="tx1"/>
              </a:solidFill>
              <a:latin typeface="나눔명조" panose="02020603020101020101" pitchFamily="18" charset="-127"/>
              <a:ea typeface="나눔명조" panose="02020603020101020101" pitchFamily="18" charset="-127"/>
            </a:endParaRPr>
          </a:p>
        </p:txBody>
      </p:sp>
      <p:sp>
        <p:nvSpPr>
          <p:cNvPr id="413" name="Rounded Rectangle 412"/>
          <p:cNvSpPr/>
          <p:nvPr/>
        </p:nvSpPr>
        <p:spPr>
          <a:xfrm>
            <a:off x="670644" y="2127902"/>
            <a:ext cx="4116448" cy="2410999"/>
          </a:xfrm>
          <a:prstGeom prst="roundRect">
            <a:avLst>
              <a:gd name="adj" fmla="val 977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나눔명조" panose="02020603020101020101" pitchFamily="18" charset="-127"/>
              <a:ea typeface="나눔명조" panose="02020603020101020101" pitchFamily="18" charset="-127"/>
            </a:endParaRPr>
          </a:p>
        </p:txBody>
      </p:sp>
      <p:sp>
        <p:nvSpPr>
          <p:cNvPr id="12" name="Title 2"/>
          <p:cNvSpPr txBox="1">
            <a:spLocks/>
          </p:cNvSpPr>
          <p:nvPr/>
        </p:nvSpPr>
        <p:spPr>
          <a:xfrm>
            <a:off x="266431" y="1062848"/>
            <a:ext cx="9144000" cy="857250"/>
          </a:xfrm>
          <a:prstGeom prst="rect">
            <a:avLst/>
          </a:prstGeom>
        </p:spPr>
        <p:txBody>
          <a:bodyPr vert="horz" lIns="91440" tIns="45720" rIns="91440" bIns="45720" rtlCol="0" anchor="ctr">
            <a:normAutofit/>
          </a:bodyPr>
          <a:lstStyle>
            <a:lvl1pPr algn="l" rtl="0" eaLnBrk="0" fontAlgn="base" latinLnBrk="1" hangingPunct="0">
              <a:spcBef>
                <a:spcPct val="0"/>
              </a:spcBef>
              <a:spcAft>
                <a:spcPct val="0"/>
              </a:spcAft>
              <a:defRPr sz="20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000">
                <a:solidFill>
                  <a:schemeClr val="tx1"/>
                </a:solidFill>
                <a:latin typeface="HY견고딕" pitchFamily="18" charset="-127"/>
                <a:ea typeface="HY견고딕" pitchFamily="18" charset="-127"/>
              </a:defRPr>
            </a:lvl2pPr>
            <a:lvl3pPr algn="l" rtl="0" eaLnBrk="0" fontAlgn="base" latinLnBrk="1" hangingPunct="0">
              <a:spcBef>
                <a:spcPct val="0"/>
              </a:spcBef>
              <a:spcAft>
                <a:spcPct val="0"/>
              </a:spcAft>
              <a:defRPr sz="2000">
                <a:solidFill>
                  <a:schemeClr val="tx1"/>
                </a:solidFill>
                <a:latin typeface="HY견고딕" pitchFamily="18" charset="-127"/>
                <a:ea typeface="HY견고딕" pitchFamily="18" charset="-127"/>
              </a:defRPr>
            </a:lvl3pPr>
            <a:lvl4pPr algn="l" rtl="0" eaLnBrk="0" fontAlgn="base" latinLnBrk="1" hangingPunct="0">
              <a:spcBef>
                <a:spcPct val="0"/>
              </a:spcBef>
              <a:spcAft>
                <a:spcPct val="0"/>
              </a:spcAft>
              <a:defRPr sz="2000">
                <a:solidFill>
                  <a:schemeClr val="tx1"/>
                </a:solidFill>
                <a:latin typeface="HY견고딕" pitchFamily="18" charset="-127"/>
                <a:ea typeface="HY견고딕" pitchFamily="18" charset="-127"/>
              </a:defRPr>
            </a:lvl4pPr>
            <a:lvl5pPr algn="l" rtl="0" eaLnBrk="0" fontAlgn="base" latinLnBrk="1" hangingPunct="0">
              <a:spcBef>
                <a:spcPct val="0"/>
              </a:spcBef>
              <a:spcAft>
                <a:spcPct val="0"/>
              </a:spcAft>
              <a:defRPr sz="2000">
                <a:solidFill>
                  <a:schemeClr val="tx1"/>
                </a:solidFill>
                <a:latin typeface="HY견고딕" pitchFamily="18" charset="-127"/>
                <a:ea typeface="HY견고딕" pitchFamily="18" charset="-127"/>
              </a:defRPr>
            </a:lvl5pPr>
            <a:lvl6pPr marL="457200" algn="l" rtl="0" fontAlgn="base" latinLnBrk="1">
              <a:spcBef>
                <a:spcPct val="0"/>
              </a:spcBef>
              <a:spcAft>
                <a:spcPct val="0"/>
              </a:spcAft>
              <a:defRPr sz="2000">
                <a:solidFill>
                  <a:schemeClr val="tx1"/>
                </a:solidFill>
                <a:latin typeface="HY견고딕" pitchFamily="18" charset="-127"/>
                <a:ea typeface="HY견고딕" pitchFamily="18" charset="-127"/>
              </a:defRPr>
            </a:lvl6pPr>
            <a:lvl7pPr marL="914400" algn="l" rtl="0" fontAlgn="base" latinLnBrk="1">
              <a:spcBef>
                <a:spcPct val="0"/>
              </a:spcBef>
              <a:spcAft>
                <a:spcPct val="0"/>
              </a:spcAft>
              <a:defRPr sz="2000">
                <a:solidFill>
                  <a:schemeClr val="tx1"/>
                </a:solidFill>
                <a:latin typeface="HY견고딕" pitchFamily="18" charset="-127"/>
                <a:ea typeface="HY견고딕" pitchFamily="18" charset="-127"/>
              </a:defRPr>
            </a:lvl7pPr>
            <a:lvl8pPr marL="1371600" algn="l" rtl="0" fontAlgn="base" latinLnBrk="1">
              <a:spcBef>
                <a:spcPct val="0"/>
              </a:spcBef>
              <a:spcAft>
                <a:spcPct val="0"/>
              </a:spcAft>
              <a:defRPr sz="2000">
                <a:solidFill>
                  <a:schemeClr val="tx1"/>
                </a:solidFill>
                <a:latin typeface="HY견고딕" pitchFamily="18" charset="-127"/>
                <a:ea typeface="HY견고딕" pitchFamily="18" charset="-127"/>
              </a:defRPr>
            </a:lvl8pPr>
            <a:lvl9pPr marL="1828800" algn="l" rtl="0" fontAlgn="base" latinLnBrk="1">
              <a:spcBef>
                <a:spcPct val="0"/>
              </a:spcBef>
              <a:spcAft>
                <a:spcPct val="0"/>
              </a:spcAft>
              <a:defRPr sz="2000">
                <a:solidFill>
                  <a:schemeClr val="tx1"/>
                </a:solidFill>
                <a:latin typeface="HY견고딕" pitchFamily="18" charset="-127"/>
                <a:ea typeface="HY견고딕" pitchFamily="18" charset="-127"/>
              </a:defRPr>
            </a:lvl9pPr>
          </a:lstStyle>
          <a:p>
            <a:pPr marL="342900" indent="-342900">
              <a:buFont typeface="Arial"/>
              <a:buChar char="•"/>
            </a:pPr>
            <a:r>
              <a:rPr lang="ko-KR" altLang="en-US" dirty="0" smtClean="0">
                <a:latin typeface="나눔명조" panose="02020603020101020101" pitchFamily="18" charset="-127"/>
                <a:ea typeface="나눔명조" panose="02020603020101020101" pitchFamily="18" charset="-127"/>
                <a:cs typeface="맑은 고딕"/>
              </a:rPr>
              <a:t>전세계 지역별 거점 </a:t>
            </a:r>
            <a:r>
              <a:rPr lang="en-US" altLang="ko-KR" dirty="0" smtClean="0">
                <a:latin typeface="나눔명조" panose="02020603020101020101" pitchFamily="18" charset="-127"/>
                <a:ea typeface="나눔명조" panose="02020603020101020101" pitchFamily="18" charset="-127"/>
                <a:cs typeface="맑은 고딕"/>
              </a:rPr>
              <a:t>IT Center </a:t>
            </a:r>
            <a:r>
              <a:rPr lang="ko-KR" altLang="en-US" dirty="0" smtClean="0">
                <a:latin typeface="나눔명조" panose="02020603020101020101" pitchFamily="18" charset="-127"/>
                <a:ea typeface="나눔명조" panose="02020603020101020101" pitchFamily="18" charset="-127"/>
                <a:cs typeface="맑은 고딕"/>
              </a:rPr>
              <a:t>개별 운영</a:t>
            </a:r>
            <a:r>
              <a:rPr lang="en-US" altLang="ko-KR" dirty="0" smtClean="0">
                <a:latin typeface="나눔명조" panose="02020603020101020101" pitchFamily="18" charset="-127"/>
                <a:ea typeface="나눔명조" panose="02020603020101020101" pitchFamily="18" charset="-127"/>
                <a:cs typeface="맑은 고딕"/>
              </a:rPr>
              <a:t>,</a:t>
            </a:r>
            <a:r>
              <a:rPr lang="ko-KR" altLang="en-US" dirty="0" smtClean="0">
                <a:latin typeface="나눔명조" panose="02020603020101020101" pitchFamily="18" charset="-127"/>
                <a:ea typeface="나눔명조" panose="02020603020101020101" pitchFamily="18" charset="-127"/>
                <a:cs typeface="맑은 고딕"/>
              </a:rPr>
              <a:t> 통합 검색 지원</a:t>
            </a:r>
            <a:endParaRPr lang="en-US" altLang="ko-KR" dirty="0">
              <a:latin typeface="나눔명조" panose="02020603020101020101" pitchFamily="18" charset="-127"/>
              <a:ea typeface="나눔명조" panose="02020603020101020101" pitchFamily="18" charset="-127"/>
              <a:cs typeface="맑은 고딕"/>
            </a:endParaRPr>
          </a:p>
        </p:txBody>
      </p:sp>
      <p:pic>
        <p:nvPicPr>
          <p:cNvPr id="11" name="Picture 10"/>
          <p:cNvPicPr>
            <a:picLocks noChangeAspect="1"/>
          </p:cNvPicPr>
          <p:nvPr/>
        </p:nvPicPr>
        <p:blipFill>
          <a:blip r:embed="rId3"/>
          <a:stretch>
            <a:fillRect/>
          </a:stretch>
        </p:blipFill>
        <p:spPr>
          <a:xfrm>
            <a:off x="8213052" y="1193679"/>
            <a:ext cx="1580026" cy="714323"/>
          </a:xfrm>
          <a:prstGeom prst="rect">
            <a:avLst/>
          </a:prstGeom>
        </p:spPr>
      </p:pic>
      <p:grpSp>
        <p:nvGrpSpPr>
          <p:cNvPr id="31" name="Group 30"/>
          <p:cNvGrpSpPr/>
          <p:nvPr/>
        </p:nvGrpSpPr>
        <p:grpSpPr>
          <a:xfrm>
            <a:off x="1636483" y="4569000"/>
            <a:ext cx="7134087" cy="1663760"/>
            <a:chOff x="1623391" y="4185483"/>
            <a:chExt cx="7134087" cy="2308082"/>
          </a:xfrm>
        </p:grpSpPr>
        <p:sp>
          <p:nvSpPr>
            <p:cNvPr id="32" name="Rounded Rectangle 31"/>
            <p:cNvSpPr/>
            <p:nvPr/>
          </p:nvSpPr>
          <p:spPr>
            <a:xfrm>
              <a:off x="1623391" y="4185483"/>
              <a:ext cx="7134087" cy="2308082"/>
            </a:xfrm>
            <a:prstGeom prst="roundRect">
              <a:avLst>
                <a:gd name="adj" fmla="val 9770"/>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latin typeface="나눔명조" panose="02020603020101020101" pitchFamily="18" charset="-127"/>
                <a:ea typeface="나눔명조" panose="02020603020101020101" pitchFamily="18" charset="-127"/>
              </a:endParaRPr>
            </a:p>
          </p:txBody>
        </p:sp>
        <p:sp>
          <p:nvSpPr>
            <p:cNvPr id="33" name="TextBox 32"/>
            <p:cNvSpPr txBox="1"/>
            <p:nvPr/>
          </p:nvSpPr>
          <p:spPr>
            <a:xfrm>
              <a:off x="1803050" y="4344691"/>
              <a:ext cx="596638" cy="533711"/>
            </a:xfrm>
            <a:prstGeom prst="rect">
              <a:avLst/>
            </a:prstGeom>
            <a:noFill/>
          </p:spPr>
          <p:txBody>
            <a:bodyPr wrap="none" rtlCol="0">
              <a:spAutoFit/>
            </a:bodyPr>
            <a:lstStyle/>
            <a:p>
              <a:r>
                <a:rPr lang="en-US" altLang="ko-KR" b="1" dirty="0" smtClean="0">
                  <a:latin typeface="나눔명조" panose="02020603020101020101" pitchFamily="18" charset="-127"/>
                  <a:ea typeface="나눔명조" panose="02020603020101020101" pitchFamily="18" charset="-127"/>
                </a:rPr>
                <a:t>HQ</a:t>
              </a:r>
              <a:endParaRPr lang="en-US" b="1" dirty="0">
                <a:latin typeface="나눔명조" panose="02020603020101020101" pitchFamily="18" charset="-127"/>
                <a:ea typeface="나눔명조" panose="02020603020101020101" pitchFamily="18" charset="-127"/>
              </a:endParaRPr>
            </a:p>
          </p:txBody>
        </p:sp>
        <p:grpSp>
          <p:nvGrpSpPr>
            <p:cNvPr id="34" name="Group 33"/>
            <p:cNvGrpSpPr/>
            <p:nvPr/>
          </p:nvGrpSpPr>
          <p:grpSpPr>
            <a:xfrm>
              <a:off x="6649294" y="4350158"/>
              <a:ext cx="516953" cy="491285"/>
              <a:chOff x="4760859" y="4449545"/>
              <a:chExt cx="516953" cy="491285"/>
            </a:xfrm>
          </p:grpSpPr>
          <p:sp>
            <p:nvSpPr>
              <p:cNvPr id="161" name="Rectangle 160"/>
              <p:cNvSpPr/>
              <p:nvPr/>
            </p:nvSpPr>
            <p:spPr>
              <a:xfrm>
                <a:off x="4760859" y="4449545"/>
                <a:ext cx="516953" cy="491285"/>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black"/>
                  </a:solidFill>
                  <a:latin typeface="나눔명조" panose="02020603020101020101" pitchFamily="18" charset="-127"/>
                  <a:ea typeface="나눔명조" panose="02020603020101020101" pitchFamily="18" charset="-127"/>
                </a:endParaRPr>
              </a:p>
            </p:txBody>
          </p:sp>
          <p:sp>
            <p:nvSpPr>
              <p:cNvPr id="162" name="Can 161"/>
              <p:cNvSpPr/>
              <p:nvPr/>
            </p:nvSpPr>
            <p:spPr>
              <a:xfrm>
                <a:off x="4878170" y="4544906"/>
                <a:ext cx="273550" cy="305259"/>
              </a:xfrm>
              <a:prstGeom prst="can">
                <a:avLst>
                  <a:gd name="adj" fmla="val 34930"/>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latin typeface="나눔명조" panose="02020603020101020101" pitchFamily="18" charset="-127"/>
                  <a:ea typeface="나눔명조" panose="02020603020101020101" pitchFamily="18" charset="-127"/>
                </a:endParaRPr>
              </a:p>
            </p:txBody>
          </p:sp>
        </p:grpSp>
        <p:grpSp>
          <p:nvGrpSpPr>
            <p:cNvPr id="35" name="Group 34"/>
            <p:cNvGrpSpPr/>
            <p:nvPr/>
          </p:nvGrpSpPr>
          <p:grpSpPr>
            <a:xfrm>
              <a:off x="6647085" y="5098906"/>
              <a:ext cx="516953" cy="491285"/>
              <a:chOff x="8458215" y="3066902"/>
              <a:chExt cx="516953" cy="491285"/>
            </a:xfrm>
          </p:grpSpPr>
          <p:sp>
            <p:nvSpPr>
              <p:cNvPr id="159" name="Rectangle 158"/>
              <p:cNvSpPr/>
              <p:nvPr/>
            </p:nvSpPr>
            <p:spPr>
              <a:xfrm>
                <a:off x="8458215" y="3066902"/>
                <a:ext cx="516953" cy="491285"/>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black"/>
                  </a:solidFill>
                  <a:latin typeface="나눔명조" panose="02020603020101020101" pitchFamily="18" charset="-127"/>
                  <a:ea typeface="나눔명조" panose="02020603020101020101" pitchFamily="18" charset="-127"/>
                </a:endParaRPr>
              </a:p>
            </p:txBody>
          </p:sp>
          <p:sp>
            <p:nvSpPr>
              <p:cNvPr id="160" name="Can 159"/>
              <p:cNvSpPr/>
              <p:nvPr/>
            </p:nvSpPr>
            <p:spPr>
              <a:xfrm>
                <a:off x="8575526" y="3173305"/>
                <a:ext cx="273550" cy="305259"/>
              </a:xfrm>
              <a:prstGeom prst="can">
                <a:avLst>
                  <a:gd name="adj" fmla="val 34930"/>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prstClr val="white"/>
                  </a:solidFill>
                  <a:latin typeface="나눔명조" panose="02020603020101020101" pitchFamily="18" charset="-127"/>
                  <a:ea typeface="나눔명조" panose="02020603020101020101" pitchFamily="18" charset="-127"/>
                </a:endParaRPr>
              </a:p>
            </p:txBody>
          </p:sp>
        </p:grpSp>
        <p:grpSp>
          <p:nvGrpSpPr>
            <p:cNvPr id="36" name="Group 35"/>
            <p:cNvGrpSpPr/>
            <p:nvPr/>
          </p:nvGrpSpPr>
          <p:grpSpPr>
            <a:xfrm>
              <a:off x="2785960" y="4337651"/>
              <a:ext cx="350027" cy="370918"/>
              <a:chOff x="703533" y="1995134"/>
              <a:chExt cx="624809" cy="636107"/>
            </a:xfrm>
          </p:grpSpPr>
          <p:sp>
            <p:nvSpPr>
              <p:cNvPr id="155" name="Rectangle 154"/>
              <p:cNvSpPr/>
              <p:nvPr/>
            </p:nvSpPr>
            <p:spPr>
              <a:xfrm>
                <a:off x="703533" y="2047850"/>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black"/>
                  </a:solidFill>
                  <a:latin typeface="나눔명조" panose="02020603020101020101" pitchFamily="18" charset="-127"/>
                  <a:ea typeface="나눔명조" panose="02020603020101020101" pitchFamily="18" charset="-127"/>
                </a:endParaRPr>
              </a:p>
            </p:txBody>
          </p:sp>
          <p:grpSp>
            <p:nvGrpSpPr>
              <p:cNvPr id="156" name="Group 155"/>
              <p:cNvGrpSpPr/>
              <p:nvPr/>
            </p:nvGrpSpPr>
            <p:grpSpPr>
              <a:xfrm>
                <a:off x="841985" y="1995134"/>
                <a:ext cx="381617" cy="636107"/>
                <a:chOff x="841985" y="1995134"/>
                <a:chExt cx="381617" cy="636107"/>
              </a:xfrm>
            </p:grpSpPr>
            <p:pic>
              <p:nvPicPr>
                <p:cNvPr id="157" name="Picture 52" descr="forwarder_1u.p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gray">
                <a:xfrm flipV="1">
                  <a:off x="841985" y="2175119"/>
                  <a:ext cx="348511" cy="346075"/>
                </a:xfrm>
                <a:prstGeom prst="rect">
                  <a:avLst/>
                </a:prstGeom>
              </p:spPr>
              <p:style>
                <a:lnRef idx="2">
                  <a:schemeClr val="accent3">
                    <a:shade val="50000"/>
                  </a:schemeClr>
                </a:lnRef>
                <a:fillRef idx="1">
                  <a:schemeClr val="accent3"/>
                </a:fillRef>
                <a:effectRef idx="0">
                  <a:schemeClr val="accent3"/>
                </a:effectRef>
                <a:fontRef idx="minor">
                  <a:schemeClr val="lt1"/>
                </a:fontRef>
              </p:style>
            </p:pic>
            <p:sp>
              <p:nvSpPr>
                <p:cNvPr id="158" name="TextBox 157"/>
                <p:cNvSpPr txBox="1"/>
                <p:nvPr/>
              </p:nvSpPr>
              <p:spPr>
                <a:xfrm>
                  <a:off x="863668" y="1995134"/>
                  <a:ext cx="359934" cy="636107"/>
                </a:xfrm>
                <a:prstGeom prst="rect">
                  <a:avLst/>
                </a:prstGeom>
              </p:spPr>
              <p:txBody>
                <a:bodyPr wrap="none" lIns="51426" tIns="25713" rIns="51426" bIns="25713" rtlCol="0" anchor="ctr">
                  <a:spAutoFit/>
                </a:bodyPr>
                <a:lstStyle/>
                <a:p>
                  <a:r>
                    <a:rPr lang="en-US" sz="1400" b="1" dirty="0" smtClean="0">
                      <a:solidFill>
                        <a:schemeClr val="bg1"/>
                      </a:solidFill>
                      <a:latin typeface="나눔명조" panose="02020603020101020101" pitchFamily="18" charset="-127"/>
                      <a:ea typeface="나눔명조" panose="02020603020101020101" pitchFamily="18" charset="-127"/>
                    </a:rPr>
                    <a:t>&gt;</a:t>
                  </a:r>
                </a:p>
              </p:txBody>
            </p:sp>
          </p:grpSp>
        </p:grpSp>
        <p:grpSp>
          <p:nvGrpSpPr>
            <p:cNvPr id="37" name="Group 36"/>
            <p:cNvGrpSpPr/>
            <p:nvPr/>
          </p:nvGrpSpPr>
          <p:grpSpPr>
            <a:xfrm>
              <a:off x="3917944" y="4722914"/>
              <a:ext cx="516953" cy="491285"/>
              <a:chOff x="695364" y="3017808"/>
              <a:chExt cx="624809" cy="580016"/>
            </a:xfrm>
          </p:grpSpPr>
          <p:sp>
            <p:nvSpPr>
              <p:cNvPr id="153" name="Rectangle 152"/>
              <p:cNvSpPr/>
              <p:nvPr/>
            </p:nvSpPr>
            <p:spPr>
              <a:xfrm>
                <a:off x="695364" y="3017808"/>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black"/>
                  </a:solidFill>
                  <a:latin typeface="나눔명조" panose="02020603020101020101" pitchFamily="18" charset="-127"/>
                  <a:ea typeface="나눔명조" panose="02020603020101020101" pitchFamily="18" charset="-127"/>
                </a:endParaRPr>
              </a:p>
            </p:txBody>
          </p:sp>
          <p:sp>
            <p:nvSpPr>
              <p:cNvPr id="154" name="Can 153"/>
              <p:cNvSpPr/>
              <p:nvPr/>
            </p:nvSpPr>
            <p:spPr>
              <a:xfrm>
                <a:off x="837150" y="3143429"/>
                <a:ext cx="330623" cy="360392"/>
              </a:xfrm>
              <a:prstGeom prst="can">
                <a:avLst>
                  <a:gd name="adj" fmla="val 34930"/>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prstClr val="white"/>
                  </a:solidFill>
                  <a:latin typeface="나눔명조" panose="02020603020101020101" pitchFamily="18" charset="-127"/>
                  <a:ea typeface="나눔명조" panose="02020603020101020101" pitchFamily="18" charset="-127"/>
                </a:endParaRPr>
              </a:p>
            </p:txBody>
          </p:sp>
        </p:grpSp>
        <p:grpSp>
          <p:nvGrpSpPr>
            <p:cNvPr id="38" name="Group 37"/>
            <p:cNvGrpSpPr/>
            <p:nvPr/>
          </p:nvGrpSpPr>
          <p:grpSpPr>
            <a:xfrm>
              <a:off x="2794040" y="4692071"/>
              <a:ext cx="350027" cy="370918"/>
              <a:chOff x="703533" y="1995134"/>
              <a:chExt cx="624809" cy="636107"/>
            </a:xfrm>
          </p:grpSpPr>
          <p:sp>
            <p:nvSpPr>
              <p:cNvPr id="149" name="Rectangle 148"/>
              <p:cNvSpPr/>
              <p:nvPr/>
            </p:nvSpPr>
            <p:spPr>
              <a:xfrm>
                <a:off x="703533" y="2047850"/>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black"/>
                  </a:solidFill>
                  <a:latin typeface="나눔명조" panose="02020603020101020101" pitchFamily="18" charset="-127"/>
                  <a:ea typeface="나눔명조" panose="02020603020101020101" pitchFamily="18" charset="-127"/>
                </a:endParaRPr>
              </a:p>
            </p:txBody>
          </p:sp>
          <p:grpSp>
            <p:nvGrpSpPr>
              <p:cNvPr id="150" name="Group 149"/>
              <p:cNvGrpSpPr/>
              <p:nvPr/>
            </p:nvGrpSpPr>
            <p:grpSpPr>
              <a:xfrm>
                <a:off x="841985" y="1995134"/>
                <a:ext cx="381617" cy="636107"/>
                <a:chOff x="841985" y="1995134"/>
                <a:chExt cx="381617" cy="636107"/>
              </a:xfrm>
            </p:grpSpPr>
            <p:pic>
              <p:nvPicPr>
                <p:cNvPr id="151" name="Picture 52" descr="forwarder_1u.p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gray">
                <a:xfrm flipV="1">
                  <a:off x="841985" y="2175119"/>
                  <a:ext cx="348511" cy="346075"/>
                </a:xfrm>
                <a:prstGeom prst="rect">
                  <a:avLst/>
                </a:prstGeom>
              </p:spPr>
              <p:style>
                <a:lnRef idx="2">
                  <a:schemeClr val="accent3">
                    <a:shade val="50000"/>
                  </a:schemeClr>
                </a:lnRef>
                <a:fillRef idx="1">
                  <a:schemeClr val="accent3"/>
                </a:fillRef>
                <a:effectRef idx="0">
                  <a:schemeClr val="accent3"/>
                </a:effectRef>
                <a:fontRef idx="minor">
                  <a:schemeClr val="lt1"/>
                </a:fontRef>
              </p:style>
            </p:pic>
            <p:sp>
              <p:nvSpPr>
                <p:cNvPr id="152" name="TextBox 151"/>
                <p:cNvSpPr txBox="1"/>
                <p:nvPr/>
              </p:nvSpPr>
              <p:spPr>
                <a:xfrm>
                  <a:off x="863668" y="1995134"/>
                  <a:ext cx="359934" cy="636107"/>
                </a:xfrm>
                <a:prstGeom prst="rect">
                  <a:avLst/>
                </a:prstGeom>
              </p:spPr>
              <p:txBody>
                <a:bodyPr wrap="none" lIns="51426" tIns="25713" rIns="51426" bIns="25713" rtlCol="0" anchor="ctr">
                  <a:spAutoFit/>
                </a:bodyPr>
                <a:lstStyle/>
                <a:p>
                  <a:r>
                    <a:rPr lang="en-US" sz="1400" b="1" dirty="0" smtClean="0">
                      <a:solidFill>
                        <a:schemeClr val="bg1"/>
                      </a:solidFill>
                      <a:latin typeface="나눔명조" panose="02020603020101020101" pitchFamily="18" charset="-127"/>
                      <a:ea typeface="나눔명조" panose="02020603020101020101" pitchFamily="18" charset="-127"/>
                    </a:rPr>
                    <a:t>&gt;</a:t>
                  </a:r>
                </a:p>
              </p:txBody>
            </p:sp>
          </p:grpSp>
        </p:grpSp>
        <p:grpSp>
          <p:nvGrpSpPr>
            <p:cNvPr id="39" name="Group 38"/>
            <p:cNvGrpSpPr/>
            <p:nvPr/>
          </p:nvGrpSpPr>
          <p:grpSpPr>
            <a:xfrm>
              <a:off x="2794036" y="5052833"/>
              <a:ext cx="350027" cy="370918"/>
              <a:chOff x="703533" y="1995134"/>
              <a:chExt cx="624809" cy="636107"/>
            </a:xfrm>
          </p:grpSpPr>
          <p:sp>
            <p:nvSpPr>
              <p:cNvPr id="145" name="Rectangle 144"/>
              <p:cNvSpPr/>
              <p:nvPr/>
            </p:nvSpPr>
            <p:spPr>
              <a:xfrm>
                <a:off x="703533" y="2047850"/>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black"/>
                  </a:solidFill>
                  <a:latin typeface="나눔명조" panose="02020603020101020101" pitchFamily="18" charset="-127"/>
                  <a:ea typeface="나눔명조" panose="02020603020101020101" pitchFamily="18" charset="-127"/>
                </a:endParaRPr>
              </a:p>
            </p:txBody>
          </p:sp>
          <p:grpSp>
            <p:nvGrpSpPr>
              <p:cNvPr id="146" name="Group 145"/>
              <p:cNvGrpSpPr/>
              <p:nvPr/>
            </p:nvGrpSpPr>
            <p:grpSpPr>
              <a:xfrm>
                <a:off x="841985" y="1995134"/>
                <a:ext cx="381617" cy="636107"/>
                <a:chOff x="841985" y="1995134"/>
                <a:chExt cx="381617" cy="636107"/>
              </a:xfrm>
            </p:grpSpPr>
            <p:pic>
              <p:nvPicPr>
                <p:cNvPr id="147" name="Picture 52" descr="forwarder_1u.p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gray">
                <a:xfrm flipV="1">
                  <a:off x="841985" y="2175119"/>
                  <a:ext cx="348511" cy="346075"/>
                </a:xfrm>
                <a:prstGeom prst="rect">
                  <a:avLst/>
                </a:prstGeom>
              </p:spPr>
              <p:style>
                <a:lnRef idx="2">
                  <a:schemeClr val="accent3">
                    <a:shade val="50000"/>
                  </a:schemeClr>
                </a:lnRef>
                <a:fillRef idx="1">
                  <a:schemeClr val="accent3"/>
                </a:fillRef>
                <a:effectRef idx="0">
                  <a:schemeClr val="accent3"/>
                </a:effectRef>
                <a:fontRef idx="minor">
                  <a:schemeClr val="lt1"/>
                </a:fontRef>
              </p:style>
            </p:pic>
            <p:sp>
              <p:nvSpPr>
                <p:cNvPr id="148" name="TextBox 147"/>
                <p:cNvSpPr txBox="1"/>
                <p:nvPr/>
              </p:nvSpPr>
              <p:spPr>
                <a:xfrm>
                  <a:off x="863668" y="1995134"/>
                  <a:ext cx="359934" cy="636107"/>
                </a:xfrm>
                <a:prstGeom prst="rect">
                  <a:avLst/>
                </a:prstGeom>
              </p:spPr>
              <p:txBody>
                <a:bodyPr wrap="none" lIns="51426" tIns="25713" rIns="51426" bIns="25713" rtlCol="0" anchor="ctr">
                  <a:spAutoFit/>
                </a:bodyPr>
                <a:lstStyle/>
                <a:p>
                  <a:r>
                    <a:rPr lang="en-US" sz="1400" b="1" dirty="0" smtClean="0">
                      <a:solidFill>
                        <a:schemeClr val="bg1"/>
                      </a:solidFill>
                      <a:latin typeface="나눔명조" panose="02020603020101020101" pitchFamily="18" charset="-127"/>
                      <a:ea typeface="나눔명조" panose="02020603020101020101" pitchFamily="18" charset="-127"/>
                    </a:rPr>
                    <a:t>&gt;</a:t>
                  </a:r>
                </a:p>
              </p:txBody>
            </p:sp>
          </p:grpSp>
        </p:grpSp>
        <p:sp>
          <p:nvSpPr>
            <p:cNvPr id="144" name="TextBox 143"/>
            <p:cNvSpPr txBox="1"/>
            <p:nvPr/>
          </p:nvSpPr>
          <p:spPr>
            <a:xfrm>
              <a:off x="2891826" y="5407256"/>
              <a:ext cx="103921" cy="370917"/>
            </a:xfrm>
            <a:prstGeom prst="rect">
              <a:avLst/>
            </a:prstGeom>
          </p:spPr>
          <p:txBody>
            <a:bodyPr wrap="none" lIns="51426" tIns="25713" rIns="51426" bIns="25713" rtlCol="0" anchor="ctr">
              <a:spAutoFit/>
            </a:bodyPr>
            <a:lstStyle/>
            <a:p>
              <a:endParaRPr lang="en-US" sz="1400" b="1" dirty="0" smtClean="0">
                <a:solidFill>
                  <a:schemeClr val="bg1"/>
                </a:solidFill>
                <a:latin typeface="나눔명조" panose="02020603020101020101" pitchFamily="18" charset="-127"/>
                <a:ea typeface="나눔명조" panose="02020603020101020101" pitchFamily="18" charset="-127"/>
              </a:endParaRPr>
            </a:p>
          </p:txBody>
        </p:sp>
        <p:grpSp>
          <p:nvGrpSpPr>
            <p:cNvPr id="41" name="Group 40"/>
            <p:cNvGrpSpPr/>
            <p:nvPr/>
          </p:nvGrpSpPr>
          <p:grpSpPr>
            <a:xfrm>
              <a:off x="2938360" y="4490051"/>
              <a:ext cx="350027" cy="370918"/>
              <a:chOff x="703533" y="1995134"/>
              <a:chExt cx="624809" cy="636107"/>
            </a:xfrm>
          </p:grpSpPr>
          <p:sp>
            <p:nvSpPr>
              <p:cNvPr id="137" name="Rectangle 136"/>
              <p:cNvSpPr/>
              <p:nvPr/>
            </p:nvSpPr>
            <p:spPr>
              <a:xfrm>
                <a:off x="703533" y="2047850"/>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black"/>
                  </a:solidFill>
                  <a:latin typeface="나눔명조" panose="02020603020101020101" pitchFamily="18" charset="-127"/>
                  <a:ea typeface="나눔명조" panose="02020603020101020101" pitchFamily="18" charset="-127"/>
                </a:endParaRPr>
              </a:p>
            </p:txBody>
          </p:sp>
          <p:grpSp>
            <p:nvGrpSpPr>
              <p:cNvPr id="138" name="Group 137"/>
              <p:cNvGrpSpPr/>
              <p:nvPr/>
            </p:nvGrpSpPr>
            <p:grpSpPr>
              <a:xfrm>
                <a:off x="841985" y="1995134"/>
                <a:ext cx="381617" cy="636107"/>
                <a:chOff x="841985" y="1995134"/>
                <a:chExt cx="381617" cy="636107"/>
              </a:xfrm>
            </p:grpSpPr>
            <p:pic>
              <p:nvPicPr>
                <p:cNvPr id="139" name="Picture 52" descr="forwarder_1u.p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gray">
                <a:xfrm flipV="1">
                  <a:off x="841985" y="2175119"/>
                  <a:ext cx="348511" cy="346075"/>
                </a:xfrm>
                <a:prstGeom prst="rect">
                  <a:avLst/>
                </a:prstGeom>
              </p:spPr>
              <p:style>
                <a:lnRef idx="2">
                  <a:schemeClr val="accent3">
                    <a:shade val="50000"/>
                  </a:schemeClr>
                </a:lnRef>
                <a:fillRef idx="1">
                  <a:schemeClr val="accent3"/>
                </a:fillRef>
                <a:effectRef idx="0">
                  <a:schemeClr val="accent3"/>
                </a:effectRef>
                <a:fontRef idx="minor">
                  <a:schemeClr val="lt1"/>
                </a:fontRef>
              </p:style>
            </p:pic>
            <p:sp>
              <p:nvSpPr>
                <p:cNvPr id="140" name="TextBox 139"/>
                <p:cNvSpPr txBox="1"/>
                <p:nvPr/>
              </p:nvSpPr>
              <p:spPr>
                <a:xfrm>
                  <a:off x="863668" y="1995134"/>
                  <a:ext cx="359934" cy="636107"/>
                </a:xfrm>
                <a:prstGeom prst="rect">
                  <a:avLst/>
                </a:prstGeom>
              </p:spPr>
              <p:txBody>
                <a:bodyPr wrap="none" lIns="51426" tIns="25713" rIns="51426" bIns="25713" rtlCol="0" anchor="ctr">
                  <a:spAutoFit/>
                </a:bodyPr>
                <a:lstStyle/>
                <a:p>
                  <a:r>
                    <a:rPr lang="en-US" sz="1400" b="1" dirty="0" smtClean="0">
                      <a:solidFill>
                        <a:schemeClr val="bg1"/>
                      </a:solidFill>
                      <a:latin typeface="나눔명조" panose="02020603020101020101" pitchFamily="18" charset="-127"/>
                      <a:ea typeface="나눔명조" panose="02020603020101020101" pitchFamily="18" charset="-127"/>
                    </a:rPr>
                    <a:t>&gt;</a:t>
                  </a:r>
                </a:p>
              </p:txBody>
            </p:sp>
          </p:grpSp>
        </p:grpSp>
        <p:grpSp>
          <p:nvGrpSpPr>
            <p:cNvPr id="42" name="Group 41"/>
            <p:cNvGrpSpPr/>
            <p:nvPr/>
          </p:nvGrpSpPr>
          <p:grpSpPr>
            <a:xfrm>
              <a:off x="2946440" y="4844471"/>
              <a:ext cx="350027" cy="370918"/>
              <a:chOff x="703533" y="1995134"/>
              <a:chExt cx="624809" cy="636107"/>
            </a:xfrm>
          </p:grpSpPr>
          <p:sp>
            <p:nvSpPr>
              <p:cNvPr id="133" name="Rectangle 132"/>
              <p:cNvSpPr/>
              <p:nvPr/>
            </p:nvSpPr>
            <p:spPr>
              <a:xfrm>
                <a:off x="703533" y="2047850"/>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black"/>
                  </a:solidFill>
                  <a:latin typeface="나눔명조" panose="02020603020101020101" pitchFamily="18" charset="-127"/>
                  <a:ea typeface="나눔명조" panose="02020603020101020101" pitchFamily="18" charset="-127"/>
                </a:endParaRPr>
              </a:p>
            </p:txBody>
          </p:sp>
          <p:grpSp>
            <p:nvGrpSpPr>
              <p:cNvPr id="134" name="Group 133"/>
              <p:cNvGrpSpPr/>
              <p:nvPr/>
            </p:nvGrpSpPr>
            <p:grpSpPr>
              <a:xfrm>
                <a:off x="841985" y="1995134"/>
                <a:ext cx="381617" cy="636107"/>
                <a:chOff x="841985" y="1995134"/>
                <a:chExt cx="381617" cy="636107"/>
              </a:xfrm>
            </p:grpSpPr>
            <p:pic>
              <p:nvPicPr>
                <p:cNvPr id="135" name="Picture 52" descr="forwarder_1u.p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gray">
                <a:xfrm flipV="1">
                  <a:off x="841985" y="2175119"/>
                  <a:ext cx="348511" cy="346075"/>
                </a:xfrm>
                <a:prstGeom prst="rect">
                  <a:avLst/>
                </a:prstGeom>
              </p:spPr>
              <p:style>
                <a:lnRef idx="2">
                  <a:schemeClr val="accent3">
                    <a:shade val="50000"/>
                  </a:schemeClr>
                </a:lnRef>
                <a:fillRef idx="1">
                  <a:schemeClr val="accent3"/>
                </a:fillRef>
                <a:effectRef idx="0">
                  <a:schemeClr val="accent3"/>
                </a:effectRef>
                <a:fontRef idx="minor">
                  <a:schemeClr val="lt1"/>
                </a:fontRef>
              </p:style>
            </p:pic>
            <p:sp>
              <p:nvSpPr>
                <p:cNvPr id="136" name="TextBox 135"/>
                <p:cNvSpPr txBox="1"/>
                <p:nvPr/>
              </p:nvSpPr>
              <p:spPr>
                <a:xfrm>
                  <a:off x="863668" y="1995134"/>
                  <a:ext cx="359934" cy="636107"/>
                </a:xfrm>
                <a:prstGeom prst="rect">
                  <a:avLst/>
                </a:prstGeom>
              </p:spPr>
              <p:txBody>
                <a:bodyPr wrap="none" lIns="51426" tIns="25713" rIns="51426" bIns="25713" rtlCol="0" anchor="ctr">
                  <a:spAutoFit/>
                </a:bodyPr>
                <a:lstStyle/>
                <a:p>
                  <a:r>
                    <a:rPr lang="en-US" sz="1400" b="1" dirty="0" smtClean="0">
                      <a:solidFill>
                        <a:schemeClr val="bg1"/>
                      </a:solidFill>
                      <a:latin typeface="나눔명조" panose="02020603020101020101" pitchFamily="18" charset="-127"/>
                      <a:ea typeface="나눔명조" panose="02020603020101020101" pitchFamily="18" charset="-127"/>
                    </a:rPr>
                    <a:t>&gt;</a:t>
                  </a:r>
                </a:p>
              </p:txBody>
            </p:sp>
          </p:grpSp>
        </p:grpSp>
        <p:grpSp>
          <p:nvGrpSpPr>
            <p:cNvPr id="43" name="Group 42"/>
            <p:cNvGrpSpPr/>
            <p:nvPr/>
          </p:nvGrpSpPr>
          <p:grpSpPr>
            <a:xfrm>
              <a:off x="2946436" y="5205233"/>
              <a:ext cx="350027" cy="370918"/>
              <a:chOff x="703533" y="1995134"/>
              <a:chExt cx="624809" cy="636107"/>
            </a:xfrm>
          </p:grpSpPr>
          <p:sp>
            <p:nvSpPr>
              <p:cNvPr id="129" name="Rectangle 128"/>
              <p:cNvSpPr/>
              <p:nvPr/>
            </p:nvSpPr>
            <p:spPr>
              <a:xfrm>
                <a:off x="703533" y="2047850"/>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black"/>
                  </a:solidFill>
                  <a:latin typeface="나눔명조" panose="02020603020101020101" pitchFamily="18" charset="-127"/>
                  <a:ea typeface="나눔명조" panose="02020603020101020101" pitchFamily="18" charset="-127"/>
                </a:endParaRPr>
              </a:p>
            </p:txBody>
          </p:sp>
          <p:grpSp>
            <p:nvGrpSpPr>
              <p:cNvPr id="130" name="Group 129"/>
              <p:cNvGrpSpPr/>
              <p:nvPr/>
            </p:nvGrpSpPr>
            <p:grpSpPr>
              <a:xfrm>
                <a:off x="841985" y="1995134"/>
                <a:ext cx="381617" cy="636107"/>
                <a:chOff x="841985" y="1995134"/>
                <a:chExt cx="381617" cy="636107"/>
              </a:xfrm>
            </p:grpSpPr>
            <p:pic>
              <p:nvPicPr>
                <p:cNvPr id="131" name="Picture 52" descr="forwarder_1u.p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gray">
                <a:xfrm flipV="1">
                  <a:off x="841985" y="2175119"/>
                  <a:ext cx="348511" cy="346075"/>
                </a:xfrm>
                <a:prstGeom prst="rect">
                  <a:avLst/>
                </a:prstGeom>
              </p:spPr>
              <p:style>
                <a:lnRef idx="2">
                  <a:schemeClr val="accent3">
                    <a:shade val="50000"/>
                  </a:schemeClr>
                </a:lnRef>
                <a:fillRef idx="1">
                  <a:schemeClr val="accent3"/>
                </a:fillRef>
                <a:effectRef idx="0">
                  <a:schemeClr val="accent3"/>
                </a:effectRef>
                <a:fontRef idx="minor">
                  <a:schemeClr val="lt1"/>
                </a:fontRef>
              </p:style>
            </p:pic>
            <p:sp>
              <p:nvSpPr>
                <p:cNvPr id="132" name="TextBox 131"/>
                <p:cNvSpPr txBox="1"/>
                <p:nvPr/>
              </p:nvSpPr>
              <p:spPr>
                <a:xfrm>
                  <a:off x="863668" y="1995134"/>
                  <a:ext cx="359934" cy="636107"/>
                </a:xfrm>
                <a:prstGeom prst="rect">
                  <a:avLst/>
                </a:prstGeom>
              </p:spPr>
              <p:txBody>
                <a:bodyPr wrap="none" lIns="51426" tIns="25713" rIns="51426" bIns="25713" rtlCol="0" anchor="ctr">
                  <a:spAutoFit/>
                </a:bodyPr>
                <a:lstStyle/>
                <a:p>
                  <a:r>
                    <a:rPr lang="en-US" sz="1400" b="1" dirty="0" smtClean="0">
                      <a:solidFill>
                        <a:schemeClr val="bg1"/>
                      </a:solidFill>
                      <a:latin typeface="나눔명조" panose="02020603020101020101" pitchFamily="18" charset="-127"/>
                      <a:ea typeface="나눔명조" panose="02020603020101020101" pitchFamily="18" charset="-127"/>
                    </a:rPr>
                    <a:t>&gt;</a:t>
                  </a:r>
                </a:p>
              </p:txBody>
            </p:sp>
          </p:grpSp>
        </p:grpSp>
        <p:grpSp>
          <p:nvGrpSpPr>
            <p:cNvPr id="46" name="Group 45"/>
            <p:cNvGrpSpPr/>
            <p:nvPr/>
          </p:nvGrpSpPr>
          <p:grpSpPr>
            <a:xfrm>
              <a:off x="3090760" y="4642451"/>
              <a:ext cx="350027" cy="370918"/>
              <a:chOff x="703533" y="1995134"/>
              <a:chExt cx="624809" cy="636107"/>
            </a:xfrm>
          </p:grpSpPr>
          <p:sp>
            <p:nvSpPr>
              <p:cNvPr id="121" name="Rectangle 120"/>
              <p:cNvSpPr/>
              <p:nvPr/>
            </p:nvSpPr>
            <p:spPr>
              <a:xfrm>
                <a:off x="703533" y="2047850"/>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black"/>
                  </a:solidFill>
                  <a:latin typeface="나눔명조" panose="02020603020101020101" pitchFamily="18" charset="-127"/>
                  <a:ea typeface="나눔명조" panose="02020603020101020101" pitchFamily="18" charset="-127"/>
                </a:endParaRPr>
              </a:p>
            </p:txBody>
          </p:sp>
          <p:grpSp>
            <p:nvGrpSpPr>
              <p:cNvPr id="122" name="Group 121"/>
              <p:cNvGrpSpPr/>
              <p:nvPr/>
            </p:nvGrpSpPr>
            <p:grpSpPr>
              <a:xfrm>
                <a:off x="841985" y="1995134"/>
                <a:ext cx="381617" cy="636107"/>
                <a:chOff x="841985" y="1995134"/>
                <a:chExt cx="381617" cy="636107"/>
              </a:xfrm>
            </p:grpSpPr>
            <p:pic>
              <p:nvPicPr>
                <p:cNvPr id="123" name="Picture 52" descr="forwarder_1u.p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gray">
                <a:xfrm flipV="1">
                  <a:off x="841985" y="2175119"/>
                  <a:ext cx="348511" cy="346075"/>
                </a:xfrm>
                <a:prstGeom prst="rect">
                  <a:avLst/>
                </a:prstGeom>
              </p:spPr>
              <p:style>
                <a:lnRef idx="2">
                  <a:schemeClr val="accent3">
                    <a:shade val="50000"/>
                  </a:schemeClr>
                </a:lnRef>
                <a:fillRef idx="1">
                  <a:schemeClr val="accent3"/>
                </a:fillRef>
                <a:effectRef idx="0">
                  <a:schemeClr val="accent3"/>
                </a:effectRef>
                <a:fontRef idx="minor">
                  <a:schemeClr val="lt1"/>
                </a:fontRef>
              </p:style>
            </p:pic>
            <p:sp>
              <p:nvSpPr>
                <p:cNvPr id="124" name="TextBox 123"/>
                <p:cNvSpPr txBox="1"/>
                <p:nvPr/>
              </p:nvSpPr>
              <p:spPr>
                <a:xfrm>
                  <a:off x="863668" y="1995134"/>
                  <a:ext cx="359934" cy="636107"/>
                </a:xfrm>
                <a:prstGeom prst="rect">
                  <a:avLst/>
                </a:prstGeom>
              </p:spPr>
              <p:txBody>
                <a:bodyPr wrap="none" lIns="51426" tIns="25713" rIns="51426" bIns="25713" rtlCol="0" anchor="ctr">
                  <a:spAutoFit/>
                </a:bodyPr>
                <a:lstStyle/>
                <a:p>
                  <a:r>
                    <a:rPr lang="en-US" sz="1400" b="1" dirty="0" smtClean="0">
                      <a:solidFill>
                        <a:schemeClr val="bg1"/>
                      </a:solidFill>
                      <a:latin typeface="나눔명조" panose="02020603020101020101" pitchFamily="18" charset="-127"/>
                      <a:ea typeface="나눔명조" panose="02020603020101020101" pitchFamily="18" charset="-127"/>
                    </a:rPr>
                    <a:t>&gt;</a:t>
                  </a:r>
                </a:p>
              </p:txBody>
            </p:sp>
          </p:grpSp>
        </p:grpSp>
        <p:grpSp>
          <p:nvGrpSpPr>
            <p:cNvPr id="47" name="Group 46"/>
            <p:cNvGrpSpPr/>
            <p:nvPr/>
          </p:nvGrpSpPr>
          <p:grpSpPr>
            <a:xfrm>
              <a:off x="3098840" y="4996871"/>
              <a:ext cx="350027" cy="370918"/>
              <a:chOff x="703533" y="1995134"/>
              <a:chExt cx="624809" cy="636107"/>
            </a:xfrm>
          </p:grpSpPr>
          <p:sp>
            <p:nvSpPr>
              <p:cNvPr id="117" name="Rectangle 116"/>
              <p:cNvSpPr/>
              <p:nvPr/>
            </p:nvSpPr>
            <p:spPr>
              <a:xfrm>
                <a:off x="703533" y="2047850"/>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black"/>
                  </a:solidFill>
                  <a:latin typeface="나눔명조" panose="02020603020101020101" pitchFamily="18" charset="-127"/>
                  <a:ea typeface="나눔명조" panose="02020603020101020101" pitchFamily="18" charset="-127"/>
                </a:endParaRPr>
              </a:p>
            </p:txBody>
          </p:sp>
          <p:grpSp>
            <p:nvGrpSpPr>
              <p:cNvPr id="118" name="Group 117"/>
              <p:cNvGrpSpPr/>
              <p:nvPr/>
            </p:nvGrpSpPr>
            <p:grpSpPr>
              <a:xfrm>
                <a:off x="841985" y="1995134"/>
                <a:ext cx="381617" cy="636107"/>
                <a:chOff x="841985" y="1995134"/>
                <a:chExt cx="381617" cy="636107"/>
              </a:xfrm>
            </p:grpSpPr>
            <p:pic>
              <p:nvPicPr>
                <p:cNvPr id="119" name="Picture 52" descr="forwarder_1u.p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gray">
                <a:xfrm flipV="1">
                  <a:off x="841985" y="2175119"/>
                  <a:ext cx="348511" cy="346075"/>
                </a:xfrm>
                <a:prstGeom prst="rect">
                  <a:avLst/>
                </a:prstGeom>
              </p:spPr>
              <p:style>
                <a:lnRef idx="2">
                  <a:schemeClr val="accent3">
                    <a:shade val="50000"/>
                  </a:schemeClr>
                </a:lnRef>
                <a:fillRef idx="1">
                  <a:schemeClr val="accent3"/>
                </a:fillRef>
                <a:effectRef idx="0">
                  <a:schemeClr val="accent3"/>
                </a:effectRef>
                <a:fontRef idx="minor">
                  <a:schemeClr val="lt1"/>
                </a:fontRef>
              </p:style>
            </p:pic>
            <p:sp>
              <p:nvSpPr>
                <p:cNvPr id="120" name="TextBox 119"/>
                <p:cNvSpPr txBox="1"/>
                <p:nvPr/>
              </p:nvSpPr>
              <p:spPr>
                <a:xfrm>
                  <a:off x="863668" y="1995134"/>
                  <a:ext cx="359934" cy="636107"/>
                </a:xfrm>
                <a:prstGeom prst="rect">
                  <a:avLst/>
                </a:prstGeom>
              </p:spPr>
              <p:txBody>
                <a:bodyPr wrap="none" lIns="51426" tIns="25713" rIns="51426" bIns="25713" rtlCol="0" anchor="ctr">
                  <a:spAutoFit/>
                </a:bodyPr>
                <a:lstStyle/>
                <a:p>
                  <a:r>
                    <a:rPr lang="en-US" sz="1400" b="1" dirty="0" smtClean="0">
                      <a:solidFill>
                        <a:schemeClr val="bg1"/>
                      </a:solidFill>
                      <a:latin typeface="나눔명조" panose="02020603020101020101" pitchFamily="18" charset="-127"/>
                      <a:ea typeface="나눔명조" panose="02020603020101020101" pitchFamily="18" charset="-127"/>
                    </a:rPr>
                    <a:t>&gt;</a:t>
                  </a:r>
                </a:p>
              </p:txBody>
            </p:sp>
          </p:grpSp>
        </p:grpSp>
        <p:grpSp>
          <p:nvGrpSpPr>
            <p:cNvPr id="48" name="Group 47"/>
            <p:cNvGrpSpPr/>
            <p:nvPr/>
          </p:nvGrpSpPr>
          <p:grpSpPr>
            <a:xfrm>
              <a:off x="3098836" y="5357633"/>
              <a:ext cx="350027" cy="370918"/>
              <a:chOff x="703533" y="1995134"/>
              <a:chExt cx="624809" cy="636107"/>
            </a:xfrm>
          </p:grpSpPr>
          <p:sp>
            <p:nvSpPr>
              <p:cNvPr id="113" name="Rectangle 112"/>
              <p:cNvSpPr/>
              <p:nvPr/>
            </p:nvSpPr>
            <p:spPr>
              <a:xfrm>
                <a:off x="703533" y="2047850"/>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black"/>
                  </a:solidFill>
                  <a:latin typeface="나눔명조" panose="02020603020101020101" pitchFamily="18" charset="-127"/>
                  <a:ea typeface="나눔명조" panose="02020603020101020101" pitchFamily="18" charset="-127"/>
                </a:endParaRPr>
              </a:p>
            </p:txBody>
          </p:sp>
          <p:grpSp>
            <p:nvGrpSpPr>
              <p:cNvPr id="114" name="Group 113"/>
              <p:cNvGrpSpPr/>
              <p:nvPr/>
            </p:nvGrpSpPr>
            <p:grpSpPr>
              <a:xfrm>
                <a:off x="841985" y="1995134"/>
                <a:ext cx="381617" cy="636107"/>
                <a:chOff x="841985" y="1995134"/>
                <a:chExt cx="381617" cy="636107"/>
              </a:xfrm>
            </p:grpSpPr>
            <p:pic>
              <p:nvPicPr>
                <p:cNvPr id="115" name="Picture 52" descr="forwarder_1u.p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gray">
                <a:xfrm flipV="1">
                  <a:off x="841985" y="2175119"/>
                  <a:ext cx="348511" cy="346075"/>
                </a:xfrm>
                <a:prstGeom prst="rect">
                  <a:avLst/>
                </a:prstGeom>
              </p:spPr>
              <p:style>
                <a:lnRef idx="2">
                  <a:schemeClr val="accent3">
                    <a:shade val="50000"/>
                  </a:schemeClr>
                </a:lnRef>
                <a:fillRef idx="1">
                  <a:schemeClr val="accent3"/>
                </a:fillRef>
                <a:effectRef idx="0">
                  <a:schemeClr val="accent3"/>
                </a:effectRef>
                <a:fontRef idx="minor">
                  <a:schemeClr val="lt1"/>
                </a:fontRef>
              </p:style>
            </p:pic>
            <p:sp>
              <p:nvSpPr>
                <p:cNvPr id="116" name="TextBox 115"/>
                <p:cNvSpPr txBox="1"/>
                <p:nvPr/>
              </p:nvSpPr>
              <p:spPr>
                <a:xfrm>
                  <a:off x="863668" y="1995134"/>
                  <a:ext cx="359934" cy="636107"/>
                </a:xfrm>
                <a:prstGeom prst="rect">
                  <a:avLst/>
                </a:prstGeom>
              </p:spPr>
              <p:txBody>
                <a:bodyPr wrap="none" lIns="51426" tIns="25713" rIns="51426" bIns="25713" rtlCol="0" anchor="ctr">
                  <a:spAutoFit/>
                </a:bodyPr>
                <a:lstStyle/>
                <a:p>
                  <a:r>
                    <a:rPr lang="en-US" sz="1400" b="1" dirty="0" smtClean="0">
                      <a:solidFill>
                        <a:schemeClr val="bg1"/>
                      </a:solidFill>
                      <a:latin typeface="나눔명조" panose="02020603020101020101" pitchFamily="18" charset="-127"/>
                      <a:ea typeface="나눔명조" panose="02020603020101020101" pitchFamily="18" charset="-127"/>
                    </a:rPr>
                    <a:t>&gt;</a:t>
                  </a:r>
                </a:p>
              </p:txBody>
            </p:sp>
          </p:grpSp>
        </p:grpSp>
        <p:grpSp>
          <p:nvGrpSpPr>
            <p:cNvPr id="50" name="Group 49"/>
            <p:cNvGrpSpPr/>
            <p:nvPr/>
          </p:nvGrpSpPr>
          <p:grpSpPr>
            <a:xfrm>
              <a:off x="4070344" y="4875314"/>
              <a:ext cx="516953" cy="491285"/>
              <a:chOff x="695364" y="3017808"/>
              <a:chExt cx="624809" cy="580016"/>
            </a:xfrm>
          </p:grpSpPr>
          <p:sp>
            <p:nvSpPr>
              <p:cNvPr id="107" name="Rectangle 106"/>
              <p:cNvSpPr/>
              <p:nvPr/>
            </p:nvSpPr>
            <p:spPr>
              <a:xfrm>
                <a:off x="695364" y="3017808"/>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black"/>
                  </a:solidFill>
                  <a:latin typeface="나눔명조" panose="02020603020101020101" pitchFamily="18" charset="-127"/>
                  <a:ea typeface="나눔명조" panose="02020603020101020101" pitchFamily="18" charset="-127"/>
                </a:endParaRPr>
              </a:p>
            </p:txBody>
          </p:sp>
          <p:sp>
            <p:nvSpPr>
              <p:cNvPr id="108" name="Can 107"/>
              <p:cNvSpPr/>
              <p:nvPr/>
            </p:nvSpPr>
            <p:spPr>
              <a:xfrm>
                <a:off x="837150" y="3143429"/>
                <a:ext cx="330623" cy="360392"/>
              </a:xfrm>
              <a:prstGeom prst="can">
                <a:avLst>
                  <a:gd name="adj" fmla="val 34930"/>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prstClr val="white"/>
                  </a:solidFill>
                  <a:latin typeface="나눔명조" panose="02020603020101020101" pitchFamily="18" charset="-127"/>
                  <a:ea typeface="나눔명조" panose="02020603020101020101" pitchFamily="18" charset="-127"/>
                </a:endParaRPr>
              </a:p>
            </p:txBody>
          </p:sp>
        </p:grpSp>
        <p:grpSp>
          <p:nvGrpSpPr>
            <p:cNvPr id="51" name="Group 50"/>
            <p:cNvGrpSpPr/>
            <p:nvPr/>
          </p:nvGrpSpPr>
          <p:grpSpPr>
            <a:xfrm>
              <a:off x="4222744" y="5027714"/>
              <a:ext cx="516953" cy="491285"/>
              <a:chOff x="695364" y="3017808"/>
              <a:chExt cx="624809" cy="580016"/>
            </a:xfrm>
          </p:grpSpPr>
          <p:sp>
            <p:nvSpPr>
              <p:cNvPr id="105" name="Rectangle 104"/>
              <p:cNvSpPr/>
              <p:nvPr/>
            </p:nvSpPr>
            <p:spPr>
              <a:xfrm>
                <a:off x="695364" y="3017808"/>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black"/>
                  </a:solidFill>
                  <a:latin typeface="나눔명조" panose="02020603020101020101" pitchFamily="18" charset="-127"/>
                  <a:ea typeface="나눔명조" panose="02020603020101020101" pitchFamily="18" charset="-127"/>
                </a:endParaRPr>
              </a:p>
            </p:txBody>
          </p:sp>
          <p:sp>
            <p:nvSpPr>
              <p:cNvPr id="106" name="Can 105"/>
              <p:cNvSpPr/>
              <p:nvPr/>
            </p:nvSpPr>
            <p:spPr>
              <a:xfrm>
                <a:off x="837150" y="3143429"/>
                <a:ext cx="330623" cy="360392"/>
              </a:xfrm>
              <a:prstGeom prst="can">
                <a:avLst>
                  <a:gd name="adj" fmla="val 34930"/>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prstClr val="white"/>
                  </a:solidFill>
                  <a:latin typeface="나눔명조" panose="02020603020101020101" pitchFamily="18" charset="-127"/>
                  <a:ea typeface="나눔명조" panose="02020603020101020101" pitchFamily="18" charset="-127"/>
                </a:endParaRPr>
              </a:p>
            </p:txBody>
          </p:sp>
        </p:grpSp>
        <p:grpSp>
          <p:nvGrpSpPr>
            <p:cNvPr id="52" name="Group 51"/>
            <p:cNvGrpSpPr/>
            <p:nvPr/>
          </p:nvGrpSpPr>
          <p:grpSpPr>
            <a:xfrm>
              <a:off x="3243160" y="4794851"/>
              <a:ext cx="350027" cy="370918"/>
              <a:chOff x="703533" y="1995134"/>
              <a:chExt cx="624809" cy="636107"/>
            </a:xfrm>
          </p:grpSpPr>
          <p:sp>
            <p:nvSpPr>
              <p:cNvPr id="101" name="Rectangle 100"/>
              <p:cNvSpPr/>
              <p:nvPr/>
            </p:nvSpPr>
            <p:spPr>
              <a:xfrm>
                <a:off x="703533" y="2047850"/>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black"/>
                  </a:solidFill>
                  <a:latin typeface="나눔명조" panose="02020603020101020101" pitchFamily="18" charset="-127"/>
                  <a:ea typeface="나눔명조" panose="02020603020101020101" pitchFamily="18" charset="-127"/>
                </a:endParaRPr>
              </a:p>
            </p:txBody>
          </p:sp>
          <p:grpSp>
            <p:nvGrpSpPr>
              <p:cNvPr id="102" name="Group 101"/>
              <p:cNvGrpSpPr/>
              <p:nvPr/>
            </p:nvGrpSpPr>
            <p:grpSpPr>
              <a:xfrm>
                <a:off x="841985" y="1995134"/>
                <a:ext cx="381617" cy="636107"/>
                <a:chOff x="841985" y="1995134"/>
                <a:chExt cx="381617" cy="636107"/>
              </a:xfrm>
            </p:grpSpPr>
            <p:pic>
              <p:nvPicPr>
                <p:cNvPr id="103" name="Picture 52" descr="forwarder_1u.p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gray">
                <a:xfrm flipV="1">
                  <a:off x="841985" y="2175119"/>
                  <a:ext cx="348511" cy="346075"/>
                </a:xfrm>
                <a:prstGeom prst="rect">
                  <a:avLst/>
                </a:prstGeom>
              </p:spPr>
              <p:style>
                <a:lnRef idx="2">
                  <a:schemeClr val="accent3">
                    <a:shade val="50000"/>
                  </a:schemeClr>
                </a:lnRef>
                <a:fillRef idx="1">
                  <a:schemeClr val="accent3"/>
                </a:fillRef>
                <a:effectRef idx="0">
                  <a:schemeClr val="accent3"/>
                </a:effectRef>
                <a:fontRef idx="minor">
                  <a:schemeClr val="lt1"/>
                </a:fontRef>
              </p:style>
            </p:pic>
            <p:sp>
              <p:nvSpPr>
                <p:cNvPr id="104" name="TextBox 103"/>
                <p:cNvSpPr txBox="1"/>
                <p:nvPr/>
              </p:nvSpPr>
              <p:spPr>
                <a:xfrm>
                  <a:off x="863668" y="1995134"/>
                  <a:ext cx="359934" cy="636107"/>
                </a:xfrm>
                <a:prstGeom prst="rect">
                  <a:avLst/>
                </a:prstGeom>
              </p:spPr>
              <p:txBody>
                <a:bodyPr wrap="none" lIns="51426" tIns="25713" rIns="51426" bIns="25713" rtlCol="0" anchor="ctr">
                  <a:spAutoFit/>
                </a:bodyPr>
                <a:lstStyle/>
                <a:p>
                  <a:r>
                    <a:rPr lang="en-US" sz="1400" b="1" dirty="0" smtClean="0">
                      <a:solidFill>
                        <a:schemeClr val="bg1"/>
                      </a:solidFill>
                      <a:latin typeface="나눔명조" panose="02020603020101020101" pitchFamily="18" charset="-127"/>
                      <a:ea typeface="나눔명조" panose="02020603020101020101" pitchFamily="18" charset="-127"/>
                    </a:rPr>
                    <a:t>&gt;</a:t>
                  </a:r>
                </a:p>
              </p:txBody>
            </p:sp>
          </p:grpSp>
        </p:grpSp>
        <p:grpSp>
          <p:nvGrpSpPr>
            <p:cNvPr id="53" name="Group 52"/>
            <p:cNvGrpSpPr/>
            <p:nvPr/>
          </p:nvGrpSpPr>
          <p:grpSpPr>
            <a:xfrm>
              <a:off x="3251240" y="5149271"/>
              <a:ext cx="350027" cy="370918"/>
              <a:chOff x="703533" y="1995134"/>
              <a:chExt cx="624809" cy="636107"/>
            </a:xfrm>
          </p:grpSpPr>
          <p:sp>
            <p:nvSpPr>
              <p:cNvPr id="97" name="Rectangle 96"/>
              <p:cNvSpPr/>
              <p:nvPr/>
            </p:nvSpPr>
            <p:spPr>
              <a:xfrm>
                <a:off x="703533" y="2047850"/>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black"/>
                  </a:solidFill>
                  <a:latin typeface="나눔명조" panose="02020603020101020101" pitchFamily="18" charset="-127"/>
                  <a:ea typeface="나눔명조" panose="02020603020101020101" pitchFamily="18" charset="-127"/>
                </a:endParaRPr>
              </a:p>
            </p:txBody>
          </p:sp>
          <p:grpSp>
            <p:nvGrpSpPr>
              <p:cNvPr id="98" name="Group 97"/>
              <p:cNvGrpSpPr/>
              <p:nvPr/>
            </p:nvGrpSpPr>
            <p:grpSpPr>
              <a:xfrm>
                <a:off x="841985" y="1995134"/>
                <a:ext cx="381617" cy="636107"/>
                <a:chOff x="841985" y="1995134"/>
                <a:chExt cx="381617" cy="636107"/>
              </a:xfrm>
            </p:grpSpPr>
            <p:pic>
              <p:nvPicPr>
                <p:cNvPr id="99" name="Picture 52" descr="forwarder_1u.p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gray">
                <a:xfrm flipV="1">
                  <a:off x="841985" y="2175119"/>
                  <a:ext cx="348511" cy="346075"/>
                </a:xfrm>
                <a:prstGeom prst="rect">
                  <a:avLst/>
                </a:prstGeom>
              </p:spPr>
              <p:style>
                <a:lnRef idx="2">
                  <a:schemeClr val="accent3">
                    <a:shade val="50000"/>
                  </a:schemeClr>
                </a:lnRef>
                <a:fillRef idx="1">
                  <a:schemeClr val="accent3"/>
                </a:fillRef>
                <a:effectRef idx="0">
                  <a:schemeClr val="accent3"/>
                </a:effectRef>
                <a:fontRef idx="minor">
                  <a:schemeClr val="lt1"/>
                </a:fontRef>
              </p:style>
            </p:pic>
            <p:sp>
              <p:nvSpPr>
                <p:cNvPr id="100" name="TextBox 99"/>
                <p:cNvSpPr txBox="1"/>
                <p:nvPr/>
              </p:nvSpPr>
              <p:spPr>
                <a:xfrm>
                  <a:off x="863668" y="1995134"/>
                  <a:ext cx="359934" cy="636107"/>
                </a:xfrm>
                <a:prstGeom prst="rect">
                  <a:avLst/>
                </a:prstGeom>
              </p:spPr>
              <p:txBody>
                <a:bodyPr wrap="none" lIns="51426" tIns="25713" rIns="51426" bIns="25713" rtlCol="0" anchor="ctr">
                  <a:spAutoFit/>
                </a:bodyPr>
                <a:lstStyle/>
                <a:p>
                  <a:r>
                    <a:rPr lang="en-US" sz="1400" b="1" dirty="0" smtClean="0">
                      <a:solidFill>
                        <a:schemeClr val="bg1"/>
                      </a:solidFill>
                      <a:latin typeface="나눔명조" panose="02020603020101020101" pitchFamily="18" charset="-127"/>
                      <a:ea typeface="나눔명조" panose="02020603020101020101" pitchFamily="18" charset="-127"/>
                    </a:rPr>
                    <a:t>&gt;</a:t>
                  </a:r>
                </a:p>
              </p:txBody>
            </p:sp>
          </p:grpSp>
        </p:grpSp>
        <p:grpSp>
          <p:nvGrpSpPr>
            <p:cNvPr id="54" name="Group 53"/>
            <p:cNvGrpSpPr/>
            <p:nvPr/>
          </p:nvGrpSpPr>
          <p:grpSpPr>
            <a:xfrm>
              <a:off x="3251236" y="5510033"/>
              <a:ext cx="350027" cy="370918"/>
              <a:chOff x="703533" y="1995134"/>
              <a:chExt cx="624809" cy="636107"/>
            </a:xfrm>
          </p:grpSpPr>
          <p:sp>
            <p:nvSpPr>
              <p:cNvPr id="93" name="Rectangle 92"/>
              <p:cNvSpPr/>
              <p:nvPr/>
            </p:nvSpPr>
            <p:spPr>
              <a:xfrm>
                <a:off x="703533" y="2047850"/>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black"/>
                  </a:solidFill>
                  <a:latin typeface="나눔명조" panose="02020603020101020101" pitchFamily="18" charset="-127"/>
                  <a:ea typeface="나눔명조" panose="02020603020101020101" pitchFamily="18" charset="-127"/>
                </a:endParaRPr>
              </a:p>
            </p:txBody>
          </p:sp>
          <p:grpSp>
            <p:nvGrpSpPr>
              <p:cNvPr id="94" name="Group 93"/>
              <p:cNvGrpSpPr/>
              <p:nvPr/>
            </p:nvGrpSpPr>
            <p:grpSpPr>
              <a:xfrm>
                <a:off x="841985" y="1995134"/>
                <a:ext cx="381617" cy="636107"/>
                <a:chOff x="841985" y="1995134"/>
                <a:chExt cx="381617" cy="636107"/>
              </a:xfrm>
            </p:grpSpPr>
            <p:pic>
              <p:nvPicPr>
                <p:cNvPr id="95" name="Picture 52" descr="forwarder_1u.p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gray">
                <a:xfrm flipV="1">
                  <a:off x="841985" y="2175119"/>
                  <a:ext cx="348511" cy="346075"/>
                </a:xfrm>
                <a:prstGeom prst="rect">
                  <a:avLst/>
                </a:prstGeom>
              </p:spPr>
              <p:style>
                <a:lnRef idx="2">
                  <a:schemeClr val="accent3">
                    <a:shade val="50000"/>
                  </a:schemeClr>
                </a:lnRef>
                <a:fillRef idx="1">
                  <a:schemeClr val="accent3"/>
                </a:fillRef>
                <a:effectRef idx="0">
                  <a:schemeClr val="accent3"/>
                </a:effectRef>
                <a:fontRef idx="minor">
                  <a:schemeClr val="lt1"/>
                </a:fontRef>
              </p:style>
            </p:pic>
            <p:sp>
              <p:nvSpPr>
                <p:cNvPr id="96" name="TextBox 95"/>
                <p:cNvSpPr txBox="1"/>
                <p:nvPr/>
              </p:nvSpPr>
              <p:spPr>
                <a:xfrm>
                  <a:off x="863668" y="1995134"/>
                  <a:ext cx="359934" cy="636107"/>
                </a:xfrm>
                <a:prstGeom prst="rect">
                  <a:avLst/>
                </a:prstGeom>
              </p:spPr>
              <p:txBody>
                <a:bodyPr wrap="none" lIns="51426" tIns="25713" rIns="51426" bIns="25713" rtlCol="0" anchor="ctr">
                  <a:spAutoFit/>
                </a:bodyPr>
                <a:lstStyle/>
                <a:p>
                  <a:r>
                    <a:rPr lang="en-US" sz="1400" b="1" dirty="0" smtClean="0">
                      <a:solidFill>
                        <a:schemeClr val="bg1"/>
                      </a:solidFill>
                      <a:latin typeface="나눔명조" panose="02020603020101020101" pitchFamily="18" charset="-127"/>
                      <a:ea typeface="나눔명조" panose="02020603020101020101" pitchFamily="18" charset="-127"/>
                    </a:rPr>
                    <a:t>&gt;</a:t>
                  </a:r>
                </a:p>
              </p:txBody>
            </p:sp>
          </p:grpSp>
        </p:grpSp>
        <p:grpSp>
          <p:nvGrpSpPr>
            <p:cNvPr id="56" name="Group 55"/>
            <p:cNvGrpSpPr/>
            <p:nvPr/>
          </p:nvGrpSpPr>
          <p:grpSpPr>
            <a:xfrm>
              <a:off x="5188063" y="4599795"/>
              <a:ext cx="524957" cy="478198"/>
              <a:chOff x="701792" y="4323549"/>
              <a:chExt cx="624809" cy="580016"/>
            </a:xfrm>
          </p:grpSpPr>
          <p:sp>
            <p:nvSpPr>
              <p:cNvPr id="87" name="Rectangle 86"/>
              <p:cNvSpPr/>
              <p:nvPr/>
            </p:nvSpPr>
            <p:spPr>
              <a:xfrm>
                <a:off x="701792" y="4323549"/>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black"/>
                  </a:solidFill>
                  <a:latin typeface="나눔명조" panose="02020603020101020101" pitchFamily="18" charset="-127"/>
                  <a:ea typeface="나눔명조" panose="02020603020101020101" pitchFamily="18" charset="-127"/>
                </a:endParaRPr>
              </a:p>
            </p:txBody>
          </p:sp>
          <p:pic>
            <p:nvPicPr>
              <p:cNvPr id="88" name="Picture 87" descr="15.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2844" y="4404938"/>
                <a:ext cx="437914" cy="437914"/>
              </a:xfrm>
              <a:prstGeom prst="rect">
                <a:avLst/>
              </a:prstGeom>
              <a:noFill/>
              <a:ln>
                <a:noFill/>
              </a:ln>
            </p:spPr>
          </p:pic>
        </p:grpSp>
        <p:grpSp>
          <p:nvGrpSpPr>
            <p:cNvPr id="57" name="Group 56"/>
            <p:cNvGrpSpPr/>
            <p:nvPr/>
          </p:nvGrpSpPr>
          <p:grpSpPr>
            <a:xfrm>
              <a:off x="5340463" y="4752195"/>
              <a:ext cx="524957" cy="478198"/>
              <a:chOff x="701792" y="4323549"/>
              <a:chExt cx="624809" cy="580016"/>
            </a:xfrm>
          </p:grpSpPr>
          <p:sp>
            <p:nvSpPr>
              <p:cNvPr id="85" name="Rectangle 84"/>
              <p:cNvSpPr/>
              <p:nvPr/>
            </p:nvSpPr>
            <p:spPr>
              <a:xfrm>
                <a:off x="701792" y="4323549"/>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black"/>
                  </a:solidFill>
                  <a:latin typeface="나눔명조" panose="02020603020101020101" pitchFamily="18" charset="-127"/>
                  <a:ea typeface="나눔명조" panose="02020603020101020101" pitchFamily="18" charset="-127"/>
                </a:endParaRPr>
              </a:p>
            </p:txBody>
          </p:sp>
          <p:pic>
            <p:nvPicPr>
              <p:cNvPr id="86" name="Picture 85" descr="15.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2844" y="4404938"/>
                <a:ext cx="437914" cy="437914"/>
              </a:xfrm>
              <a:prstGeom prst="rect">
                <a:avLst/>
              </a:prstGeom>
              <a:noFill/>
              <a:ln>
                <a:noFill/>
              </a:ln>
            </p:spPr>
          </p:pic>
        </p:grpSp>
        <p:grpSp>
          <p:nvGrpSpPr>
            <p:cNvPr id="58" name="Group 57"/>
            <p:cNvGrpSpPr/>
            <p:nvPr/>
          </p:nvGrpSpPr>
          <p:grpSpPr>
            <a:xfrm>
              <a:off x="4375144" y="5180114"/>
              <a:ext cx="516953" cy="491285"/>
              <a:chOff x="695364" y="3017808"/>
              <a:chExt cx="624809" cy="580016"/>
            </a:xfrm>
          </p:grpSpPr>
          <p:sp>
            <p:nvSpPr>
              <p:cNvPr id="83" name="Rectangle 82"/>
              <p:cNvSpPr/>
              <p:nvPr/>
            </p:nvSpPr>
            <p:spPr>
              <a:xfrm>
                <a:off x="695364" y="3017808"/>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black"/>
                  </a:solidFill>
                  <a:latin typeface="나눔명조" panose="02020603020101020101" pitchFamily="18" charset="-127"/>
                  <a:ea typeface="나눔명조" panose="02020603020101020101" pitchFamily="18" charset="-127"/>
                </a:endParaRPr>
              </a:p>
            </p:txBody>
          </p:sp>
          <p:sp>
            <p:nvSpPr>
              <p:cNvPr id="84" name="Can 83"/>
              <p:cNvSpPr/>
              <p:nvPr/>
            </p:nvSpPr>
            <p:spPr>
              <a:xfrm>
                <a:off x="837150" y="3143429"/>
                <a:ext cx="330623" cy="360392"/>
              </a:xfrm>
              <a:prstGeom prst="can">
                <a:avLst>
                  <a:gd name="adj" fmla="val 34930"/>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prstClr val="white"/>
                  </a:solidFill>
                  <a:latin typeface="나눔명조" panose="02020603020101020101" pitchFamily="18" charset="-127"/>
                  <a:ea typeface="나눔명조" panose="02020603020101020101" pitchFamily="18" charset="-127"/>
                </a:endParaRPr>
              </a:p>
            </p:txBody>
          </p:sp>
        </p:grpSp>
        <p:cxnSp>
          <p:nvCxnSpPr>
            <p:cNvPr id="59" name="Straight Arrow Connector 58"/>
            <p:cNvCxnSpPr/>
            <p:nvPr/>
          </p:nvCxnSpPr>
          <p:spPr>
            <a:xfrm flipV="1">
              <a:off x="3635861" y="5166462"/>
              <a:ext cx="310786" cy="2178"/>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3635861" y="5397380"/>
              <a:ext cx="303846" cy="5026"/>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a:off x="3635861" y="4946040"/>
              <a:ext cx="296906" cy="5296"/>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3635581" y="5633055"/>
              <a:ext cx="303846" cy="5026"/>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87" idx="1"/>
            </p:cNvCxnSpPr>
            <p:nvPr/>
          </p:nvCxnSpPr>
          <p:spPr>
            <a:xfrm flipH="1" flipV="1">
              <a:off x="4411629" y="4743170"/>
              <a:ext cx="776434" cy="95724"/>
            </a:xfrm>
            <a:prstGeom prst="straightConnector1">
              <a:avLst/>
            </a:prstGeom>
            <a:ln w="3175" cmpd="sng">
              <a:solidFill>
                <a:schemeClr val="bg1">
                  <a:lumMod val="5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87" idx="1"/>
            </p:cNvCxnSpPr>
            <p:nvPr/>
          </p:nvCxnSpPr>
          <p:spPr>
            <a:xfrm flipH="1">
              <a:off x="4564029" y="4838894"/>
              <a:ext cx="624034" cy="56676"/>
            </a:xfrm>
            <a:prstGeom prst="straightConnector1">
              <a:avLst/>
            </a:prstGeom>
            <a:ln w="3175" cmpd="sng">
              <a:solidFill>
                <a:schemeClr val="bg1">
                  <a:lumMod val="5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87" idx="1"/>
            </p:cNvCxnSpPr>
            <p:nvPr/>
          </p:nvCxnSpPr>
          <p:spPr>
            <a:xfrm flipH="1">
              <a:off x="4716429" y="4838894"/>
              <a:ext cx="471634" cy="209076"/>
            </a:xfrm>
            <a:prstGeom prst="straightConnector1">
              <a:avLst/>
            </a:prstGeom>
            <a:ln w="3175" cmpd="sng">
              <a:solidFill>
                <a:schemeClr val="bg1">
                  <a:lumMod val="5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stCxn id="87" idx="1"/>
            </p:cNvCxnSpPr>
            <p:nvPr/>
          </p:nvCxnSpPr>
          <p:spPr>
            <a:xfrm flipH="1">
              <a:off x="4868829" y="4838894"/>
              <a:ext cx="319234" cy="361476"/>
            </a:xfrm>
            <a:prstGeom prst="straightConnector1">
              <a:avLst/>
            </a:prstGeom>
            <a:ln w="3175" cmpd="sng">
              <a:solidFill>
                <a:schemeClr val="bg1">
                  <a:lumMod val="5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flipH="1" flipV="1">
              <a:off x="4564029" y="4895570"/>
              <a:ext cx="776434" cy="95724"/>
            </a:xfrm>
            <a:prstGeom prst="straightConnector1">
              <a:avLst/>
            </a:prstGeom>
            <a:ln w="3175" cmpd="sng">
              <a:solidFill>
                <a:schemeClr val="bg1">
                  <a:lumMod val="5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H="1">
              <a:off x="4716429" y="4991294"/>
              <a:ext cx="624034" cy="56676"/>
            </a:xfrm>
            <a:prstGeom prst="straightConnector1">
              <a:avLst/>
            </a:prstGeom>
            <a:ln w="3175" cmpd="sng">
              <a:solidFill>
                <a:schemeClr val="bg1">
                  <a:lumMod val="5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flipH="1">
              <a:off x="4868829" y="4991294"/>
              <a:ext cx="471634" cy="209076"/>
            </a:xfrm>
            <a:prstGeom prst="straightConnector1">
              <a:avLst/>
            </a:prstGeom>
            <a:ln w="3175" cmpd="sng">
              <a:solidFill>
                <a:schemeClr val="bg1">
                  <a:lumMod val="5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H="1" flipV="1">
              <a:off x="4439388" y="4736229"/>
              <a:ext cx="901075" cy="255065"/>
            </a:xfrm>
            <a:prstGeom prst="straightConnector1">
              <a:avLst/>
            </a:prstGeom>
            <a:ln w="3175" cmpd="sng">
              <a:solidFill>
                <a:schemeClr val="bg1">
                  <a:lumMod val="5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flipV="1">
              <a:off x="3635581" y="5860146"/>
              <a:ext cx="310786" cy="2178"/>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a:off x="3635581" y="4717035"/>
              <a:ext cx="303846" cy="5026"/>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1824197" y="5419407"/>
              <a:ext cx="1074333" cy="426969"/>
            </a:xfrm>
            <a:prstGeom prst="rect">
              <a:avLst/>
            </a:prstGeom>
            <a:noFill/>
          </p:spPr>
          <p:txBody>
            <a:bodyPr wrap="none" rtlCol="0">
              <a:spAutoFit/>
            </a:bodyPr>
            <a:lstStyle/>
            <a:p>
              <a:r>
                <a:rPr lang="en-US" sz="1400" b="1" dirty="0" smtClean="0">
                  <a:latin typeface="나눔명조" panose="02020603020101020101" pitchFamily="18" charset="-127"/>
                  <a:ea typeface="나눔명조" panose="02020603020101020101" pitchFamily="18" charset="-127"/>
                </a:rPr>
                <a:t>Forwarders</a:t>
              </a:r>
              <a:endParaRPr lang="en-US" sz="1400" b="1" dirty="0">
                <a:latin typeface="나눔명조" panose="02020603020101020101" pitchFamily="18" charset="-127"/>
                <a:ea typeface="나눔명조" panose="02020603020101020101" pitchFamily="18" charset="-127"/>
              </a:endParaRPr>
            </a:p>
          </p:txBody>
        </p:sp>
        <p:sp>
          <p:nvSpPr>
            <p:cNvPr id="74" name="TextBox 73"/>
            <p:cNvSpPr txBox="1"/>
            <p:nvPr/>
          </p:nvSpPr>
          <p:spPr>
            <a:xfrm>
              <a:off x="4022708" y="5617273"/>
              <a:ext cx="843501" cy="426969"/>
            </a:xfrm>
            <a:prstGeom prst="rect">
              <a:avLst/>
            </a:prstGeom>
            <a:noFill/>
          </p:spPr>
          <p:txBody>
            <a:bodyPr wrap="none" rtlCol="0">
              <a:spAutoFit/>
            </a:bodyPr>
            <a:lstStyle/>
            <a:p>
              <a:r>
                <a:rPr lang="en-US" sz="1400" b="1" dirty="0" smtClean="0">
                  <a:latin typeface="나눔명조" panose="02020603020101020101" pitchFamily="18" charset="-127"/>
                  <a:ea typeface="나눔명조" panose="02020603020101020101" pitchFamily="18" charset="-127"/>
                </a:rPr>
                <a:t>Indexers</a:t>
              </a:r>
              <a:endParaRPr lang="en-US" sz="1400" b="1" dirty="0">
                <a:latin typeface="나눔명조" panose="02020603020101020101" pitchFamily="18" charset="-127"/>
                <a:ea typeface="나눔명조" panose="02020603020101020101" pitchFamily="18" charset="-127"/>
              </a:endParaRPr>
            </a:p>
          </p:txBody>
        </p:sp>
        <p:sp>
          <p:nvSpPr>
            <p:cNvPr id="75" name="TextBox 74"/>
            <p:cNvSpPr txBox="1"/>
            <p:nvPr/>
          </p:nvSpPr>
          <p:spPr>
            <a:xfrm>
              <a:off x="5125890" y="5172873"/>
              <a:ext cx="1176925" cy="426969"/>
            </a:xfrm>
            <a:prstGeom prst="rect">
              <a:avLst/>
            </a:prstGeom>
            <a:noFill/>
          </p:spPr>
          <p:txBody>
            <a:bodyPr wrap="none" rtlCol="0">
              <a:spAutoFit/>
            </a:bodyPr>
            <a:lstStyle/>
            <a:p>
              <a:r>
                <a:rPr lang="en-US" sz="1400" b="1" dirty="0" smtClean="0">
                  <a:latin typeface="나눔명조" panose="02020603020101020101" pitchFamily="18" charset="-127"/>
                  <a:ea typeface="나눔명조" panose="02020603020101020101" pitchFamily="18" charset="-127"/>
                </a:rPr>
                <a:t>Search Head</a:t>
              </a:r>
              <a:endParaRPr lang="en-US" sz="1400" b="1" dirty="0">
                <a:latin typeface="나눔명조" panose="02020603020101020101" pitchFamily="18" charset="-127"/>
                <a:ea typeface="나눔명조" panose="02020603020101020101" pitchFamily="18" charset="-127"/>
              </a:endParaRPr>
            </a:p>
          </p:txBody>
        </p:sp>
        <p:grpSp>
          <p:nvGrpSpPr>
            <p:cNvPr id="76" name="Group 75"/>
            <p:cNvGrpSpPr/>
            <p:nvPr/>
          </p:nvGrpSpPr>
          <p:grpSpPr>
            <a:xfrm>
              <a:off x="6649294" y="5785812"/>
              <a:ext cx="516953" cy="491285"/>
              <a:chOff x="2337115" y="3135151"/>
              <a:chExt cx="624809" cy="580016"/>
            </a:xfrm>
          </p:grpSpPr>
          <p:sp>
            <p:nvSpPr>
              <p:cNvPr id="81" name="Rectangle 80"/>
              <p:cNvSpPr/>
              <p:nvPr/>
            </p:nvSpPr>
            <p:spPr>
              <a:xfrm>
                <a:off x="2337115" y="3135151"/>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black"/>
                  </a:solidFill>
                  <a:latin typeface="나눔명조" panose="02020603020101020101" pitchFamily="18" charset="-127"/>
                  <a:ea typeface="나눔명조" panose="02020603020101020101" pitchFamily="18" charset="-127"/>
                </a:endParaRPr>
              </a:p>
            </p:txBody>
          </p:sp>
          <p:sp>
            <p:nvSpPr>
              <p:cNvPr id="82" name="Can 81"/>
              <p:cNvSpPr/>
              <p:nvPr/>
            </p:nvSpPr>
            <p:spPr>
              <a:xfrm>
                <a:off x="2478900" y="3260773"/>
                <a:ext cx="330623" cy="360392"/>
              </a:xfrm>
              <a:prstGeom prst="can">
                <a:avLst>
                  <a:gd name="adj" fmla="val 34930"/>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prstClr val="white"/>
                  </a:solidFill>
                  <a:latin typeface="나눔명조" panose="02020603020101020101" pitchFamily="18" charset="-127"/>
                  <a:ea typeface="나눔명조" panose="02020603020101020101" pitchFamily="18" charset="-127"/>
                </a:endParaRPr>
              </a:p>
            </p:txBody>
          </p:sp>
        </p:grpSp>
        <p:sp>
          <p:nvSpPr>
            <p:cNvPr id="77" name="TextBox 76"/>
            <p:cNvSpPr txBox="1"/>
            <p:nvPr/>
          </p:nvSpPr>
          <p:spPr>
            <a:xfrm>
              <a:off x="7199019" y="5770193"/>
              <a:ext cx="1419311" cy="640453"/>
            </a:xfrm>
            <a:prstGeom prst="rect">
              <a:avLst/>
            </a:prstGeom>
            <a:noFill/>
          </p:spPr>
          <p:txBody>
            <a:bodyPr wrap="square" rtlCol="0">
              <a:spAutoFit/>
            </a:bodyPr>
            <a:lstStyle/>
            <a:p>
              <a:r>
                <a:rPr lang="ko-KR" altLang="en-US" sz="1200" b="1" dirty="0" smtClean="0">
                  <a:latin typeface="나눔명조" panose="02020603020101020101" pitchFamily="18" charset="-127"/>
                  <a:ea typeface="나눔명조" panose="02020603020101020101" pitchFamily="18" charset="-127"/>
                </a:rPr>
                <a:t>로컬</a:t>
              </a:r>
              <a:r>
                <a:rPr lang="en-US" sz="1200" b="1" dirty="0" smtClean="0">
                  <a:latin typeface="나눔명조" panose="02020603020101020101" pitchFamily="18" charset="-127"/>
                  <a:ea typeface="나눔명조" panose="02020603020101020101" pitchFamily="18" charset="-127"/>
                </a:rPr>
                <a:t> </a:t>
              </a:r>
              <a:br>
                <a:rPr lang="en-US" sz="1200" b="1" dirty="0" smtClean="0">
                  <a:latin typeface="나눔명조" panose="02020603020101020101" pitchFamily="18" charset="-127"/>
                  <a:ea typeface="나눔명조" panose="02020603020101020101" pitchFamily="18" charset="-127"/>
                </a:rPr>
              </a:br>
              <a:r>
                <a:rPr lang="en-US" sz="1200" b="1" dirty="0" smtClean="0">
                  <a:latin typeface="나눔명조" panose="02020603020101020101" pitchFamily="18" charset="-127"/>
                  <a:ea typeface="나눔명조" panose="02020603020101020101" pitchFamily="18" charset="-127"/>
                </a:rPr>
                <a:t>Summary</a:t>
              </a:r>
              <a:r>
                <a:rPr lang="en-US" sz="1200" b="1" dirty="0">
                  <a:latin typeface="나눔명조" panose="02020603020101020101" pitchFamily="18" charset="-127"/>
                  <a:ea typeface="나눔명조" panose="02020603020101020101" pitchFamily="18" charset="-127"/>
                </a:rPr>
                <a:t> </a:t>
              </a:r>
              <a:r>
                <a:rPr lang="en-US" sz="1200" b="1" dirty="0" smtClean="0">
                  <a:latin typeface="나눔명조" panose="02020603020101020101" pitchFamily="18" charset="-127"/>
                  <a:ea typeface="나눔명조" panose="02020603020101020101" pitchFamily="18" charset="-127"/>
                </a:rPr>
                <a:t>Indexes</a:t>
              </a:r>
              <a:endParaRPr lang="en-US" sz="1200" b="1" dirty="0">
                <a:latin typeface="나눔명조" panose="02020603020101020101" pitchFamily="18" charset="-127"/>
                <a:ea typeface="나눔명조" panose="02020603020101020101" pitchFamily="18" charset="-127"/>
              </a:endParaRPr>
            </a:p>
          </p:txBody>
        </p:sp>
        <p:sp>
          <p:nvSpPr>
            <p:cNvPr id="78" name="TextBox 77"/>
            <p:cNvSpPr txBox="1"/>
            <p:nvPr/>
          </p:nvSpPr>
          <p:spPr>
            <a:xfrm>
              <a:off x="7196813" y="5105377"/>
              <a:ext cx="1419311" cy="640453"/>
            </a:xfrm>
            <a:prstGeom prst="rect">
              <a:avLst/>
            </a:prstGeom>
            <a:noFill/>
          </p:spPr>
          <p:txBody>
            <a:bodyPr wrap="square" rtlCol="0">
              <a:spAutoFit/>
            </a:bodyPr>
            <a:lstStyle/>
            <a:p>
              <a:r>
                <a:rPr lang="ko-KR" altLang="en-US" sz="1200" b="1" dirty="0" smtClean="0">
                  <a:latin typeface="나눔명조" panose="02020603020101020101" pitchFamily="18" charset="-127"/>
                  <a:ea typeface="나눔명조" panose="02020603020101020101" pitchFamily="18" charset="-127"/>
                </a:rPr>
                <a:t>유럽</a:t>
              </a:r>
              <a:r>
                <a:rPr lang="en-US" altLang="ko-KR" sz="1200" b="1" dirty="0" smtClean="0">
                  <a:latin typeface="나눔명조" panose="02020603020101020101" pitchFamily="18" charset="-127"/>
                  <a:ea typeface="나눔명조" panose="02020603020101020101" pitchFamily="18" charset="-127"/>
                </a:rPr>
                <a:t> </a:t>
              </a:r>
              <a:r>
                <a:rPr lang="ko-KR" altLang="en-US" sz="1200" b="1" dirty="0" smtClean="0">
                  <a:latin typeface="나눔명조" panose="02020603020101020101" pitchFamily="18" charset="-127"/>
                  <a:ea typeface="나눔명조" panose="02020603020101020101" pitchFamily="18" charset="-127"/>
                </a:rPr>
                <a:t>지역</a:t>
              </a:r>
              <a:r>
                <a:rPr lang="en-US" altLang="ko-KR" sz="1200" b="1" dirty="0" smtClean="0">
                  <a:latin typeface="나눔명조" panose="02020603020101020101" pitchFamily="18" charset="-127"/>
                  <a:ea typeface="나눔명조" panose="02020603020101020101" pitchFamily="18" charset="-127"/>
                </a:rPr>
                <a:t/>
              </a:r>
              <a:br>
                <a:rPr lang="en-US" altLang="ko-KR" sz="1200" b="1" dirty="0" smtClean="0">
                  <a:latin typeface="나눔명조" panose="02020603020101020101" pitchFamily="18" charset="-127"/>
                  <a:ea typeface="나눔명조" panose="02020603020101020101" pitchFamily="18" charset="-127"/>
                </a:rPr>
              </a:br>
              <a:r>
                <a:rPr lang="en-US" altLang="ko-KR" sz="1200" b="1" dirty="0" smtClean="0">
                  <a:latin typeface="나눔명조" panose="02020603020101020101" pitchFamily="18" charset="-127"/>
                  <a:ea typeface="나눔명조" panose="02020603020101020101" pitchFamily="18" charset="-127"/>
                </a:rPr>
                <a:t>Summary Indexes</a:t>
              </a:r>
              <a:endParaRPr lang="en-US" sz="1200" b="1" dirty="0">
                <a:latin typeface="나눔명조" panose="02020603020101020101" pitchFamily="18" charset="-127"/>
                <a:ea typeface="나눔명조" panose="02020603020101020101" pitchFamily="18" charset="-127"/>
              </a:endParaRPr>
            </a:p>
          </p:txBody>
        </p:sp>
        <p:sp>
          <p:nvSpPr>
            <p:cNvPr id="79" name="TextBox 78"/>
            <p:cNvSpPr txBox="1"/>
            <p:nvPr/>
          </p:nvSpPr>
          <p:spPr>
            <a:xfrm>
              <a:off x="7150428" y="4363255"/>
              <a:ext cx="1419311" cy="640453"/>
            </a:xfrm>
            <a:prstGeom prst="rect">
              <a:avLst/>
            </a:prstGeom>
            <a:noFill/>
          </p:spPr>
          <p:txBody>
            <a:bodyPr wrap="square" rtlCol="0">
              <a:spAutoFit/>
            </a:bodyPr>
            <a:lstStyle/>
            <a:p>
              <a:r>
                <a:rPr lang="ko-KR" altLang="en-US" sz="1200" b="1" dirty="0" smtClean="0">
                  <a:latin typeface="나눔명조" panose="02020603020101020101" pitchFamily="18" charset="-127"/>
                  <a:ea typeface="나눔명조" panose="02020603020101020101" pitchFamily="18" charset="-127"/>
                </a:rPr>
                <a:t>미주</a:t>
              </a:r>
              <a:r>
                <a:rPr lang="en-US" altLang="ko-KR" sz="1200" b="1" dirty="0" smtClean="0">
                  <a:latin typeface="나눔명조" panose="02020603020101020101" pitchFamily="18" charset="-127"/>
                  <a:ea typeface="나눔명조" panose="02020603020101020101" pitchFamily="18" charset="-127"/>
                </a:rPr>
                <a:t> </a:t>
              </a:r>
              <a:r>
                <a:rPr lang="ko-KR" altLang="en-US" sz="1200" b="1" dirty="0" smtClean="0">
                  <a:latin typeface="나눔명조" panose="02020603020101020101" pitchFamily="18" charset="-127"/>
                  <a:ea typeface="나눔명조" panose="02020603020101020101" pitchFamily="18" charset="-127"/>
                </a:rPr>
                <a:t>지역</a:t>
              </a:r>
              <a:r>
                <a:rPr lang="en-US" altLang="ko-KR" sz="1200" b="1" dirty="0" smtClean="0">
                  <a:latin typeface="나눔명조" panose="02020603020101020101" pitchFamily="18" charset="-127"/>
                  <a:ea typeface="나눔명조" panose="02020603020101020101" pitchFamily="18" charset="-127"/>
                </a:rPr>
                <a:t/>
              </a:r>
              <a:br>
                <a:rPr lang="en-US" altLang="ko-KR" sz="1200" b="1" dirty="0" smtClean="0">
                  <a:latin typeface="나눔명조" panose="02020603020101020101" pitchFamily="18" charset="-127"/>
                  <a:ea typeface="나눔명조" panose="02020603020101020101" pitchFamily="18" charset="-127"/>
                </a:rPr>
              </a:br>
              <a:r>
                <a:rPr lang="en-US" altLang="ko-KR" sz="1200" b="1" dirty="0" smtClean="0">
                  <a:latin typeface="나눔명조" panose="02020603020101020101" pitchFamily="18" charset="-127"/>
                  <a:ea typeface="나눔명조" panose="02020603020101020101" pitchFamily="18" charset="-127"/>
                </a:rPr>
                <a:t>Summary Indexes</a:t>
              </a:r>
              <a:endParaRPr lang="en-US" sz="1200" b="1" dirty="0">
                <a:latin typeface="나눔명조" panose="02020603020101020101" pitchFamily="18" charset="-127"/>
                <a:ea typeface="나눔명조" panose="02020603020101020101" pitchFamily="18" charset="-127"/>
              </a:endParaRPr>
            </a:p>
          </p:txBody>
        </p:sp>
        <p:cxnSp>
          <p:nvCxnSpPr>
            <p:cNvPr id="80" name="Straight Arrow Connector 79"/>
            <p:cNvCxnSpPr>
              <a:endCxn id="81" idx="1"/>
            </p:cNvCxnSpPr>
            <p:nvPr/>
          </p:nvCxnSpPr>
          <p:spPr>
            <a:xfrm>
              <a:off x="5897217" y="5080000"/>
              <a:ext cx="752077" cy="951455"/>
            </a:xfrm>
            <a:prstGeom prst="straightConnector1">
              <a:avLst/>
            </a:prstGeom>
            <a:ln w="3175" cmpd="sng">
              <a:solidFill>
                <a:schemeClr val="bg1">
                  <a:lumMod val="50000"/>
                </a:schemeClr>
              </a:solidFill>
              <a:headEnd type="none"/>
              <a:tailEnd type="none"/>
            </a:ln>
          </p:spPr>
          <p:style>
            <a:lnRef idx="2">
              <a:schemeClr val="accent1"/>
            </a:lnRef>
            <a:fillRef idx="0">
              <a:schemeClr val="accent1"/>
            </a:fillRef>
            <a:effectRef idx="1">
              <a:schemeClr val="accent1"/>
            </a:effectRef>
            <a:fontRef idx="minor">
              <a:schemeClr val="tx1"/>
            </a:fontRef>
          </p:style>
        </p:cxnSp>
      </p:grpSp>
      <p:sp>
        <p:nvSpPr>
          <p:cNvPr id="163" name="Rounded Rectangle 162"/>
          <p:cNvSpPr/>
          <p:nvPr/>
        </p:nvSpPr>
        <p:spPr>
          <a:xfrm>
            <a:off x="465875" y="1975502"/>
            <a:ext cx="4116448" cy="2410999"/>
          </a:xfrm>
          <a:prstGeom prst="roundRect">
            <a:avLst>
              <a:gd name="adj" fmla="val 977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나눔명조" panose="02020603020101020101" pitchFamily="18" charset="-127"/>
              <a:ea typeface="나눔명조" panose="02020603020101020101" pitchFamily="18" charset="-127"/>
            </a:endParaRPr>
          </a:p>
        </p:txBody>
      </p:sp>
      <p:sp>
        <p:nvSpPr>
          <p:cNvPr id="164" name="TextBox 163"/>
          <p:cNvSpPr txBox="1"/>
          <p:nvPr/>
        </p:nvSpPr>
        <p:spPr>
          <a:xfrm>
            <a:off x="1908907" y="2050779"/>
            <a:ext cx="1181734" cy="384721"/>
          </a:xfrm>
          <a:prstGeom prst="rect">
            <a:avLst/>
          </a:prstGeom>
          <a:noFill/>
        </p:spPr>
        <p:txBody>
          <a:bodyPr wrap="none" rtlCol="0">
            <a:spAutoFit/>
          </a:bodyPr>
          <a:lstStyle/>
          <a:p>
            <a:r>
              <a:rPr lang="ko-KR" altLang="en-US" b="1" dirty="0" smtClean="0">
                <a:latin typeface="나눔명조" panose="02020603020101020101" pitchFamily="18" charset="-127"/>
                <a:ea typeface="나눔명조" panose="02020603020101020101" pitchFamily="18" charset="-127"/>
              </a:rPr>
              <a:t>미주</a:t>
            </a:r>
            <a:r>
              <a:rPr lang="en-US" altLang="ko-KR" b="1" dirty="0" smtClean="0">
                <a:latin typeface="나눔명조" panose="02020603020101020101" pitchFamily="18" charset="-127"/>
                <a:ea typeface="나눔명조" panose="02020603020101020101" pitchFamily="18" charset="-127"/>
              </a:rPr>
              <a:t> </a:t>
            </a:r>
            <a:r>
              <a:rPr lang="ko-KR" altLang="en-US" b="1" dirty="0" smtClean="0">
                <a:latin typeface="나눔명조" panose="02020603020101020101" pitchFamily="18" charset="-127"/>
                <a:ea typeface="나눔명조" panose="02020603020101020101" pitchFamily="18" charset="-127"/>
              </a:rPr>
              <a:t>지역</a:t>
            </a:r>
            <a:endParaRPr lang="en-US" b="1" dirty="0">
              <a:latin typeface="나눔명조" panose="02020603020101020101" pitchFamily="18" charset="-127"/>
              <a:ea typeface="나눔명조" panose="02020603020101020101" pitchFamily="18" charset="-127"/>
            </a:endParaRPr>
          </a:p>
        </p:txBody>
      </p:sp>
      <p:grpSp>
        <p:nvGrpSpPr>
          <p:cNvPr id="165" name="Group 164"/>
          <p:cNvGrpSpPr/>
          <p:nvPr/>
        </p:nvGrpSpPr>
        <p:grpSpPr>
          <a:xfrm>
            <a:off x="926842" y="2337312"/>
            <a:ext cx="3655481" cy="2105154"/>
            <a:chOff x="1046266" y="1720154"/>
            <a:chExt cx="3655481" cy="2105154"/>
          </a:xfrm>
        </p:grpSpPr>
        <p:grpSp>
          <p:nvGrpSpPr>
            <p:cNvPr id="166" name="Group 165"/>
            <p:cNvGrpSpPr/>
            <p:nvPr/>
          </p:nvGrpSpPr>
          <p:grpSpPr>
            <a:xfrm>
              <a:off x="1065380" y="1720154"/>
              <a:ext cx="350027" cy="338211"/>
              <a:chOff x="703533" y="2047850"/>
              <a:chExt cx="624809" cy="580016"/>
            </a:xfrm>
          </p:grpSpPr>
          <p:sp>
            <p:nvSpPr>
              <p:cNvPr id="282" name="Rectangle 281"/>
              <p:cNvSpPr/>
              <p:nvPr/>
            </p:nvSpPr>
            <p:spPr>
              <a:xfrm>
                <a:off x="703533" y="2047850"/>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black"/>
                  </a:solidFill>
                  <a:latin typeface="나눔명조" panose="02020603020101020101" pitchFamily="18" charset="-127"/>
                  <a:ea typeface="나눔명조" panose="02020603020101020101" pitchFamily="18" charset="-127"/>
                </a:endParaRPr>
              </a:p>
            </p:txBody>
          </p:sp>
          <p:grpSp>
            <p:nvGrpSpPr>
              <p:cNvPr id="283" name="Group 282"/>
              <p:cNvGrpSpPr/>
              <p:nvPr/>
            </p:nvGrpSpPr>
            <p:grpSpPr>
              <a:xfrm>
                <a:off x="841985" y="2083922"/>
                <a:ext cx="381617" cy="458530"/>
                <a:chOff x="841985" y="2083922"/>
                <a:chExt cx="381617" cy="458530"/>
              </a:xfrm>
            </p:grpSpPr>
            <p:pic>
              <p:nvPicPr>
                <p:cNvPr id="284" name="Picture 52" descr="forwarder_1u.p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gray">
                <a:xfrm flipV="1">
                  <a:off x="841985" y="2175119"/>
                  <a:ext cx="348511" cy="346075"/>
                </a:xfrm>
                <a:prstGeom prst="rect">
                  <a:avLst/>
                </a:prstGeom>
              </p:spPr>
              <p:style>
                <a:lnRef idx="2">
                  <a:schemeClr val="accent3">
                    <a:shade val="50000"/>
                  </a:schemeClr>
                </a:lnRef>
                <a:fillRef idx="1">
                  <a:schemeClr val="accent3"/>
                </a:fillRef>
                <a:effectRef idx="0">
                  <a:schemeClr val="accent3"/>
                </a:effectRef>
                <a:fontRef idx="minor">
                  <a:schemeClr val="lt1"/>
                </a:fontRef>
              </p:style>
            </p:pic>
            <p:sp>
              <p:nvSpPr>
                <p:cNvPr id="285" name="TextBox 284"/>
                <p:cNvSpPr txBox="1"/>
                <p:nvPr/>
              </p:nvSpPr>
              <p:spPr>
                <a:xfrm>
                  <a:off x="863668" y="2083922"/>
                  <a:ext cx="359934" cy="458530"/>
                </a:xfrm>
                <a:prstGeom prst="rect">
                  <a:avLst/>
                </a:prstGeom>
              </p:spPr>
              <p:txBody>
                <a:bodyPr wrap="none" lIns="51426" tIns="25713" rIns="51426" bIns="25713" rtlCol="0" anchor="ctr">
                  <a:spAutoFit/>
                </a:bodyPr>
                <a:lstStyle/>
                <a:p>
                  <a:r>
                    <a:rPr lang="en-US" sz="1400" b="1" dirty="0" smtClean="0">
                      <a:solidFill>
                        <a:schemeClr val="bg1"/>
                      </a:solidFill>
                      <a:latin typeface="나눔명조" panose="02020603020101020101" pitchFamily="18" charset="-127"/>
                      <a:ea typeface="나눔명조" panose="02020603020101020101" pitchFamily="18" charset="-127"/>
                    </a:rPr>
                    <a:t>&gt;</a:t>
                  </a:r>
                </a:p>
              </p:txBody>
            </p:sp>
          </p:grpSp>
        </p:grpSp>
        <p:grpSp>
          <p:nvGrpSpPr>
            <p:cNvPr id="167" name="Group 166"/>
            <p:cNvGrpSpPr/>
            <p:nvPr/>
          </p:nvGrpSpPr>
          <p:grpSpPr>
            <a:xfrm>
              <a:off x="2197364" y="2074678"/>
              <a:ext cx="516953" cy="491285"/>
              <a:chOff x="695364" y="3017808"/>
              <a:chExt cx="624809" cy="580016"/>
            </a:xfrm>
          </p:grpSpPr>
          <p:sp>
            <p:nvSpPr>
              <p:cNvPr id="280" name="Rectangle 279"/>
              <p:cNvSpPr/>
              <p:nvPr/>
            </p:nvSpPr>
            <p:spPr>
              <a:xfrm>
                <a:off x="695364" y="3017808"/>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black"/>
                  </a:solidFill>
                  <a:latin typeface="나눔명조" panose="02020603020101020101" pitchFamily="18" charset="-127"/>
                  <a:ea typeface="나눔명조" panose="02020603020101020101" pitchFamily="18" charset="-127"/>
                </a:endParaRPr>
              </a:p>
            </p:txBody>
          </p:sp>
          <p:sp>
            <p:nvSpPr>
              <p:cNvPr id="281" name="Can 280"/>
              <p:cNvSpPr/>
              <p:nvPr/>
            </p:nvSpPr>
            <p:spPr>
              <a:xfrm>
                <a:off x="837150" y="3143429"/>
                <a:ext cx="330623" cy="360392"/>
              </a:xfrm>
              <a:prstGeom prst="can">
                <a:avLst>
                  <a:gd name="adj" fmla="val 34930"/>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prstClr val="white"/>
                  </a:solidFill>
                  <a:latin typeface="나눔명조" panose="02020603020101020101" pitchFamily="18" charset="-127"/>
                  <a:ea typeface="나눔명조" panose="02020603020101020101" pitchFamily="18" charset="-127"/>
                </a:endParaRPr>
              </a:p>
            </p:txBody>
          </p:sp>
        </p:grpSp>
        <p:grpSp>
          <p:nvGrpSpPr>
            <p:cNvPr id="168" name="Group 167"/>
            <p:cNvGrpSpPr/>
            <p:nvPr/>
          </p:nvGrpSpPr>
          <p:grpSpPr>
            <a:xfrm>
              <a:off x="1073460" y="2074574"/>
              <a:ext cx="350027" cy="338211"/>
              <a:chOff x="703533" y="2047850"/>
              <a:chExt cx="624809" cy="580016"/>
            </a:xfrm>
          </p:grpSpPr>
          <p:sp>
            <p:nvSpPr>
              <p:cNvPr id="276" name="Rectangle 275"/>
              <p:cNvSpPr/>
              <p:nvPr/>
            </p:nvSpPr>
            <p:spPr>
              <a:xfrm>
                <a:off x="703533" y="2047850"/>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black"/>
                  </a:solidFill>
                  <a:latin typeface="나눔명조" panose="02020603020101020101" pitchFamily="18" charset="-127"/>
                  <a:ea typeface="나눔명조" panose="02020603020101020101" pitchFamily="18" charset="-127"/>
                </a:endParaRPr>
              </a:p>
            </p:txBody>
          </p:sp>
          <p:grpSp>
            <p:nvGrpSpPr>
              <p:cNvPr id="277" name="Group 276"/>
              <p:cNvGrpSpPr/>
              <p:nvPr/>
            </p:nvGrpSpPr>
            <p:grpSpPr>
              <a:xfrm>
                <a:off x="841985" y="2083922"/>
                <a:ext cx="381617" cy="458530"/>
                <a:chOff x="841985" y="2083922"/>
                <a:chExt cx="381617" cy="458530"/>
              </a:xfrm>
            </p:grpSpPr>
            <p:pic>
              <p:nvPicPr>
                <p:cNvPr id="278" name="Picture 52" descr="forwarder_1u.p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gray">
                <a:xfrm flipV="1">
                  <a:off x="841985" y="2175119"/>
                  <a:ext cx="348511" cy="346075"/>
                </a:xfrm>
                <a:prstGeom prst="rect">
                  <a:avLst/>
                </a:prstGeom>
              </p:spPr>
              <p:style>
                <a:lnRef idx="2">
                  <a:schemeClr val="accent3">
                    <a:shade val="50000"/>
                  </a:schemeClr>
                </a:lnRef>
                <a:fillRef idx="1">
                  <a:schemeClr val="accent3"/>
                </a:fillRef>
                <a:effectRef idx="0">
                  <a:schemeClr val="accent3"/>
                </a:effectRef>
                <a:fontRef idx="minor">
                  <a:schemeClr val="lt1"/>
                </a:fontRef>
              </p:style>
            </p:pic>
            <p:sp>
              <p:nvSpPr>
                <p:cNvPr id="279" name="TextBox 278"/>
                <p:cNvSpPr txBox="1"/>
                <p:nvPr/>
              </p:nvSpPr>
              <p:spPr>
                <a:xfrm>
                  <a:off x="863668" y="2083922"/>
                  <a:ext cx="359934" cy="458530"/>
                </a:xfrm>
                <a:prstGeom prst="rect">
                  <a:avLst/>
                </a:prstGeom>
              </p:spPr>
              <p:txBody>
                <a:bodyPr wrap="none" lIns="51426" tIns="25713" rIns="51426" bIns="25713" rtlCol="0" anchor="ctr">
                  <a:spAutoFit/>
                </a:bodyPr>
                <a:lstStyle/>
                <a:p>
                  <a:r>
                    <a:rPr lang="en-US" sz="1400" b="1" dirty="0" smtClean="0">
                      <a:solidFill>
                        <a:schemeClr val="bg1"/>
                      </a:solidFill>
                      <a:latin typeface="나눔명조" panose="02020603020101020101" pitchFamily="18" charset="-127"/>
                      <a:ea typeface="나눔명조" panose="02020603020101020101" pitchFamily="18" charset="-127"/>
                    </a:rPr>
                    <a:t>&gt;</a:t>
                  </a:r>
                </a:p>
              </p:txBody>
            </p:sp>
          </p:grpSp>
        </p:grpSp>
        <p:grpSp>
          <p:nvGrpSpPr>
            <p:cNvPr id="169" name="Group 168"/>
            <p:cNvGrpSpPr/>
            <p:nvPr/>
          </p:nvGrpSpPr>
          <p:grpSpPr>
            <a:xfrm>
              <a:off x="1073456" y="2435336"/>
              <a:ext cx="350027" cy="338211"/>
              <a:chOff x="703533" y="2047850"/>
              <a:chExt cx="624809" cy="580016"/>
            </a:xfrm>
          </p:grpSpPr>
          <p:sp>
            <p:nvSpPr>
              <p:cNvPr id="272" name="Rectangle 271"/>
              <p:cNvSpPr/>
              <p:nvPr/>
            </p:nvSpPr>
            <p:spPr>
              <a:xfrm>
                <a:off x="703533" y="2047850"/>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black"/>
                  </a:solidFill>
                  <a:latin typeface="나눔명조" panose="02020603020101020101" pitchFamily="18" charset="-127"/>
                  <a:ea typeface="나눔명조" panose="02020603020101020101" pitchFamily="18" charset="-127"/>
                </a:endParaRPr>
              </a:p>
            </p:txBody>
          </p:sp>
          <p:grpSp>
            <p:nvGrpSpPr>
              <p:cNvPr id="273" name="Group 272"/>
              <p:cNvGrpSpPr/>
              <p:nvPr/>
            </p:nvGrpSpPr>
            <p:grpSpPr>
              <a:xfrm>
                <a:off x="841985" y="2083922"/>
                <a:ext cx="381617" cy="458530"/>
                <a:chOff x="841985" y="2083922"/>
                <a:chExt cx="381617" cy="458530"/>
              </a:xfrm>
            </p:grpSpPr>
            <p:pic>
              <p:nvPicPr>
                <p:cNvPr id="274" name="Picture 52" descr="forwarder_1u.p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gray">
                <a:xfrm flipV="1">
                  <a:off x="841985" y="2175119"/>
                  <a:ext cx="348511" cy="346075"/>
                </a:xfrm>
                <a:prstGeom prst="rect">
                  <a:avLst/>
                </a:prstGeom>
              </p:spPr>
              <p:style>
                <a:lnRef idx="2">
                  <a:schemeClr val="accent3">
                    <a:shade val="50000"/>
                  </a:schemeClr>
                </a:lnRef>
                <a:fillRef idx="1">
                  <a:schemeClr val="accent3"/>
                </a:fillRef>
                <a:effectRef idx="0">
                  <a:schemeClr val="accent3"/>
                </a:effectRef>
                <a:fontRef idx="minor">
                  <a:schemeClr val="lt1"/>
                </a:fontRef>
              </p:style>
            </p:pic>
            <p:sp>
              <p:nvSpPr>
                <p:cNvPr id="275" name="TextBox 274"/>
                <p:cNvSpPr txBox="1"/>
                <p:nvPr/>
              </p:nvSpPr>
              <p:spPr>
                <a:xfrm>
                  <a:off x="863668" y="2083922"/>
                  <a:ext cx="359934" cy="458530"/>
                </a:xfrm>
                <a:prstGeom prst="rect">
                  <a:avLst/>
                </a:prstGeom>
              </p:spPr>
              <p:txBody>
                <a:bodyPr wrap="none" lIns="51426" tIns="25713" rIns="51426" bIns="25713" rtlCol="0" anchor="ctr">
                  <a:spAutoFit/>
                </a:bodyPr>
                <a:lstStyle/>
                <a:p>
                  <a:r>
                    <a:rPr lang="en-US" sz="1400" b="1" dirty="0" smtClean="0">
                      <a:solidFill>
                        <a:schemeClr val="bg1"/>
                      </a:solidFill>
                      <a:latin typeface="나눔명조" panose="02020603020101020101" pitchFamily="18" charset="-127"/>
                      <a:ea typeface="나눔명조" panose="02020603020101020101" pitchFamily="18" charset="-127"/>
                    </a:rPr>
                    <a:t>&gt;</a:t>
                  </a:r>
                </a:p>
              </p:txBody>
            </p:sp>
          </p:grpSp>
        </p:grpSp>
        <p:grpSp>
          <p:nvGrpSpPr>
            <p:cNvPr id="170" name="Group 169"/>
            <p:cNvGrpSpPr/>
            <p:nvPr/>
          </p:nvGrpSpPr>
          <p:grpSpPr>
            <a:xfrm>
              <a:off x="1081536" y="2789756"/>
              <a:ext cx="350027" cy="338211"/>
              <a:chOff x="703533" y="2047850"/>
              <a:chExt cx="624809" cy="580016"/>
            </a:xfrm>
          </p:grpSpPr>
          <p:sp>
            <p:nvSpPr>
              <p:cNvPr id="268" name="Rectangle 267"/>
              <p:cNvSpPr/>
              <p:nvPr/>
            </p:nvSpPr>
            <p:spPr>
              <a:xfrm>
                <a:off x="703533" y="2047850"/>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black"/>
                  </a:solidFill>
                  <a:latin typeface="나눔명조" panose="02020603020101020101" pitchFamily="18" charset="-127"/>
                  <a:ea typeface="나눔명조" panose="02020603020101020101" pitchFamily="18" charset="-127"/>
                </a:endParaRPr>
              </a:p>
            </p:txBody>
          </p:sp>
          <p:grpSp>
            <p:nvGrpSpPr>
              <p:cNvPr id="269" name="Group 268"/>
              <p:cNvGrpSpPr/>
              <p:nvPr/>
            </p:nvGrpSpPr>
            <p:grpSpPr>
              <a:xfrm>
                <a:off x="841985" y="2083922"/>
                <a:ext cx="381617" cy="458530"/>
                <a:chOff x="841985" y="2083922"/>
                <a:chExt cx="381617" cy="458530"/>
              </a:xfrm>
            </p:grpSpPr>
            <p:pic>
              <p:nvPicPr>
                <p:cNvPr id="270" name="Picture 52" descr="forwarder_1u.p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gray">
                <a:xfrm flipV="1">
                  <a:off x="841985" y="2175119"/>
                  <a:ext cx="348511" cy="346075"/>
                </a:xfrm>
                <a:prstGeom prst="rect">
                  <a:avLst/>
                </a:prstGeom>
              </p:spPr>
              <p:style>
                <a:lnRef idx="2">
                  <a:schemeClr val="accent3">
                    <a:shade val="50000"/>
                  </a:schemeClr>
                </a:lnRef>
                <a:fillRef idx="1">
                  <a:schemeClr val="accent3"/>
                </a:fillRef>
                <a:effectRef idx="0">
                  <a:schemeClr val="accent3"/>
                </a:effectRef>
                <a:fontRef idx="minor">
                  <a:schemeClr val="lt1"/>
                </a:fontRef>
              </p:style>
            </p:pic>
            <p:sp>
              <p:nvSpPr>
                <p:cNvPr id="271" name="TextBox 270"/>
                <p:cNvSpPr txBox="1"/>
                <p:nvPr/>
              </p:nvSpPr>
              <p:spPr>
                <a:xfrm>
                  <a:off x="863668" y="2083922"/>
                  <a:ext cx="359934" cy="458530"/>
                </a:xfrm>
                <a:prstGeom prst="rect">
                  <a:avLst/>
                </a:prstGeom>
              </p:spPr>
              <p:txBody>
                <a:bodyPr wrap="none" lIns="51426" tIns="25713" rIns="51426" bIns="25713" rtlCol="0" anchor="ctr">
                  <a:spAutoFit/>
                </a:bodyPr>
                <a:lstStyle/>
                <a:p>
                  <a:r>
                    <a:rPr lang="en-US" sz="1400" b="1" dirty="0" smtClean="0">
                      <a:solidFill>
                        <a:schemeClr val="bg1"/>
                      </a:solidFill>
                      <a:latin typeface="나눔명조" panose="02020603020101020101" pitchFamily="18" charset="-127"/>
                      <a:ea typeface="나눔명조" panose="02020603020101020101" pitchFamily="18" charset="-127"/>
                    </a:rPr>
                    <a:t>&gt;</a:t>
                  </a:r>
                </a:p>
              </p:txBody>
            </p:sp>
          </p:grpSp>
        </p:grpSp>
        <p:grpSp>
          <p:nvGrpSpPr>
            <p:cNvPr id="171" name="Group 170"/>
            <p:cNvGrpSpPr/>
            <p:nvPr/>
          </p:nvGrpSpPr>
          <p:grpSpPr>
            <a:xfrm>
              <a:off x="1217780" y="1872554"/>
              <a:ext cx="350027" cy="338211"/>
              <a:chOff x="703533" y="2047850"/>
              <a:chExt cx="624809" cy="580016"/>
            </a:xfrm>
          </p:grpSpPr>
          <p:sp>
            <p:nvSpPr>
              <p:cNvPr id="264" name="Rectangle 263"/>
              <p:cNvSpPr/>
              <p:nvPr/>
            </p:nvSpPr>
            <p:spPr>
              <a:xfrm>
                <a:off x="703533" y="2047850"/>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black"/>
                  </a:solidFill>
                  <a:latin typeface="나눔명조" panose="02020603020101020101" pitchFamily="18" charset="-127"/>
                  <a:ea typeface="나눔명조" panose="02020603020101020101" pitchFamily="18" charset="-127"/>
                </a:endParaRPr>
              </a:p>
            </p:txBody>
          </p:sp>
          <p:grpSp>
            <p:nvGrpSpPr>
              <p:cNvPr id="265" name="Group 264"/>
              <p:cNvGrpSpPr/>
              <p:nvPr/>
            </p:nvGrpSpPr>
            <p:grpSpPr>
              <a:xfrm>
                <a:off x="841985" y="2083922"/>
                <a:ext cx="381617" cy="458530"/>
                <a:chOff x="841985" y="2083922"/>
                <a:chExt cx="381617" cy="458530"/>
              </a:xfrm>
            </p:grpSpPr>
            <p:pic>
              <p:nvPicPr>
                <p:cNvPr id="266" name="Picture 52" descr="forwarder_1u.p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gray">
                <a:xfrm flipV="1">
                  <a:off x="841985" y="2175119"/>
                  <a:ext cx="348511" cy="346075"/>
                </a:xfrm>
                <a:prstGeom prst="rect">
                  <a:avLst/>
                </a:prstGeom>
              </p:spPr>
              <p:style>
                <a:lnRef idx="2">
                  <a:schemeClr val="accent3">
                    <a:shade val="50000"/>
                  </a:schemeClr>
                </a:lnRef>
                <a:fillRef idx="1">
                  <a:schemeClr val="accent3"/>
                </a:fillRef>
                <a:effectRef idx="0">
                  <a:schemeClr val="accent3"/>
                </a:effectRef>
                <a:fontRef idx="minor">
                  <a:schemeClr val="lt1"/>
                </a:fontRef>
              </p:style>
            </p:pic>
            <p:sp>
              <p:nvSpPr>
                <p:cNvPr id="267" name="TextBox 266"/>
                <p:cNvSpPr txBox="1"/>
                <p:nvPr/>
              </p:nvSpPr>
              <p:spPr>
                <a:xfrm>
                  <a:off x="863668" y="2083922"/>
                  <a:ext cx="359934" cy="458530"/>
                </a:xfrm>
                <a:prstGeom prst="rect">
                  <a:avLst/>
                </a:prstGeom>
              </p:spPr>
              <p:txBody>
                <a:bodyPr wrap="none" lIns="51426" tIns="25713" rIns="51426" bIns="25713" rtlCol="0" anchor="ctr">
                  <a:spAutoFit/>
                </a:bodyPr>
                <a:lstStyle/>
                <a:p>
                  <a:r>
                    <a:rPr lang="en-US" sz="1400" b="1" dirty="0" smtClean="0">
                      <a:solidFill>
                        <a:schemeClr val="bg1"/>
                      </a:solidFill>
                      <a:latin typeface="나눔명조" panose="02020603020101020101" pitchFamily="18" charset="-127"/>
                      <a:ea typeface="나눔명조" panose="02020603020101020101" pitchFamily="18" charset="-127"/>
                    </a:rPr>
                    <a:t>&gt;</a:t>
                  </a:r>
                </a:p>
              </p:txBody>
            </p:sp>
          </p:grpSp>
        </p:grpSp>
        <p:grpSp>
          <p:nvGrpSpPr>
            <p:cNvPr id="172" name="Group 171"/>
            <p:cNvGrpSpPr/>
            <p:nvPr/>
          </p:nvGrpSpPr>
          <p:grpSpPr>
            <a:xfrm>
              <a:off x="1225860" y="2226974"/>
              <a:ext cx="350027" cy="338211"/>
              <a:chOff x="703533" y="2047850"/>
              <a:chExt cx="624809" cy="580016"/>
            </a:xfrm>
          </p:grpSpPr>
          <p:sp>
            <p:nvSpPr>
              <p:cNvPr id="260" name="Rectangle 259"/>
              <p:cNvSpPr/>
              <p:nvPr/>
            </p:nvSpPr>
            <p:spPr>
              <a:xfrm>
                <a:off x="703533" y="2047850"/>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black"/>
                  </a:solidFill>
                  <a:latin typeface="나눔명조" panose="02020603020101020101" pitchFamily="18" charset="-127"/>
                  <a:ea typeface="나눔명조" panose="02020603020101020101" pitchFamily="18" charset="-127"/>
                </a:endParaRPr>
              </a:p>
            </p:txBody>
          </p:sp>
          <p:grpSp>
            <p:nvGrpSpPr>
              <p:cNvPr id="261" name="Group 260"/>
              <p:cNvGrpSpPr/>
              <p:nvPr/>
            </p:nvGrpSpPr>
            <p:grpSpPr>
              <a:xfrm>
                <a:off x="841985" y="2083922"/>
                <a:ext cx="381617" cy="458530"/>
                <a:chOff x="841985" y="2083922"/>
                <a:chExt cx="381617" cy="458530"/>
              </a:xfrm>
            </p:grpSpPr>
            <p:pic>
              <p:nvPicPr>
                <p:cNvPr id="262" name="Picture 52" descr="forwarder_1u.p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gray">
                <a:xfrm flipV="1">
                  <a:off x="841985" y="2175119"/>
                  <a:ext cx="348511" cy="346075"/>
                </a:xfrm>
                <a:prstGeom prst="rect">
                  <a:avLst/>
                </a:prstGeom>
              </p:spPr>
              <p:style>
                <a:lnRef idx="2">
                  <a:schemeClr val="accent3">
                    <a:shade val="50000"/>
                  </a:schemeClr>
                </a:lnRef>
                <a:fillRef idx="1">
                  <a:schemeClr val="accent3"/>
                </a:fillRef>
                <a:effectRef idx="0">
                  <a:schemeClr val="accent3"/>
                </a:effectRef>
                <a:fontRef idx="minor">
                  <a:schemeClr val="lt1"/>
                </a:fontRef>
              </p:style>
            </p:pic>
            <p:sp>
              <p:nvSpPr>
                <p:cNvPr id="263" name="TextBox 262"/>
                <p:cNvSpPr txBox="1"/>
                <p:nvPr/>
              </p:nvSpPr>
              <p:spPr>
                <a:xfrm>
                  <a:off x="863668" y="2083922"/>
                  <a:ext cx="359934" cy="458530"/>
                </a:xfrm>
                <a:prstGeom prst="rect">
                  <a:avLst/>
                </a:prstGeom>
              </p:spPr>
              <p:txBody>
                <a:bodyPr wrap="none" lIns="51426" tIns="25713" rIns="51426" bIns="25713" rtlCol="0" anchor="ctr">
                  <a:spAutoFit/>
                </a:bodyPr>
                <a:lstStyle/>
                <a:p>
                  <a:r>
                    <a:rPr lang="en-US" sz="1400" b="1" dirty="0" smtClean="0">
                      <a:solidFill>
                        <a:schemeClr val="bg1"/>
                      </a:solidFill>
                      <a:latin typeface="나눔명조" panose="02020603020101020101" pitchFamily="18" charset="-127"/>
                      <a:ea typeface="나눔명조" panose="02020603020101020101" pitchFamily="18" charset="-127"/>
                    </a:rPr>
                    <a:t>&gt;</a:t>
                  </a:r>
                </a:p>
              </p:txBody>
            </p:sp>
          </p:grpSp>
        </p:grpSp>
        <p:grpSp>
          <p:nvGrpSpPr>
            <p:cNvPr id="173" name="Group 172"/>
            <p:cNvGrpSpPr/>
            <p:nvPr/>
          </p:nvGrpSpPr>
          <p:grpSpPr>
            <a:xfrm>
              <a:off x="1225856" y="2587736"/>
              <a:ext cx="350027" cy="338211"/>
              <a:chOff x="703533" y="2047850"/>
              <a:chExt cx="624809" cy="580016"/>
            </a:xfrm>
          </p:grpSpPr>
          <p:sp>
            <p:nvSpPr>
              <p:cNvPr id="256" name="Rectangle 255"/>
              <p:cNvSpPr/>
              <p:nvPr/>
            </p:nvSpPr>
            <p:spPr>
              <a:xfrm>
                <a:off x="703533" y="2047850"/>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black"/>
                  </a:solidFill>
                  <a:latin typeface="나눔명조" panose="02020603020101020101" pitchFamily="18" charset="-127"/>
                  <a:ea typeface="나눔명조" panose="02020603020101020101" pitchFamily="18" charset="-127"/>
                </a:endParaRPr>
              </a:p>
            </p:txBody>
          </p:sp>
          <p:grpSp>
            <p:nvGrpSpPr>
              <p:cNvPr id="257" name="Group 256"/>
              <p:cNvGrpSpPr/>
              <p:nvPr/>
            </p:nvGrpSpPr>
            <p:grpSpPr>
              <a:xfrm>
                <a:off x="841985" y="2083922"/>
                <a:ext cx="381617" cy="458530"/>
                <a:chOff x="841985" y="2083922"/>
                <a:chExt cx="381617" cy="458530"/>
              </a:xfrm>
            </p:grpSpPr>
            <p:pic>
              <p:nvPicPr>
                <p:cNvPr id="258" name="Picture 52" descr="forwarder_1u.p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gray">
                <a:xfrm flipV="1">
                  <a:off x="841985" y="2175119"/>
                  <a:ext cx="348511" cy="346075"/>
                </a:xfrm>
                <a:prstGeom prst="rect">
                  <a:avLst/>
                </a:prstGeom>
              </p:spPr>
              <p:style>
                <a:lnRef idx="2">
                  <a:schemeClr val="accent3">
                    <a:shade val="50000"/>
                  </a:schemeClr>
                </a:lnRef>
                <a:fillRef idx="1">
                  <a:schemeClr val="accent3"/>
                </a:fillRef>
                <a:effectRef idx="0">
                  <a:schemeClr val="accent3"/>
                </a:effectRef>
                <a:fontRef idx="minor">
                  <a:schemeClr val="lt1"/>
                </a:fontRef>
              </p:style>
            </p:pic>
            <p:sp>
              <p:nvSpPr>
                <p:cNvPr id="259" name="TextBox 258"/>
                <p:cNvSpPr txBox="1"/>
                <p:nvPr/>
              </p:nvSpPr>
              <p:spPr>
                <a:xfrm>
                  <a:off x="863668" y="2083922"/>
                  <a:ext cx="359934" cy="458530"/>
                </a:xfrm>
                <a:prstGeom prst="rect">
                  <a:avLst/>
                </a:prstGeom>
              </p:spPr>
              <p:txBody>
                <a:bodyPr wrap="none" lIns="51426" tIns="25713" rIns="51426" bIns="25713" rtlCol="0" anchor="ctr">
                  <a:spAutoFit/>
                </a:bodyPr>
                <a:lstStyle/>
                <a:p>
                  <a:r>
                    <a:rPr lang="en-US" sz="1400" b="1" dirty="0" smtClean="0">
                      <a:solidFill>
                        <a:schemeClr val="bg1"/>
                      </a:solidFill>
                      <a:latin typeface="나눔명조" panose="02020603020101020101" pitchFamily="18" charset="-127"/>
                      <a:ea typeface="나눔명조" panose="02020603020101020101" pitchFamily="18" charset="-127"/>
                    </a:rPr>
                    <a:t>&gt;</a:t>
                  </a:r>
                </a:p>
              </p:txBody>
            </p:sp>
          </p:grpSp>
        </p:grpSp>
        <p:grpSp>
          <p:nvGrpSpPr>
            <p:cNvPr id="174" name="Group 173"/>
            <p:cNvGrpSpPr/>
            <p:nvPr/>
          </p:nvGrpSpPr>
          <p:grpSpPr>
            <a:xfrm>
              <a:off x="1233936" y="2942156"/>
              <a:ext cx="350027" cy="338211"/>
              <a:chOff x="703533" y="2047850"/>
              <a:chExt cx="624809" cy="580016"/>
            </a:xfrm>
          </p:grpSpPr>
          <p:sp>
            <p:nvSpPr>
              <p:cNvPr id="252" name="Rectangle 251"/>
              <p:cNvSpPr/>
              <p:nvPr/>
            </p:nvSpPr>
            <p:spPr>
              <a:xfrm>
                <a:off x="703533" y="2047850"/>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black"/>
                  </a:solidFill>
                  <a:latin typeface="나눔명조" panose="02020603020101020101" pitchFamily="18" charset="-127"/>
                  <a:ea typeface="나눔명조" panose="02020603020101020101" pitchFamily="18" charset="-127"/>
                </a:endParaRPr>
              </a:p>
            </p:txBody>
          </p:sp>
          <p:grpSp>
            <p:nvGrpSpPr>
              <p:cNvPr id="253" name="Group 252"/>
              <p:cNvGrpSpPr/>
              <p:nvPr/>
            </p:nvGrpSpPr>
            <p:grpSpPr>
              <a:xfrm>
                <a:off x="841985" y="2083922"/>
                <a:ext cx="381617" cy="458530"/>
                <a:chOff x="841985" y="2083922"/>
                <a:chExt cx="381617" cy="458530"/>
              </a:xfrm>
            </p:grpSpPr>
            <p:pic>
              <p:nvPicPr>
                <p:cNvPr id="254" name="Picture 52" descr="forwarder_1u.p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gray">
                <a:xfrm flipV="1">
                  <a:off x="841985" y="2175119"/>
                  <a:ext cx="348511" cy="346075"/>
                </a:xfrm>
                <a:prstGeom prst="rect">
                  <a:avLst/>
                </a:prstGeom>
              </p:spPr>
              <p:style>
                <a:lnRef idx="2">
                  <a:schemeClr val="accent3">
                    <a:shade val="50000"/>
                  </a:schemeClr>
                </a:lnRef>
                <a:fillRef idx="1">
                  <a:schemeClr val="accent3"/>
                </a:fillRef>
                <a:effectRef idx="0">
                  <a:schemeClr val="accent3"/>
                </a:effectRef>
                <a:fontRef idx="minor">
                  <a:schemeClr val="lt1"/>
                </a:fontRef>
              </p:style>
            </p:pic>
            <p:sp>
              <p:nvSpPr>
                <p:cNvPr id="255" name="TextBox 254"/>
                <p:cNvSpPr txBox="1"/>
                <p:nvPr/>
              </p:nvSpPr>
              <p:spPr>
                <a:xfrm>
                  <a:off x="863668" y="2083922"/>
                  <a:ext cx="359934" cy="458530"/>
                </a:xfrm>
                <a:prstGeom prst="rect">
                  <a:avLst/>
                </a:prstGeom>
              </p:spPr>
              <p:txBody>
                <a:bodyPr wrap="none" lIns="51426" tIns="25713" rIns="51426" bIns="25713" rtlCol="0" anchor="ctr">
                  <a:spAutoFit/>
                </a:bodyPr>
                <a:lstStyle/>
                <a:p>
                  <a:r>
                    <a:rPr lang="en-US" sz="1400" b="1" dirty="0" smtClean="0">
                      <a:solidFill>
                        <a:schemeClr val="bg1"/>
                      </a:solidFill>
                      <a:latin typeface="나눔명조" panose="02020603020101020101" pitchFamily="18" charset="-127"/>
                      <a:ea typeface="나눔명조" panose="02020603020101020101" pitchFamily="18" charset="-127"/>
                    </a:rPr>
                    <a:t>&gt;</a:t>
                  </a:r>
                </a:p>
              </p:txBody>
            </p:sp>
          </p:grpSp>
        </p:grpSp>
        <p:grpSp>
          <p:nvGrpSpPr>
            <p:cNvPr id="175" name="Group 174"/>
            <p:cNvGrpSpPr/>
            <p:nvPr/>
          </p:nvGrpSpPr>
          <p:grpSpPr>
            <a:xfrm>
              <a:off x="1370180" y="2024954"/>
              <a:ext cx="350027" cy="338211"/>
              <a:chOff x="703533" y="2047850"/>
              <a:chExt cx="624809" cy="580016"/>
            </a:xfrm>
          </p:grpSpPr>
          <p:sp>
            <p:nvSpPr>
              <p:cNvPr id="248" name="Rectangle 247"/>
              <p:cNvSpPr/>
              <p:nvPr/>
            </p:nvSpPr>
            <p:spPr>
              <a:xfrm>
                <a:off x="703533" y="2047850"/>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black"/>
                  </a:solidFill>
                  <a:latin typeface="나눔명조" panose="02020603020101020101" pitchFamily="18" charset="-127"/>
                  <a:ea typeface="나눔명조" panose="02020603020101020101" pitchFamily="18" charset="-127"/>
                </a:endParaRPr>
              </a:p>
            </p:txBody>
          </p:sp>
          <p:grpSp>
            <p:nvGrpSpPr>
              <p:cNvPr id="249" name="Group 248"/>
              <p:cNvGrpSpPr/>
              <p:nvPr/>
            </p:nvGrpSpPr>
            <p:grpSpPr>
              <a:xfrm>
                <a:off x="841985" y="2083922"/>
                <a:ext cx="381617" cy="458530"/>
                <a:chOff x="841985" y="2083922"/>
                <a:chExt cx="381617" cy="458530"/>
              </a:xfrm>
            </p:grpSpPr>
            <p:pic>
              <p:nvPicPr>
                <p:cNvPr id="250" name="Picture 52" descr="forwarder_1u.p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gray">
                <a:xfrm flipV="1">
                  <a:off x="841985" y="2175119"/>
                  <a:ext cx="348511" cy="346075"/>
                </a:xfrm>
                <a:prstGeom prst="rect">
                  <a:avLst/>
                </a:prstGeom>
              </p:spPr>
              <p:style>
                <a:lnRef idx="2">
                  <a:schemeClr val="accent3">
                    <a:shade val="50000"/>
                  </a:schemeClr>
                </a:lnRef>
                <a:fillRef idx="1">
                  <a:schemeClr val="accent3"/>
                </a:fillRef>
                <a:effectRef idx="0">
                  <a:schemeClr val="accent3"/>
                </a:effectRef>
                <a:fontRef idx="minor">
                  <a:schemeClr val="lt1"/>
                </a:fontRef>
              </p:style>
            </p:pic>
            <p:sp>
              <p:nvSpPr>
                <p:cNvPr id="251" name="TextBox 250"/>
                <p:cNvSpPr txBox="1"/>
                <p:nvPr/>
              </p:nvSpPr>
              <p:spPr>
                <a:xfrm>
                  <a:off x="863668" y="2083922"/>
                  <a:ext cx="359934" cy="458530"/>
                </a:xfrm>
                <a:prstGeom prst="rect">
                  <a:avLst/>
                </a:prstGeom>
              </p:spPr>
              <p:txBody>
                <a:bodyPr wrap="none" lIns="51426" tIns="25713" rIns="51426" bIns="25713" rtlCol="0" anchor="ctr">
                  <a:spAutoFit/>
                </a:bodyPr>
                <a:lstStyle/>
                <a:p>
                  <a:r>
                    <a:rPr lang="en-US" sz="1400" b="1" dirty="0" smtClean="0">
                      <a:solidFill>
                        <a:schemeClr val="bg1"/>
                      </a:solidFill>
                      <a:latin typeface="나눔명조" panose="02020603020101020101" pitchFamily="18" charset="-127"/>
                      <a:ea typeface="나눔명조" panose="02020603020101020101" pitchFamily="18" charset="-127"/>
                    </a:rPr>
                    <a:t>&gt;</a:t>
                  </a:r>
                </a:p>
              </p:txBody>
            </p:sp>
          </p:grpSp>
        </p:grpSp>
        <p:grpSp>
          <p:nvGrpSpPr>
            <p:cNvPr id="176" name="Group 175"/>
            <p:cNvGrpSpPr/>
            <p:nvPr/>
          </p:nvGrpSpPr>
          <p:grpSpPr>
            <a:xfrm>
              <a:off x="1378260" y="2379374"/>
              <a:ext cx="350027" cy="338211"/>
              <a:chOff x="703533" y="2047850"/>
              <a:chExt cx="624809" cy="580016"/>
            </a:xfrm>
          </p:grpSpPr>
          <p:sp>
            <p:nvSpPr>
              <p:cNvPr id="244" name="Rectangle 243"/>
              <p:cNvSpPr/>
              <p:nvPr/>
            </p:nvSpPr>
            <p:spPr>
              <a:xfrm>
                <a:off x="703533" y="2047850"/>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black"/>
                  </a:solidFill>
                  <a:latin typeface="나눔명조" panose="02020603020101020101" pitchFamily="18" charset="-127"/>
                  <a:ea typeface="나눔명조" panose="02020603020101020101" pitchFamily="18" charset="-127"/>
                </a:endParaRPr>
              </a:p>
            </p:txBody>
          </p:sp>
          <p:grpSp>
            <p:nvGrpSpPr>
              <p:cNvPr id="245" name="Group 244"/>
              <p:cNvGrpSpPr/>
              <p:nvPr/>
            </p:nvGrpSpPr>
            <p:grpSpPr>
              <a:xfrm>
                <a:off x="841985" y="2083922"/>
                <a:ext cx="381617" cy="458530"/>
                <a:chOff x="841985" y="2083922"/>
                <a:chExt cx="381617" cy="458530"/>
              </a:xfrm>
            </p:grpSpPr>
            <p:pic>
              <p:nvPicPr>
                <p:cNvPr id="246" name="Picture 52" descr="forwarder_1u.p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gray">
                <a:xfrm flipV="1">
                  <a:off x="841985" y="2175119"/>
                  <a:ext cx="348511" cy="346075"/>
                </a:xfrm>
                <a:prstGeom prst="rect">
                  <a:avLst/>
                </a:prstGeom>
              </p:spPr>
              <p:style>
                <a:lnRef idx="2">
                  <a:schemeClr val="accent3">
                    <a:shade val="50000"/>
                  </a:schemeClr>
                </a:lnRef>
                <a:fillRef idx="1">
                  <a:schemeClr val="accent3"/>
                </a:fillRef>
                <a:effectRef idx="0">
                  <a:schemeClr val="accent3"/>
                </a:effectRef>
                <a:fontRef idx="minor">
                  <a:schemeClr val="lt1"/>
                </a:fontRef>
              </p:style>
            </p:pic>
            <p:sp>
              <p:nvSpPr>
                <p:cNvPr id="247" name="TextBox 246"/>
                <p:cNvSpPr txBox="1"/>
                <p:nvPr/>
              </p:nvSpPr>
              <p:spPr>
                <a:xfrm>
                  <a:off x="863668" y="2083922"/>
                  <a:ext cx="359934" cy="458530"/>
                </a:xfrm>
                <a:prstGeom prst="rect">
                  <a:avLst/>
                </a:prstGeom>
              </p:spPr>
              <p:txBody>
                <a:bodyPr wrap="none" lIns="51426" tIns="25713" rIns="51426" bIns="25713" rtlCol="0" anchor="ctr">
                  <a:spAutoFit/>
                </a:bodyPr>
                <a:lstStyle/>
                <a:p>
                  <a:r>
                    <a:rPr lang="en-US" sz="1400" b="1" dirty="0" smtClean="0">
                      <a:solidFill>
                        <a:schemeClr val="bg1"/>
                      </a:solidFill>
                      <a:latin typeface="나눔명조" panose="02020603020101020101" pitchFamily="18" charset="-127"/>
                      <a:ea typeface="나눔명조" panose="02020603020101020101" pitchFamily="18" charset="-127"/>
                    </a:rPr>
                    <a:t>&gt;</a:t>
                  </a:r>
                </a:p>
              </p:txBody>
            </p:sp>
          </p:grpSp>
        </p:grpSp>
        <p:grpSp>
          <p:nvGrpSpPr>
            <p:cNvPr id="177" name="Group 176"/>
            <p:cNvGrpSpPr/>
            <p:nvPr/>
          </p:nvGrpSpPr>
          <p:grpSpPr>
            <a:xfrm>
              <a:off x="1378256" y="2740136"/>
              <a:ext cx="350027" cy="338211"/>
              <a:chOff x="703533" y="2047850"/>
              <a:chExt cx="624809" cy="580016"/>
            </a:xfrm>
          </p:grpSpPr>
          <p:sp>
            <p:nvSpPr>
              <p:cNvPr id="240" name="Rectangle 239"/>
              <p:cNvSpPr/>
              <p:nvPr/>
            </p:nvSpPr>
            <p:spPr>
              <a:xfrm>
                <a:off x="703533" y="2047850"/>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black"/>
                  </a:solidFill>
                  <a:latin typeface="나눔명조" panose="02020603020101020101" pitchFamily="18" charset="-127"/>
                  <a:ea typeface="나눔명조" panose="02020603020101020101" pitchFamily="18" charset="-127"/>
                </a:endParaRPr>
              </a:p>
            </p:txBody>
          </p:sp>
          <p:grpSp>
            <p:nvGrpSpPr>
              <p:cNvPr id="241" name="Group 240"/>
              <p:cNvGrpSpPr/>
              <p:nvPr/>
            </p:nvGrpSpPr>
            <p:grpSpPr>
              <a:xfrm>
                <a:off x="841985" y="2083922"/>
                <a:ext cx="381617" cy="458530"/>
                <a:chOff x="841985" y="2083922"/>
                <a:chExt cx="381617" cy="458530"/>
              </a:xfrm>
            </p:grpSpPr>
            <p:pic>
              <p:nvPicPr>
                <p:cNvPr id="242" name="Picture 52" descr="forwarder_1u.p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gray">
                <a:xfrm flipV="1">
                  <a:off x="841985" y="2175119"/>
                  <a:ext cx="348511" cy="346075"/>
                </a:xfrm>
                <a:prstGeom prst="rect">
                  <a:avLst/>
                </a:prstGeom>
              </p:spPr>
              <p:style>
                <a:lnRef idx="2">
                  <a:schemeClr val="accent3">
                    <a:shade val="50000"/>
                  </a:schemeClr>
                </a:lnRef>
                <a:fillRef idx="1">
                  <a:schemeClr val="accent3"/>
                </a:fillRef>
                <a:effectRef idx="0">
                  <a:schemeClr val="accent3"/>
                </a:effectRef>
                <a:fontRef idx="minor">
                  <a:schemeClr val="lt1"/>
                </a:fontRef>
              </p:style>
            </p:pic>
            <p:sp>
              <p:nvSpPr>
                <p:cNvPr id="243" name="TextBox 242"/>
                <p:cNvSpPr txBox="1"/>
                <p:nvPr/>
              </p:nvSpPr>
              <p:spPr>
                <a:xfrm>
                  <a:off x="863668" y="2083922"/>
                  <a:ext cx="359934" cy="458530"/>
                </a:xfrm>
                <a:prstGeom prst="rect">
                  <a:avLst/>
                </a:prstGeom>
              </p:spPr>
              <p:txBody>
                <a:bodyPr wrap="none" lIns="51426" tIns="25713" rIns="51426" bIns="25713" rtlCol="0" anchor="ctr">
                  <a:spAutoFit/>
                </a:bodyPr>
                <a:lstStyle/>
                <a:p>
                  <a:r>
                    <a:rPr lang="en-US" sz="1400" b="1" dirty="0" smtClean="0">
                      <a:solidFill>
                        <a:schemeClr val="bg1"/>
                      </a:solidFill>
                      <a:latin typeface="나눔명조" panose="02020603020101020101" pitchFamily="18" charset="-127"/>
                      <a:ea typeface="나눔명조" panose="02020603020101020101" pitchFamily="18" charset="-127"/>
                    </a:rPr>
                    <a:t>&gt;</a:t>
                  </a:r>
                </a:p>
              </p:txBody>
            </p:sp>
          </p:grpSp>
        </p:grpSp>
        <p:grpSp>
          <p:nvGrpSpPr>
            <p:cNvPr id="178" name="Group 177"/>
            <p:cNvGrpSpPr/>
            <p:nvPr/>
          </p:nvGrpSpPr>
          <p:grpSpPr>
            <a:xfrm>
              <a:off x="1386336" y="3094556"/>
              <a:ext cx="350027" cy="338211"/>
              <a:chOff x="703533" y="2047850"/>
              <a:chExt cx="624809" cy="580016"/>
            </a:xfrm>
          </p:grpSpPr>
          <p:sp>
            <p:nvSpPr>
              <p:cNvPr id="236" name="Rectangle 235"/>
              <p:cNvSpPr/>
              <p:nvPr/>
            </p:nvSpPr>
            <p:spPr>
              <a:xfrm>
                <a:off x="703533" y="2047850"/>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black"/>
                  </a:solidFill>
                  <a:latin typeface="나눔명조" panose="02020603020101020101" pitchFamily="18" charset="-127"/>
                  <a:ea typeface="나눔명조" panose="02020603020101020101" pitchFamily="18" charset="-127"/>
                </a:endParaRPr>
              </a:p>
            </p:txBody>
          </p:sp>
          <p:grpSp>
            <p:nvGrpSpPr>
              <p:cNvPr id="237" name="Group 236"/>
              <p:cNvGrpSpPr/>
              <p:nvPr/>
            </p:nvGrpSpPr>
            <p:grpSpPr>
              <a:xfrm>
                <a:off x="841985" y="2083922"/>
                <a:ext cx="381617" cy="458530"/>
                <a:chOff x="841985" y="2083922"/>
                <a:chExt cx="381617" cy="458530"/>
              </a:xfrm>
            </p:grpSpPr>
            <p:pic>
              <p:nvPicPr>
                <p:cNvPr id="238" name="Picture 52" descr="forwarder_1u.p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gray">
                <a:xfrm flipV="1">
                  <a:off x="841985" y="2175119"/>
                  <a:ext cx="348511" cy="346075"/>
                </a:xfrm>
                <a:prstGeom prst="rect">
                  <a:avLst/>
                </a:prstGeom>
              </p:spPr>
              <p:style>
                <a:lnRef idx="2">
                  <a:schemeClr val="accent3">
                    <a:shade val="50000"/>
                  </a:schemeClr>
                </a:lnRef>
                <a:fillRef idx="1">
                  <a:schemeClr val="accent3"/>
                </a:fillRef>
                <a:effectRef idx="0">
                  <a:schemeClr val="accent3"/>
                </a:effectRef>
                <a:fontRef idx="minor">
                  <a:schemeClr val="lt1"/>
                </a:fontRef>
              </p:style>
            </p:pic>
            <p:sp>
              <p:nvSpPr>
                <p:cNvPr id="239" name="TextBox 238"/>
                <p:cNvSpPr txBox="1"/>
                <p:nvPr/>
              </p:nvSpPr>
              <p:spPr>
                <a:xfrm>
                  <a:off x="863668" y="2083922"/>
                  <a:ext cx="359934" cy="458530"/>
                </a:xfrm>
                <a:prstGeom prst="rect">
                  <a:avLst/>
                </a:prstGeom>
              </p:spPr>
              <p:txBody>
                <a:bodyPr wrap="none" lIns="51426" tIns="25713" rIns="51426" bIns="25713" rtlCol="0" anchor="ctr">
                  <a:spAutoFit/>
                </a:bodyPr>
                <a:lstStyle/>
                <a:p>
                  <a:r>
                    <a:rPr lang="en-US" sz="1400" b="1" dirty="0" smtClean="0">
                      <a:solidFill>
                        <a:schemeClr val="bg1"/>
                      </a:solidFill>
                      <a:latin typeface="나눔명조" panose="02020603020101020101" pitchFamily="18" charset="-127"/>
                      <a:ea typeface="나눔명조" panose="02020603020101020101" pitchFamily="18" charset="-127"/>
                    </a:rPr>
                    <a:t>&gt;</a:t>
                  </a:r>
                </a:p>
              </p:txBody>
            </p:sp>
          </p:grpSp>
        </p:grpSp>
        <p:grpSp>
          <p:nvGrpSpPr>
            <p:cNvPr id="179" name="Group 178"/>
            <p:cNvGrpSpPr/>
            <p:nvPr/>
          </p:nvGrpSpPr>
          <p:grpSpPr>
            <a:xfrm>
              <a:off x="2349764" y="2227078"/>
              <a:ext cx="516953" cy="491285"/>
              <a:chOff x="695364" y="3017808"/>
              <a:chExt cx="624809" cy="580016"/>
            </a:xfrm>
          </p:grpSpPr>
          <p:sp>
            <p:nvSpPr>
              <p:cNvPr id="234" name="Rectangle 233"/>
              <p:cNvSpPr/>
              <p:nvPr/>
            </p:nvSpPr>
            <p:spPr>
              <a:xfrm>
                <a:off x="695364" y="3017808"/>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black"/>
                  </a:solidFill>
                  <a:latin typeface="나눔명조" panose="02020603020101020101" pitchFamily="18" charset="-127"/>
                  <a:ea typeface="나눔명조" panose="02020603020101020101" pitchFamily="18" charset="-127"/>
                </a:endParaRPr>
              </a:p>
            </p:txBody>
          </p:sp>
          <p:sp>
            <p:nvSpPr>
              <p:cNvPr id="235" name="Can 234"/>
              <p:cNvSpPr/>
              <p:nvPr/>
            </p:nvSpPr>
            <p:spPr>
              <a:xfrm>
                <a:off x="837150" y="3143429"/>
                <a:ext cx="330623" cy="360392"/>
              </a:xfrm>
              <a:prstGeom prst="can">
                <a:avLst>
                  <a:gd name="adj" fmla="val 34930"/>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prstClr val="white"/>
                  </a:solidFill>
                  <a:latin typeface="나눔명조" panose="02020603020101020101" pitchFamily="18" charset="-127"/>
                  <a:ea typeface="나눔명조" panose="02020603020101020101" pitchFamily="18" charset="-127"/>
                </a:endParaRPr>
              </a:p>
            </p:txBody>
          </p:sp>
        </p:grpSp>
        <p:grpSp>
          <p:nvGrpSpPr>
            <p:cNvPr id="180" name="Group 179"/>
            <p:cNvGrpSpPr/>
            <p:nvPr/>
          </p:nvGrpSpPr>
          <p:grpSpPr>
            <a:xfrm>
              <a:off x="2502164" y="2379478"/>
              <a:ext cx="516953" cy="491285"/>
              <a:chOff x="695364" y="3017808"/>
              <a:chExt cx="624809" cy="580016"/>
            </a:xfrm>
          </p:grpSpPr>
          <p:sp>
            <p:nvSpPr>
              <p:cNvPr id="232" name="Rectangle 231"/>
              <p:cNvSpPr/>
              <p:nvPr/>
            </p:nvSpPr>
            <p:spPr>
              <a:xfrm>
                <a:off x="695364" y="3017808"/>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black"/>
                  </a:solidFill>
                  <a:latin typeface="나눔명조" panose="02020603020101020101" pitchFamily="18" charset="-127"/>
                  <a:ea typeface="나눔명조" panose="02020603020101020101" pitchFamily="18" charset="-127"/>
                </a:endParaRPr>
              </a:p>
            </p:txBody>
          </p:sp>
          <p:sp>
            <p:nvSpPr>
              <p:cNvPr id="233" name="Can 232"/>
              <p:cNvSpPr/>
              <p:nvPr/>
            </p:nvSpPr>
            <p:spPr>
              <a:xfrm>
                <a:off x="837150" y="3143429"/>
                <a:ext cx="330623" cy="360392"/>
              </a:xfrm>
              <a:prstGeom prst="can">
                <a:avLst>
                  <a:gd name="adj" fmla="val 34930"/>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prstClr val="white"/>
                  </a:solidFill>
                  <a:latin typeface="나눔명조" panose="02020603020101020101" pitchFamily="18" charset="-127"/>
                  <a:ea typeface="나눔명조" panose="02020603020101020101" pitchFamily="18" charset="-127"/>
                </a:endParaRPr>
              </a:p>
            </p:txBody>
          </p:sp>
        </p:grpSp>
        <p:grpSp>
          <p:nvGrpSpPr>
            <p:cNvPr id="181" name="Group 180"/>
            <p:cNvGrpSpPr/>
            <p:nvPr/>
          </p:nvGrpSpPr>
          <p:grpSpPr>
            <a:xfrm>
              <a:off x="1522580" y="2177354"/>
              <a:ext cx="350027" cy="338211"/>
              <a:chOff x="703533" y="2047850"/>
              <a:chExt cx="624809" cy="580016"/>
            </a:xfrm>
          </p:grpSpPr>
          <p:sp>
            <p:nvSpPr>
              <p:cNvPr id="228" name="Rectangle 227"/>
              <p:cNvSpPr/>
              <p:nvPr/>
            </p:nvSpPr>
            <p:spPr>
              <a:xfrm>
                <a:off x="703533" y="2047850"/>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black"/>
                  </a:solidFill>
                  <a:latin typeface="나눔명조" panose="02020603020101020101" pitchFamily="18" charset="-127"/>
                  <a:ea typeface="나눔명조" panose="02020603020101020101" pitchFamily="18" charset="-127"/>
                </a:endParaRPr>
              </a:p>
            </p:txBody>
          </p:sp>
          <p:grpSp>
            <p:nvGrpSpPr>
              <p:cNvPr id="229" name="Group 228"/>
              <p:cNvGrpSpPr/>
              <p:nvPr/>
            </p:nvGrpSpPr>
            <p:grpSpPr>
              <a:xfrm>
                <a:off x="841985" y="2083922"/>
                <a:ext cx="381617" cy="458530"/>
                <a:chOff x="841985" y="2083922"/>
                <a:chExt cx="381617" cy="458530"/>
              </a:xfrm>
            </p:grpSpPr>
            <p:pic>
              <p:nvPicPr>
                <p:cNvPr id="230" name="Picture 52" descr="forwarder_1u.p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gray">
                <a:xfrm flipV="1">
                  <a:off x="841985" y="2175119"/>
                  <a:ext cx="348511" cy="346075"/>
                </a:xfrm>
                <a:prstGeom prst="rect">
                  <a:avLst/>
                </a:prstGeom>
              </p:spPr>
              <p:style>
                <a:lnRef idx="2">
                  <a:schemeClr val="accent3">
                    <a:shade val="50000"/>
                  </a:schemeClr>
                </a:lnRef>
                <a:fillRef idx="1">
                  <a:schemeClr val="accent3"/>
                </a:fillRef>
                <a:effectRef idx="0">
                  <a:schemeClr val="accent3"/>
                </a:effectRef>
                <a:fontRef idx="minor">
                  <a:schemeClr val="lt1"/>
                </a:fontRef>
              </p:style>
            </p:pic>
            <p:sp>
              <p:nvSpPr>
                <p:cNvPr id="231" name="TextBox 230"/>
                <p:cNvSpPr txBox="1"/>
                <p:nvPr/>
              </p:nvSpPr>
              <p:spPr>
                <a:xfrm>
                  <a:off x="863668" y="2083922"/>
                  <a:ext cx="359934" cy="458530"/>
                </a:xfrm>
                <a:prstGeom prst="rect">
                  <a:avLst/>
                </a:prstGeom>
              </p:spPr>
              <p:txBody>
                <a:bodyPr wrap="none" lIns="51426" tIns="25713" rIns="51426" bIns="25713" rtlCol="0" anchor="ctr">
                  <a:spAutoFit/>
                </a:bodyPr>
                <a:lstStyle/>
                <a:p>
                  <a:r>
                    <a:rPr lang="en-US" sz="1400" b="1" dirty="0" smtClean="0">
                      <a:solidFill>
                        <a:schemeClr val="bg1"/>
                      </a:solidFill>
                      <a:latin typeface="나눔명조" panose="02020603020101020101" pitchFamily="18" charset="-127"/>
                      <a:ea typeface="나눔명조" panose="02020603020101020101" pitchFamily="18" charset="-127"/>
                    </a:rPr>
                    <a:t>&gt;</a:t>
                  </a:r>
                </a:p>
              </p:txBody>
            </p:sp>
          </p:grpSp>
        </p:grpSp>
        <p:grpSp>
          <p:nvGrpSpPr>
            <p:cNvPr id="182" name="Group 181"/>
            <p:cNvGrpSpPr/>
            <p:nvPr/>
          </p:nvGrpSpPr>
          <p:grpSpPr>
            <a:xfrm>
              <a:off x="1530660" y="2531774"/>
              <a:ext cx="350027" cy="338211"/>
              <a:chOff x="703533" y="2047850"/>
              <a:chExt cx="624809" cy="580016"/>
            </a:xfrm>
          </p:grpSpPr>
          <p:sp>
            <p:nvSpPr>
              <p:cNvPr id="224" name="Rectangle 223"/>
              <p:cNvSpPr/>
              <p:nvPr/>
            </p:nvSpPr>
            <p:spPr>
              <a:xfrm>
                <a:off x="703533" y="2047850"/>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black"/>
                  </a:solidFill>
                  <a:latin typeface="나눔명조" panose="02020603020101020101" pitchFamily="18" charset="-127"/>
                  <a:ea typeface="나눔명조" panose="02020603020101020101" pitchFamily="18" charset="-127"/>
                </a:endParaRPr>
              </a:p>
            </p:txBody>
          </p:sp>
          <p:grpSp>
            <p:nvGrpSpPr>
              <p:cNvPr id="225" name="Group 224"/>
              <p:cNvGrpSpPr/>
              <p:nvPr/>
            </p:nvGrpSpPr>
            <p:grpSpPr>
              <a:xfrm>
                <a:off x="841985" y="2083922"/>
                <a:ext cx="381617" cy="458530"/>
                <a:chOff x="841985" y="2083922"/>
                <a:chExt cx="381617" cy="458530"/>
              </a:xfrm>
            </p:grpSpPr>
            <p:pic>
              <p:nvPicPr>
                <p:cNvPr id="226" name="Picture 52" descr="forwarder_1u.p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gray">
                <a:xfrm flipV="1">
                  <a:off x="841985" y="2175119"/>
                  <a:ext cx="348511" cy="346075"/>
                </a:xfrm>
                <a:prstGeom prst="rect">
                  <a:avLst/>
                </a:prstGeom>
              </p:spPr>
              <p:style>
                <a:lnRef idx="2">
                  <a:schemeClr val="accent3">
                    <a:shade val="50000"/>
                  </a:schemeClr>
                </a:lnRef>
                <a:fillRef idx="1">
                  <a:schemeClr val="accent3"/>
                </a:fillRef>
                <a:effectRef idx="0">
                  <a:schemeClr val="accent3"/>
                </a:effectRef>
                <a:fontRef idx="minor">
                  <a:schemeClr val="lt1"/>
                </a:fontRef>
              </p:style>
            </p:pic>
            <p:sp>
              <p:nvSpPr>
                <p:cNvPr id="227" name="TextBox 226"/>
                <p:cNvSpPr txBox="1"/>
                <p:nvPr/>
              </p:nvSpPr>
              <p:spPr>
                <a:xfrm>
                  <a:off x="863668" y="2083922"/>
                  <a:ext cx="359934" cy="458530"/>
                </a:xfrm>
                <a:prstGeom prst="rect">
                  <a:avLst/>
                </a:prstGeom>
              </p:spPr>
              <p:txBody>
                <a:bodyPr wrap="none" lIns="51426" tIns="25713" rIns="51426" bIns="25713" rtlCol="0" anchor="ctr">
                  <a:spAutoFit/>
                </a:bodyPr>
                <a:lstStyle/>
                <a:p>
                  <a:r>
                    <a:rPr lang="en-US" sz="1400" b="1" dirty="0" smtClean="0">
                      <a:solidFill>
                        <a:schemeClr val="bg1"/>
                      </a:solidFill>
                      <a:latin typeface="나눔명조" panose="02020603020101020101" pitchFamily="18" charset="-127"/>
                      <a:ea typeface="나눔명조" panose="02020603020101020101" pitchFamily="18" charset="-127"/>
                    </a:rPr>
                    <a:t>&gt;</a:t>
                  </a:r>
                </a:p>
              </p:txBody>
            </p:sp>
          </p:grpSp>
        </p:grpSp>
        <p:grpSp>
          <p:nvGrpSpPr>
            <p:cNvPr id="183" name="Group 182"/>
            <p:cNvGrpSpPr/>
            <p:nvPr/>
          </p:nvGrpSpPr>
          <p:grpSpPr>
            <a:xfrm>
              <a:off x="1530656" y="2892536"/>
              <a:ext cx="350027" cy="338211"/>
              <a:chOff x="703533" y="2047850"/>
              <a:chExt cx="624809" cy="580016"/>
            </a:xfrm>
          </p:grpSpPr>
          <p:sp>
            <p:nvSpPr>
              <p:cNvPr id="220" name="Rectangle 219"/>
              <p:cNvSpPr/>
              <p:nvPr/>
            </p:nvSpPr>
            <p:spPr>
              <a:xfrm>
                <a:off x="703533" y="2047850"/>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black"/>
                  </a:solidFill>
                  <a:latin typeface="나눔명조" panose="02020603020101020101" pitchFamily="18" charset="-127"/>
                  <a:ea typeface="나눔명조" panose="02020603020101020101" pitchFamily="18" charset="-127"/>
                </a:endParaRPr>
              </a:p>
            </p:txBody>
          </p:sp>
          <p:grpSp>
            <p:nvGrpSpPr>
              <p:cNvPr id="221" name="Group 220"/>
              <p:cNvGrpSpPr/>
              <p:nvPr/>
            </p:nvGrpSpPr>
            <p:grpSpPr>
              <a:xfrm>
                <a:off x="841985" y="2083922"/>
                <a:ext cx="381617" cy="458530"/>
                <a:chOff x="841985" y="2083922"/>
                <a:chExt cx="381617" cy="458530"/>
              </a:xfrm>
            </p:grpSpPr>
            <p:pic>
              <p:nvPicPr>
                <p:cNvPr id="222" name="Picture 52" descr="forwarder_1u.p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gray">
                <a:xfrm flipV="1">
                  <a:off x="841985" y="2175119"/>
                  <a:ext cx="348511" cy="346075"/>
                </a:xfrm>
                <a:prstGeom prst="rect">
                  <a:avLst/>
                </a:prstGeom>
              </p:spPr>
              <p:style>
                <a:lnRef idx="2">
                  <a:schemeClr val="accent3">
                    <a:shade val="50000"/>
                  </a:schemeClr>
                </a:lnRef>
                <a:fillRef idx="1">
                  <a:schemeClr val="accent3"/>
                </a:fillRef>
                <a:effectRef idx="0">
                  <a:schemeClr val="accent3"/>
                </a:effectRef>
                <a:fontRef idx="minor">
                  <a:schemeClr val="lt1"/>
                </a:fontRef>
              </p:style>
            </p:pic>
            <p:sp>
              <p:nvSpPr>
                <p:cNvPr id="223" name="TextBox 222"/>
                <p:cNvSpPr txBox="1"/>
                <p:nvPr/>
              </p:nvSpPr>
              <p:spPr>
                <a:xfrm>
                  <a:off x="863668" y="2083922"/>
                  <a:ext cx="359934" cy="458530"/>
                </a:xfrm>
                <a:prstGeom prst="rect">
                  <a:avLst/>
                </a:prstGeom>
              </p:spPr>
              <p:txBody>
                <a:bodyPr wrap="none" lIns="51426" tIns="25713" rIns="51426" bIns="25713" rtlCol="0" anchor="ctr">
                  <a:spAutoFit/>
                </a:bodyPr>
                <a:lstStyle/>
                <a:p>
                  <a:r>
                    <a:rPr lang="en-US" sz="1400" b="1" dirty="0" smtClean="0">
                      <a:solidFill>
                        <a:schemeClr val="bg1"/>
                      </a:solidFill>
                      <a:latin typeface="나눔명조" panose="02020603020101020101" pitchFamily="18" charset="-127"/>
                      <a:ea typeface="나눔명조" panose="02020603020101020101" pitchFamily="18" charset="-127"/>
                    </a:rPr>
                    <a:t>&gt;</a:t>
                  </a:r>
                </a:p>
              </p:txBody>
            </p:sp>
          </p:grpSp>
        </p:grpSp>
        <p:grpSp>
          <p:nvGrpSpPr>
            <p:cNvPr id="184" name="Group 183"/>
            <p:cNvGrpSpPr/>
            <p:nvPr/>
          </p:nvGrpSpPr>
          <p:grpSpPr>
            <a:xfrm>
              <a:off x="1538736" y="3246956"/>
              <a:ext cx="350027" cy="338211"/>
              <a:chOff x="703533" y="2047850"/>
              <a:chExt cx="624809" cy="580016"/>
            </a:xfrm>
          </p:grpSpPr>
          <p:sp>
            <p:nvSpPr>
              <p:cNvPr id="216" name="Rectangle 215"/>
              <p:cNvSpPr/>
              <p:nvPr/>
            </p:nvSpPr>
            <p:spPr>
              <a:xfrm>
                <a:off x="703533" y="2047850"/>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black"/>
                  </a:solidFill>
                  <a:latin typeface="나눔명조" panose="02020603020101020101" pitchFamily="18" charset="-127"/>
                  <a:ea typeface="나눔명조" panose="02020603020101020101" pitchFamily="18" charset="-127"/>
                </a:endParaRPr>
              </a:p>
            </p:txBody>
          </p:sp>
          <p:grpSp>
            <p:nvGrpSpPr>
              <p:cNvPr id="217" name="Group 216"/>
              <p:cNvGrpSpPr/>
              <p:nvPr/>
            </p:nvGrpSpPr>
            <p:grpSpPr>
              <a:xfrm>
                <a:off x="841985" y="2083922"/>
                <a:ext cx="381617" cy="458530"/>
                <a:chOff x="841985" y="2083922"/>
                <a:chExt cx="381617" cy="458530"/>
              </a:xfrm>
            </p:grpSpPr>
            <p:pic>
              <p:nvPicPr>
                <p:cNvPr id="218" name="Picture 52" descr="forwarder_1u.p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gray">
                <a:xfrm flipV="1">
                  <a:off x="841985" y="2175119"/>
                  <a:ext cx="348511" cy="346075"/>
                </a:xfrm>
                <a:prstGeom prst="rect">
                  <a:avLst/>
                </a:prstGeom>
              </p:spPr>
              <p:style>
                <a:lnRef idx="2">
                  <a:schemeClr val="accent3">
                    <a:shade val="50000"/>
                  </a:schemeClr>
                </a:lnRef>
                <a:fillRef idx="1">
                  <a:schemeClr val="accent3"/>
                </a:fillRef>
                <a:effectRef idx="0">
                  <a:schemeClr val="accent3"/>
                </a:effectRef>
                <a:fontRef idx="minor">
                  <a:schemeClr val="lt1"/>
                </a:fontRef>
              </p:style>
            </p:pic>
            <p:sp>
              <p:nvSpPr>
                <p:cNvPr id="219" name="TextBox 218"/>
                <p:cNvSpPr txBox="1"/>
                <p:nvPr/>
              </p:nvSpPr>
              <p:spPr>
                <a:xfrm>
                  <a:off x="863668" y="2083922"/>
                  <a:ext cx="359934" cy="458530"/>
                </a:xfrm>
                <a:prstGeom prst="rect">
                  <a:avLst/>
                </a:prstGeom>
              </p:spPr>
              <p:txBody>
                <a:bodyPr wrap="none" lIns="51426" tIns="25713" rIns="51426" bIns="25713" rtlCol="0" anchor="ctr">
                  <a:spAutoFit/>
                </a:bodyPr>
                <a:lstStyle/>
                <a:p>
                  <a:r>
                    <a:rPr lang="en-US" sz="1400" b="1" dirty="0" smtClean="0">
                      <a:solidFill>
                        <a:schemeClr val="bg1"/>
                      </a:solidFill>
                      <a:latin typeface="나눔명조" panose="02020603020101020101" pitchFamily="18" charset="-127"/>
                      <a:ea typeface="나눔명조" panose="02020603020101020101" pitchFamily="18" charset="-127"/>
                    </a:rPr>
                    <a:t>&gt;</a:t>
                  </a:r>
                </a:p>
              </p:txBody>
            </p:sp>
          </p:grpSp>
        </p:grpSp>
        <p:grpSp>
          <p:nvGrpSpPr>
            <p:cNvPr id="185" name="Group 184"/>
            <p:cNvGrpSpPr/>
            <p:nvPr/>
          </p:nvGrpSpPr>
          <p:grpSpPr>
            <a:xfrm>
              <a:off x="3467483" y="1951559"/>
              <a:ext cx="524957" cy="478198"/>
              <a:chOff x="701792" y="4323549"/>
              <a:chExt cx="624809" cy="580016"/>
            </a:xfrm>
          </p:grpSpPr>
          <p:sp>
            <p:nvSpPr>
              <p:cNvPr id="214" name="Rectangle 213"/>
              <p:cNvSpPr/>
              <p:nvPr/>
            </p:nvSpPr>
            <p:spPr>
              <a:xfrm>
                <a:off x="701792" y="4323549"/>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black"/>
                  </a:solidFill>
                  <a:latin typeface="나눔명조" panose="02020603020101020101" pitchFamily="18" charset="-127"/>
                  <a:ea typeface="나눔명조" panose="02020603020101020101" pitchFamily="18" charset="-127"/>
                </a:endParaRPr>
              </a:p>
            </p:txBody>
          </p:sp>
          <p:pic>
            <p:nvPicPr>
              <p:cNvPr id="215" name="Picture 214" descr="15.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2844" y="4404938"/>
                <a:ext cx="437914" cy="437914"/>
              </a:xfrm>
              <a:prstGeom prst="rect">
                <a:avLst/>
              </a:prstGeom>
              <a:noFill/>
              <a:ln>
                <a:noFill/>
              </a:ln>
            </p:spPr>
          </p:pic>
        </p:grpSp>
        <p:grpSp>
          <p:nvGrpSpPr>
            <p:cNvPr id="186" name="Group 185"/>
            <p:cNvGrpSpPr/>
            <p:nvPr/>
          </p:nvGrpSpPr>
          <p:grpSpPr>
            <a:xfrm>
              <a:off x="3619883" y="2103959"/>
              <a:ext cx="524957" cy="478198"/>
              <a:chOff x="701792" y="4323549"/>
              <a:chExt cx="624809" cy="580016"/>
            </a:xfrm>
          </p:grpSpPr>
          <p:sp>
            <p:nvSpPr>
              <p:cNvPr id="212" name="Rectangle 211"/>
              <p:cNvSpPr/>
              <p:nvPr/>
            </p:nvSpPr>
            <p:spPr>
              <a:xfrm>
                <a:off x="701792" y="4323549"/>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black"/>
                  </a:solidFill>
                  <a:latin typeface="나눔명조" panose="02020603020101020101" pitchFamily="18" charset="-127"/>
                  <a:ea typeface="나눔명조" panose="02020603020101020101" pitchFamily="18" charset="-127"/>
                </a:endParaRPr>
              </a:p>
            </p:txBody>
          </p:sp>
          <p:pic>
            <p:nvPicPr>
              <p:cNvPr id="213" name="Picture 212" descr="15.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2844" y="4404938"/>
                <a:ext cx="437914" cy="437914"/>
              </a:xfrm>
              <a:prstGeom prst="rect">
                <a:avLst/>
              </a:prstGeom>
              <a:noFill/>
              <a:ln>
                <a:noFill/>
              </a:ln>
            </p:spPr>
          </p:pic>
        </p:grpSp>
        <p:grpSp>
          <p:nvGrpSpPr>
            <p:cNvPr id="187" name="Group 186"/>
            <p:cNvGrpSpPr/>
            <p:nvPr/>
          </p:nvGrpSpPr>
          <p:grpSpPr>
            <a:xfrm>
              <a:off x="2654564" y="2531878"/>
              <a:ext cx="516953" cy="491285"/>
              <a:chOff x="695364" y="3017808"/>
              <a:chExt cx="624809" cy="580016"/>
            </a:xfrm>
          </p:grpSpPr>
          <p:sp>
            <p:nvSpPr>
              <p:cNvPr id="210" name="Rectangle 209"/>
              <p:cNvSpPr/>
              <p:nvPr/>
            </p:nvSpPr>
            <p:spPr>
              <a:xfrm>
                <a:off x="695364" y="3017808"/>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black"/>
                  </a:solidFill>
                  <a:latin typeface="나눔명조" panose="02020603020101020101" pitchFamily="18" charset="-127"/>
                  <a:ea typeface="나눔명조" panose="02020603020101020101" pitchFamily="18" charset="-127"/>
                </a:endParaRPr>
              </a:p>
            </p:txBody>
          </p:sp>
          <p:sp>
            <p:nvSpPr>
              <p:cNvPr id="211" name="Can 210"/>
              <p:cNvSpPr/>
              <p:nvPr/>
            </p:nvSpPr>
            <p:spPr>
              <a:xfrm>
                <a:off x="837150" y="3143429"/>
                <a:ext cx="330623" cy="360392"/>
              </a:xfrm>
              <a:prstGeom prst="can">
                <a:avLst>
                  <a:gd name="adj" fmla="val 34930"/>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prstClr val="white"/>
                  </a:solidFill>
                  <a:latin typeface="나눔명조" panose="02020603020101020101" pitchFamily="18" charset="-127"/>
                  <a:ea typeface="나눔명조" panose="02020603020101020101" pitchFamily="18" charset="-127"/>
                </a:endParaRPr>
              </a:p>
            </p:txBody>
          </p:sp>
        </p:grpSp>
        <p:cxnSp>
          <p:nvCxnSpPr>
            <p:cNvPr id="188" name="Straight Arrow Connector 187"/>
            <p:cNvCxnSpPr/>
            <p:nvPr/>
          </p:nvCxnSpPr>
          <p:spPr>
            <a:xfrm flipV="1">
              <a:off x="1915281" y="2518226"/>
              <a:ext cx="310786" cy="2178"/>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9" name="Straight Arrow Connector 188"/>
            <p:cNvCxnSpPr/>
            <p:nvPr/>
          </p:nvCxnSpPr>
          <p:spPr>
            <a:xfrm>
              <a:off x="1915281" y="2749144"/>
              <a:ext cx="303846" cy="5026"/>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0" name="Straight Arrow Connector 189"/>
            <p:cNvCxnSpPr/>
            <p:nvPr/>
          </p:nvCxnSpPr>
          <p:spPr>
            <a:xfrm>
              <a:off x="1915281" y="2297804"/>
              <a:ext cx="296906" cy="5296"/>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1" name="Straight Arrow Connector 190"/>
            <p:cNvCxnSpPr/>
            <p:nvPr/>
          </p:nvCxnSpPr>
          <p:spPr>
            <a:xfrm>
              <a:off x="1915001" y="2984819"/>
              <a:ext cx="303846" cy="5026"/>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2" name="Straight Arrow Connector 191"/>
            <p:cNvCxnSpPr>
              <a:stCxn id="214" idx="1"/>
            </p:cNvCxnSpPr>
            <p:nvPr/>
          </p:nvCxnSpPr>
          <p:spPr>
            <a:xfrm flipH="1" flipV="1">
              <a:off x="2691049" y="2094934"/>
              <a:ext cx="776434" cy="95724"/>
            </a:xfrm>
            <a:prstGeom prst="straightConnector1">
              <a:avLst/>
            </a:prstGeom>
            <a:ln w="3175" cmpd="sng">
              <a:solidFill>
                <a:schemeClr val="bg1">
                  <a:lumMod val="5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93" name="Straight Arrow Connector 192"/>
            <p:cNvCxnSpPr>
              <a:stCxn id="214" idx="1"/>
            </p:cNvCxnSpPr>
            <p:nvPr/>
          </p:nvCxnSpPr>
          <p:spPr>
            <a:xfrm flipH="1">
              <a:off x="2843449" y="2190658"/>
              <a:ext cx="624034" cy="56676"/>
            </a:xfrm>
            <a:prstGeom prst="straightConnector1">
              <a:avLst/>
            </a:prstGeom>
            <a:ln w="3175" cmpd="sng">
              <a:solidFill>
                <a:schemeClr val="bg1">
                  <a:lumMod val="5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94" name="Straight Arrow Connector 193"/>
            <p:cNvCxnSpPr>
              <a:stCxn id="214" idx="1"/>
            </p:cNvCxnSpPr>
            <p:nvPr/>
          </p:nvCxnSpPr>
          <p:spPr>
            <a:xfrm flipH="1">
              <a:off x="2995849" y="2190658"/>
              <a:ext cx="471634" cy="209076"/>
            </a:xfrm>
            <a:prstGeom prst="straightConnector1">
              <a:avLst/>
            </a:prstGeom>
            <a:ln w="3175" cmpd="sng">
              <a:solidFill>
                <a:schemeClr val="bg1">
                  <a:lumMod val="5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95" name="Straight Arrow Connector 194"/>
            <p:cNvCxnSpPr>
              <a:stCxn id="214" idx="1"/>
            </p:cNvCxnSpPr>
            <p:nvPr/>
          </p:nvCxnSpPr>
          <p:spPr>
            <a:xfrm flipH="1">
              <a:off x="3148249" y="2190658"/>
              <a:ext cx="319234" cy="361476"/>
            </a:xfrm>
            <a:prstGeom prst="straightConnector1">
              <a:avLst/>
            </a:prstGeom>
            <a:ln w="3175" cmpd="sng">
              <a:solidFill>
                <a:schemeClr val="bg1">
                  <a:lumMod val="5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96" name="Straight Arrow Connector 195"/>
            <p:cNvCxnSpPr/>
            <p:nvPr/>
          </p:nvCxnSpPr>
          <p:spPr>
            <a:xfrm flipH="1" flipV="1">
              <a:off x="2843449" y="2247334"/>
              <a:ext cx="776434" cy="95724"/>
            </a:xfrm>
            <a:prstGeom prst="straightConnector1">
              <a:avLst/>
            </a:prstGeom>
            <a:ln w="3175" cmpd="sng">
              <a:solidFill>
                <a:schemeClr val="bg1">
                  <a:lumMod val="5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97" name="Straight Arrow Connector 196"/>
            <p:cNvCxnSpPr/>
            <p:nvPr/>
          </p:nvCxnSpPr>
          <p:spPr>
            <a:xfrm flipH="1">
              <a:off x="2995849" y="2343058"/>
              <a:ext cx="624034" cy="56676"/>
            </a:xfrm>
            <a:prstGeom prst="straightConnector1">
              <a:avLst/>
            </a:prstGeom>
            <a:ln w="3175" cmpd="sng">
              <a:solidFill>
                <a:schemeClr val="bg1">
                  <a:lumMod val="5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98" name="Straight Arrow Connector 197"/>
            <p:cNvCxnSpPr/>
            <p:nvPr/>
          </p:nvCxnSpPr>
          <p:spPr>
            <a:xfrm flipH="1">
              <a:off x="3148249" y="2343058"/>
              <a:ext cx="471634" cy="209076"/>
            </a:xfrm>
            <a:prstGeom prst="straightConnector1">
              <a:avLst/>
            </a:prstGeom>
            <a:ln w="3175" cmpd="sng">
              <a:solidFill>
                <a:schemeClr val="bg1">
                  <a:lumMod val="5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99" name="Straight Arrow Connector 198"/>
            <p:cNvCxnSpPr/>
            <p:nvPr/>
          </p:nvCxnSpPr>
          <p:spPr>
            <a:xfrm flipH="1" flipV="1">
              <a:off x="2718808" y="2087993"/>
              <a:ext cx="901075" cy="255065"/>
            </a:xfrm>
            <a:prstGeom prst="straightConnector1">
              <a:avLst/>
            </a:prstGeom>
            <a:ln w="3175" cmpd="sng">
              <a:solidFill>
                <a:schemeClr val="bg1">
                  <a:lumMod val="5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200" name="Straight Arrow Connector 199"/>
            <p:cNvCxnSpPr/>
            <p:nvPr/>
          </p:nvCxnSpPr>
          <p:spPr>
            <a:xfrm flipV="1">
              <a:off x="1915001" y="3211910"/>
              <a:ext cx="310786" cy="2178"/>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01" name="Straight Arrow Connector 200"/>
            <p:cNvCxnSpPr/>
            <p:nvPr/>
          </p:nvCxnSpPr>
          <p:spPr>
            <a:xfrm>
              <a:off x="1915001" y="2068799"/>
              <a:ext cx="303846" cy="5026"/>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202" name="TextBox 201"/>
            <p:cNvSpPr txBox="1"/>
            <p:nvPr/>
          </p:nvSpPr>
          <p:spPr>
            <a:xfrm>
              <a:off x="1046266" y="3517531"/>
              <a:ext cx="1074333" cy="307777"/>
            </a:xfrm>
            <a:prstGeom prst="rect">
              <a:avLst/>
            </a:prstGeom>
            <a:noFill/>
          </p:spPr>
          <p:txBody>
            <a:bodyPr wrap="none" rtlCol="0">
              <a:spAutoFit/>
            </a:bodyPr>
            <a:lstStyle/>
            <a:p>
              <a:r>
                <a:rPr lang="en-US" sz="1400" b="1" dirty="0" smtClean="0">
                  <a:latin typeface="나눔명조" panose="02020603020101020101" pitchFamily="18" charset="-127"/>
                  <a:ea typeface="나눔명조" panose="02020603020101020101" pitchFamily="18" charset="-127"/>
                </a:rPr>
                <a:t>Forwarders</a:t>
              </a:r>
              <a:endParaRPr lang="en-US" sz="1400" b="1" dirty="0">
                <a:latin typeface="나눔명조" panose="02020603020101020101" pitchFamily="18" charset="-127"/>
                <a:ea typeface="나눔명조" panose="02020603020101020101" pitchFamily="18" charset="-127"/>
              </a:endParaRPr>
            </a:p>
          </p:txBody>
        </p:sp>
        <p:sp>
          <p:nvSpPr>
            <p:cNvPr id="203" name="TextBox 202"/>
            <p:cNvSpPr txBox="1"/>
            <p:nvPr/>
          </p:nvSpPr>
          <p:spPr>
            <a:xfrm>
              <a:off x="2302128" y="2969037"/>
              <a:ext cx="843501" cy="307777"/>
            </a:xfrm>
            <a:prstGeom prst="rect">
              <a:avLst/>
            </a:prstGeom>
            <a:noFill/>
          </p:spPr>
          <p:txBody>
            <a:bodyPr wrap="none" rtlCol="0">
              <a:spAutoFit/>
            </a:bodyPr>
            <a:lstStyle/>
            <a:p>
              <a:r>
                <a:rPr lang="en-US" sz="1400" b="1" dirty="0" smtClean="0">
                  <a:latin typeface="나눔명조" panose="02020603020101020101" pitchFamily="18" charset="-127"/>
                  <a:ea typeface="나눔명조" panose="02020603020101020101" pitchFamily="18" charset="-127"/>
                </a:rPr>
                <a:t>Indexers</a:t>
              </a:r>
              <a:endParaRPr lang="en-US" sz="1400" b="1" dirty="0">
                <a:latin typeface="나눔명조" panose="02020603020101020101" pitchFamily="18" charset="-127"/>
                <a:ea typeface="나눔명조" panose="02020603020101020101" pitchFamily="18" charset="-127"/>
              </a:endParaRPr>
            </a:p>
          </p:txBody>
        </p:sp>
        <p:sp>
          <p:nvSpPr>
            <p:cNvPr id="204" name="TextBox 203"/>
            <p:cNvSpPr txBox="1"/>
            <p:nvPr/>
          </p:nvSpPr>
          <p:spPr>
            <a:xfrm>
              <a:off x="3405310" y="2524637"/>
              <a:ext cx="1176925" cy="307777"/>
            </a:xfrm>
            <a:prstGeom prst="rect">
              <a:avLst/>
            </a:prstGeom>
            <a:noFill/>
          </p:spPr>
          <p:txBody>
            <a:bodyPr wrap="none" rtlCol="0">
              <a:spAutoFit/>
            </a:bodyPr>
            <a:lstStyle/>
            <a:p>
              <a:r>
                <a:rPr lang="en-US" sz="1400" b="1" dirty="0" smtClean="0">
                  <a:latin typeface="나눔명조" panose="02020603020101020101" pitchFamily="18" charset="-127"/>
                  <a:ea typeface="나눔명조" panose="02020603020101020101" pitchFamily="18" charset="-127"/>
                </a:rPr>
                <a:t>Search Head</a:t>
              </a:r>
              <a:endParaRPr lang="en-US" sz="1400" b="1" dirty="0">
                <a:latin typeface="나눔명조" panose="02020603020101020101" pitchFamily="18" charset="-127"/>
                <a:ea typeface="나눔명조" panose="02020603020101020101" pitchFamily="18" charset="-127"/>
              </a:endParaRPr>
            </a:p>
          </p:txBody>
        </p:sp>
        <p:grpSp>
          <p:nvGrpSpPr>
            <p:cNvPr id="205" name="Group 204"/>
            <p:cNvGrpSpPr/>
            <p:nvPr/>
          </p:nvGrpSpPr>
          <p:grpSpPr>
            <a:xfrm>
              <a:off x="3570366" y="3038184"/>
              <a:ext cx="516953" cy="491285"/>
              <a:chOff x="695364" y="3017808"/>
              <a:chExt cx="624809" cy="580016"/>
            </a:xfrm>
          </p:grpSpPr>
          <p:sp>
            <p:nvSpPr>
              <p:cNvPr id="208" name="Rectangle 207"/>
              <p:cNvSpPr/>
              <p:nvPr/>
            </p:nvSpPr>
            <p:spPr>
              <a:xfrm>
                <a:off x="695364" y="3017808"/>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black"/>
                  </a:solidFill>
                  <a:latin typeface="나눔명조" panose="02020603020101020101" pitchFamily="18" charset="-127"/>
                  <a:ea typeface="나눔명조" panose="02020603020101020101" pitchFamily="18" charset="-127"/>
                </a:endParaRPr>
              </a:p>
            </p:txBody>
          </p:sp>
          <p:sp>
            <p:nvSpPr>
              <p:cNvPr id="209" name="Can 208"/>
              <p:cNvSpPr/>
              <p:nvPr/>
            </p:nvSpPr>
            <p:spPr>
              <a:xfrm>
                <a:off x="837150" y="3143429"/>
                <a:ext cx="330623" cy="360392"/>
              </a:xfrm>
              <a:prstGeom prst="can">
                <a:avLst>
                  <a:gd name="adj" fmla="val 34930"/>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latin typeface="나눔명조" panose="02020603020101020101" pitchFamily="18" charset="-127"/>
                  <a:ea typeface="나눔명조" panose="02020603020101020101" pitchFamily="18" charset="-127"/>
                </a:endParaRPr>
              </a:p>
            </p:txBody>
          </p:sp>
        </p:grpSp>
        <p:cxnSp>
          <p:nvCxnSpPr>
            <p:cNvPr id="206" name="Straight Arrow Connector 205"/>
            <p:cNvCxnSpPr>
              <a:endCxn id="208" idx="0"/>
            </p:cNvCxnSpPr>
            <p:nvPr/>
          </p:nvCxnSpPr>
          <p:spPr>
            <a:xfrm>
              <a:off x="3822271" y="2594580"/>
              <a:ext cx="6572" cy="443604"/>
            </a:xfrm>
            <a:prstGeom prst="straightConnector1">
              <a:avLst/>
            </a:prstGeom>
            <a:ln w="3175" cmpd="sng">
              <a:solidFill>
                <a:schemeClr val="bg1">
                  <a:lumMod val="50000"/>
                </a:schemeClr>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207" name="TextBox 206"/>
            <p:cNvSpPr txBox="1"/>
            <p:nvPr/>
          </p:nvSpPr>
          <p:spPr>
            <a:xfrm>
              <a:off x="3012834" y="3475349"/>
              <a:ext cx="1688913" cy="307777"/>
            </a:xfrm>
            <a:prstGeom prst="rect">
              <a:avLst/>
            </a:prstGeom>
            <a:noFill/>
          </p:spPr>
          <p:txBody>
            <a:bodyPr wrap="square" rtlCol="0">
              <a:spAutoFit/>
            </a:bodyPr>
            <a:lstStyle/>
            <a:p>
              <a:pPr algn="ctr"/>
              <a:r>
                <a:rPr lang="en-US" sz="1400" b="1" dirty="0" smtClean="0">
                  <a:latin typeface="나눔명조" panose="02020603020101020101" pitchFamily="18" charset="-127"/>
                  <a:ea typeface="나눔명조" panose="02020603020101020101" pitchFamily="18" charset="-127"/>
                </a:rPr>
                <a:t>Summary</a:t>
              </a:r>
              <a:r>
                <a:rPr lang="ko-KR" altLang="en-US" sz="1400" b="1" dirty="0" smtClean="0">
                  <a:latin typeface="나눔명조" panose="02020603020101020101" pitchFamily="18" charset="-127"/>
                  <a:ea typeface="나눔명조" panose="02020603020101020101" pitchFamily="18" charset="-127"/>
                </a:rPr>
                <a:t> </a:t>
              </a:r>
              <a:r>
                <a:rPr lang="en-US" sz="1400" b="1" dirty="0" smtClean="0">
                  <a:latin typeface="나눔명조" panose="02020603020101020101" pitchFamily="18" charset="-127"/>
                  <a:ea typeface="나눔명조" panose="02020603020101020101" pitchFamily="18" charset="-127"/>
                </a:rPr>
                <a:t>Indexes</a:t>
              </a:r>
              <a:endParaRPr lang="en-US" sz="1400" b="1" dirty="0">
                <a:latin typeface="나눔명조" panose="02020603020101020101" pitchFamily="18" charset="-127"/>
                <a:ea typeface="나눔명조" panose="02020603020101020101" pitchFamily="18" charset="-127"/>
              </a:endParaRPr>
            </a:p>
          </p:txBody>
        </p:sp>
      </p:grpSp>
      <p:sp>
        <p:nvSpPr>
          <p:cNvPr id="286" name="Rounded Rectangle 285"/>
          <p:cNvSpPr/>
          <p:nvPr/>
        </p:nvSpPr>
        <p:spPr>
          <a:xfrm>
            <a:off x="5333840" y="1973292"/>
            <a:ext cx="4185478" cy="2452491"/>
          </a:xfrm>
          <a:prstGeom prst="roundRect">
            <a:avLst>
              <a:gd name="adj" fmla="val 9770"/>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latin typeface="나눔명조" panose="02020603020101020101" pitchFamily="18" charset="-127"/>
              <a:ea typeface="나눔명조" panose="02020603020101020101" pitchFamily="18" charset="-127"/>
            </a:endParaRPr>
          </a:p>
        </p:txBody>
      </p:sp>
      <p:sp>
        <p:nvSpPr>
          <p:cNvPr id="287" name="TextBox 286"/>
          <p:cNvSpPr txBox="1"/>
          <p:nvPr/>
        </p:nvSpPr>
        <p:spPr>
          <a:xfrm>
            <a:off x="6776872" y="2048570"/>
            <a:ext cx="1181734" cy="384721"/>
          </a:xfrm>
          <a:prstGeom prst="rect">
            <a:avLst/>
          </a:prstGeom>
          <a:noFill/>
        </p:spPr>
        <p:txBody>
          <a:bodyPr wrap="none" rtlCol="0">
            <a:spAutoFit/>
          </a:bodyPr>
          <a:lstStyle/>
          <a:p>
            <a:r>
              <a:rPr lang="ko-KR" altLang="en-US" b="1" dirty="0" smtClean="0">
                <a:latin typeface="나눔명조" panose="02020603020101020101" pitchFamily="18" charset="-127"/>
                <a:ea typeface="나눔명조" panose="02020603020101020101" pitchFamily="18" charset="-127"/>
              </a:rPr>
              <a:t>유럽</a:t>
            </a:r>
            <a:r>
              <a:rPr lang="en-US" altLang="ko-KR" b="1" dirty="0" smtClean="0">
                <a:latin typeface="나눔명조" panose="02020603020101020101" pitchFamily="18" charset="-127"/>
                <a:ea typeface="나눔명조" panose="02020603020101020101" pitchFamily="18" charset="-127"/>
              </a:rPr>
              <a:t> </a:t>
            </a:r>
            <a:r>
              <a:rPr lang="ko-KR" altLang="en-US" b="1" dirty="0" smtClean="0">
                <a:latin typeface="나눔명조" panose="02020603020101020101" pitchFamily="18" charset="-127"/>
                <a:ea typeface="나눔명조" panose="02020603020101020101" pitchFamily="18" charset="-127"/>
              </a:rPr>
              <a:t>지역</a:t>
            </a:r>
            <a:endParaRPr lang="en-US" b="1" dirty="0">
              <a:latin typeface="나눔명조" panose="02020603020101020101" pitchFamily="18" charset="-127"/>
              <a:ea typeface="나눔명조" panose="02020603020101020101" pitchFamily="18" charset="-127"/>
            </a:endParaRPr>
          </a:p>
        </p:txBody>
      </p:sp>
      <p:grpSp>
        <p:nvGrpSpPr>
          <p:cNvPr id="288" name="Group 287"/>
          <p:cNvGrpSpPr/>
          <p:nvPr/>
        </p:nvGrpSpPr>
        <p:grpSpPr>
          <a:xfrm>
            <a:off x="5794807" y="2335103"/>
            <a:ext cx="3670963" cy="2317697"/>
            <a:chOff x="1046266" y="1720154"/>
            <a:chExt cx="3670963" cy="2317697"/>
          </a:xfrm>
        </p:grpSpPr>
        <p:grpSp>
          <p:nvGrpSpPr>
            <p:cNvPr id="289" name="Group 288"/>
            <p:cNvGrpSpPr/>
            <p:nvPr/>
          </p:nvGrpSpPr>
          <p:grpSpPr>
            <a:xfrm>
              <a:off x="1065380" y="1720154"/>
              <a:ext cx="350027" cy="338211"/>
              <a:chOff x="703533" y="2047850"/>
              <a:chExt cx="624809" cy="580016"/>
            </a:xfrm>
          </p:grpSpPr>
          <p:sp>
            <p:nvSpPr>
              <p:cNvPr id="405" name="Rectangle 404"/>
              <p:cNvSpPr/>
              <p:nvPr/>
            </p:nvSpPr>
            <p:spPr>
              <a:xfrm>
                <a:off x="703533" y="2047850"/>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black"/>
                  </a:solidFill>
                  <a:latin typeface="나눔명조" panose="02020603020101020101" pitchFamily="18" charset="-127"/>
                  <a:ea typeface="나눔명조" panose="02020603020101020101" pitchFamily="18" charset="-127"/>
                </a:endParaRPr>
              </a:p>
            </p:txBody>
          </p:sp>
          <p:grpSp>
            <p:nvGrpSpPr>
              <p:cNvPr id="406" name="Group 405"/>
              <p:cNvGrpSpPr/>
              <p:nvPr/>
            </p:nvGrpSpPr>
            <p:grpSpPr>
              <a:xfrm>
                <a:off x="841985" y="2083922"/>
                <a:ext cx="381617" cy="458530"/>
                <a:chOff x="841985" y="2083922"/>
                <a:chExt cx="381617" cy="458530"/>
              </a:xfrm>
            </p:grpSpPr>
            <p:pic>
              <p:nvPicPr>
                <p:cNvPr id="407" name="Picture 52" descr="forwarder_1u.p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gray">
                <a:xfrm flipV="1">
                  <a:off x="841985" y="2175119"/>
                  <a:ext cx="348511" cy="346075"/>
                </a:xfrm>
                <a:prstGeom prst="rect">
                  <a:avLst/>
                </a:prstGeom>
              </p:spPr>
              <p:style>
                <a:lnRef idx="2">
                  <a:schemeClr val="accent3">
                    <a:shade val="50000"/>
                  </a:schemeClr>
                </a:lnRef>
                <a:fillRef idx="1">
                  <a:schemeClr val="accent3"/>
                </a:fillRef>
                <a:effectRef idx="0">
                  <a:schemeClr val="accent3"/>
                </a:effectRef>
                <a:fontRef idx="minor">
                  <a:schemeClr val="lt1"/>
                </a:fontRef>
              </p:style>
            </p:pic>
            <p:sp>
              <p:nvSpPr>
                <p:cNvPr id="408" name="TextBox 407"/>
                <p:cNvSpPr txBox="1"/>
                <p:nvPr/>
              </p:nvSpPr>
              <p:spPr>
                <a:xfrm>
                  <a:off x="863668" y="2083922"/>
                  <a:ext cx="359934" cy="458530"/>
                </a:xfrm>
                <a:prstGeom prst="rect">
                  <a:avLst/>
                </a:prstGeom>
              </p:spPr>
              <p:txBody>
                <a:bodyPr wrap="none" lIns="51426" tIns="25713" rIns="51426" bIns="25713" rtlCol="0" anchor="ctr">
                  <a:spAutoFit/>
                </a:bodyPr>
                <a:lstStyle/>
                <a:p>
                  <a:r>
                    <a:rPr lang="en-US" sz="1400" b="1" dirty="0" smtClean="0">
                      <a:solidFill>
                        <a:schemeClr val="bg1"/>
                      </a:solidFill>
                      <a:latin typeface="나눔명조" panose="02020603020101020101" pitchFamily="18" charset="-127"/>
                      <a:ea typeface="나눔명조" panose="02020603020101020101" pitchFamily="18" charset="-127"/>
                    </a:rPr>
                    <a:t>&gt;</a:t>
                  </a:r>
                </a:p>
              </p:txBody>
            </p:sp>
          </p:grpSp>
        </p:grpSp>
        <p:grpSp>
          <p:nvGrpSpPr>
            <p:cNvPr id="290" name="Group 289"/>
            <p:cNvGrpSpPr/>
            <p:nvPr/>
          </p:nvGrpSpPr>
          <p:grpSpPr>
            <a:xfrm>
              <a:off x="2197364" y="2074678"/>
              <a:ext cx="516953" cy="491285"/>
              <a:chOff x="695364" y="3017808"/>
              <a:chExt cx="624809" cy="580016"/>
            </a:xfrm>
          </p:grpSpPr>
          <p:sp>
            <p:nvSpPr>
              <p:cNvPr id="403" name="Rectangle 402"/>
              <p:cNvSpPr/>
              <p:nvPr/>
            </p:nvSpPr>
            <p:spPr>
              <a:xfrm>
                <a:off x="695364" y="3017808"/>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black"/>
                  </a:solidFill>
                  <a:latin typeface="나눔명조" panose="02020603020101020101" pitchFamily="18" charset="-127"/>
                  <a:ea typeface="나눔명조" panose="02020603020101020101" pitchFamily="18" charset="-127"/>
                </a:endParaRPr>
              </a:p>
            </p:txBody>
          </p:sp>
          <p:sp>
            <p:nvSpPr>
              <p:cNvPr id="404" name="Can 403"/>
              <p:cNvSpPr/>
              <p:nvPr/>
            </p:nvSpPr>
            <p:spPr>
              <a:xfrm>
                <a:off x="837150" y="3143429"/>
                <a:ext cx="330623" cy="360392"/>
              </a:xfrm>
              <a:prstGeom prst="can">
                <a:avLst>
                  <a:gd name="adj" fmla="val 34930"/>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prstClr val="white"/>
                  </a:solidFill>
                  <a:latin typeface="나눔명조" panose="02020603020101020101" pitchFamily="18" charset="-127"/>
                  <a:ea typeface="나눔명조" panose="02020603020101020101" pitchFamily="18" charset="-127"/>
                </a:endParaRPr>
              </a:p>
            </p:txBody>
          </p:sp>
        </p:grpSp>
        <p:grpSp>
          <p:nvGrpSpPr>
            <p:cNvPr id="291" name="Group 290"/>
            <p:cNvGrpSpPr/>
            <p:nvPr/>
          </p:nvGrpSpPr>
          <p:grpSpPr>
            <a:xfrm>
              <a:off x="1073460" y="2074574"/>
              <a:ext cx="350027" cy="338211"/>
              <a:chOff x="703533" y="2047850"/>
              <a:chExt cx="624809" cy="580016"/>
            </a:xfrm>
          </p:grpSpPr>
          <p:sp>
            <p:nvSpPr>
              <p:cNvPr id="399" name="Rectangle 398"/>
              <p:cNvSpPr/>
              <p:nvPr/>
            </p:nvSpPr>
            <p:spPr>
              <a:xfrm>
                <a:off x="703533" y="2047850"/>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black"/>
                  </a:solidFill>
                  <a:latin typeface="나눔명조" panose="02020603020101020101" pitchFamily="18" charset="-127"/>
                  <a:ea typeface="나눔명조" panose="02020603020101020101" pitchFamily="18" charset="-127"/>
                </a:endParaRPr>
              </a:p>
            </p:txBody>
          </p:sp>
          <p:grpSp>
            <p:nvGrpSpPr>
              <p:cNvPr id="400" name="Group 399"/>
              <p:cNvGrpSpPr/>
              <p:nvPr/>
            </p:nvGrpSpPr>
            <p:grpSpPr>
              <a:xfrm>
                <a:off x="841985" y="2083922"/>
                <a:ext cx="381617" cy="458530"/>
                <a:chOff x="841985" y="2083922"/>
                <a:chExt cx="381617" cy="458530"/>
              </a:xfrm>
            </p:grpSpPr>
            <p:pic>
              <p:nvPicPr>
                <p:cNvPr id="401" name="Picture 52" descr="forwarder_1u.p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gray">
                <a:xfrm flipV="1">
                  <a:off x="841985" y="2175119"/>
                  <a:ext cx="348511" cy="346075"/>
                </a:xfrm>
                <a:prstGeom prst="rect">
                  <a:avLst/>
                </a:prstGeom>
              </p:spPr>
              <p:style>
                <a:lnRef idx="2">
                  <a:schemeClr val="accent3">
                    <a:shade val="50000"/>
                  </a:schemeClr>
                </a:lnRef>
                <a:fillRef idx="1">
                  <a:schemeClr val="accent3"/>
                </a:fillRef>
                <a:effectRef idx="0">
                  <a:schemeClr val="accent3"/>
                </a:effectRef>
                <a:fontRef idx="minor">
                  <a:schemeClr val="lt1"/>
                </a:fontRef>
              </p:style>
            </p:pic>
            <p:sp>
              <p:nvSpPr>
                <p:cNvPr id="402" name="TextBox 401"/>
                <p:cNvSpPr txBox="1"/>
                <p:nvPr/>
              </p:nvSpPr>
              <p:spPr>
                <a:xfrm>
                  <a:off x="863668" y="2083922"/>
                  <a:ext cx="359934" cy="458530"/>
                </a:xfrm>
                <a:prstGeom prst="rect">
                  <a:avLst/>
                </a:prstGeom>
              </p:spPr>
              <p:txBody>
                <a:bodyPr wrap="none" lIns="51426" tIns="25713" rIns="51426" bIns="25713" rtlCol="0" anchor="ctr">
                  <a:spAutoFit/>
                </a:bodyPr>
                <a:lstStyle/>
                <a:p>
                  <a:r>
                    <a:rPr lang="en-US" sz="1400" b="1" dirty="0" smtClean="0">
                      <a:solidFill>
                        <a:schemeClr val="bg1"/>
                      </a:solidFill>
                      <a:latin typeface="나눔명조" panose="02020603020101020101" pitchFamily="18" charset="-127"/>
                      <a:ea typeface="나눔명조" panose="02020603020101020101" pitchFamily="18" charset="-127"/>
                    </a:rPr>
                    <a:t>&gt;</a:t>
                  </a:r>
                </a:p>
              </p:txBody>
            </p:sp>
          </p:grpSp>
        </p:grpSp>
        <p:grpSp>
          <p:nvGrpSpPr>
            <p:cNvPr id="292" name="Group 291"/>
            <p:cNvGrpSpPr/>
            <p:nvPr/>
          </p:nvGrpSpPr>
          <p:grpSpPr>
            <a:xfrm>
              <a:off x="1073456" y="2435336"/>
              <a:ext cx="350027" cy="338211"/>
              <a:chOff x="703533" y="2047850"/>
              <a:chExt cx="624809" cy="580016"/>
            </a:xfrm>
          </p:grpSpPr>
          <p:sp>
            <p:nvSpPr>
              <p:cNvPr id="395" name="Rectangle 394"/>
              <p:cNvSpPr/>
              <p:nvPr/>
            </p:nvSpPr>
            <p:spPr>
              <a:xfrm>
                <a:off x="703533" y="2047850"/>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black"/>
                  </a:solidFill>
                  <a:latin typeface="나눔명조" panose="02020603020101020101" pitchFamily="18" charset="-127"/>
                  <a:ea typeface="나눔명조" panose="02020603020101020101" pitchFamily="18" charset="-127"/>
                </a:endParaRPr>
              </a:p>
            </p:txBody>
          </p:sp>
          <p:grpSp>
            <p:nvGrpSpPr>
              <p:cNvPr id="396" name="Group 395"/>
              <p:cNvGrpSpPr/>
              <p:nvPr/>
            </p:nvGrpSpPr>
            <p:grpSpPr>
              <a:xfrm>
                <a:off x="841985" y="2083922"/>
                <a:ext cx="381617" cy="458530"/>
                <a:chOff x="841985" y="2083922"/>
                <a:chExt cx="381617" cy="458530"/>
              </a:xfrm>
            </p:grpSpPr>
            <p:pic>
              <p:nvPicPr>
                <p:cNvPr id="397" name="Picture 52" descr="forwarder_1u.p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gray">
                <a:xfrm flipV="1">
                  <a:off x="841985" y="2175119"/>
                  <a:ext cx="348511" cy="346075"/>
                </a:xfrm>
                <a:prstGeom prst="rect">
                  <a:avLst/>
                </a:prstGeom>
              </p:spPr>
              <p:style>
                <a:lnRef idx="2">
                  <a:schemeClr val="accent3">
                    <a:shade val="50000"/>
                  </a:schemeClr>
                </a:lnRef>
                <a:fillRef idx="1">
                  <a:schemeClr val="accent3"/>
                </a:fillRef>
                <a:effectRef idx="0">
                  <a:schemeClr val="accent3"/>
                </a:effectRef>
                <a:fontRef idx="minor">
                  <a:schemeClr val="lt1"/>
                </a:fontRef>
              </p:style>
            </p:pic>
            <p:sp>
              <p:nvSpPr>
                <p:cNvPr id="398" name="TextBox 397"/>
                <p:cNvSpPr txBox="1"/>
                <p:nvPr/>
              </p:nvSpPr>
              <p:spPr>
                <a:xfrm>
                  <a:off x="863668" y="2083922"/>
                  <a:ext cx="359934" cy="458530"/>
                </a:xfrm>
                <a:prstGeom prst="rect">
                  <a:avLst/>
                </a:prstGeom>
              </p:spPr>
              <p:txBody>
                <a:bodyPr wrap="none" lIns="51426" tIns="25713" rIns="51426" bIns="25713" rtlCol="0" anchor="ctr">
                  <a:spAutoFit/>
                </a:bodyPr>
                <a:lstStyle/>
                <a:p>
                  <a:r>
                    <a:rPr lang="en-US" sz="1400" b="1" dirty="0" smtClean="0">
                      <a:solidFill>
                        <a:schemeClr val="bg1"/>
                      </a:solidFill>
                      <a:latin typeface="나눔명조" panose="02020603020101020101" pitchFamily="18" charset="-127"/>
                      <a:ea typeface="나눔명조" panose="02020603020101020101" pitchFamily="18" charset="-127"/>
                    </a:rPr>
                    <a:t>&gt;</a:t>
                  </a:r>
                </a:p>
              </p:txBody>
            </p:sp>
          </p:grpSp>
        </p:grpSp>
        <p:grpSp>
          <p:nvGrpSpPr>
            <p:cNvPr id="293" name="Group 292"/>
            <p:cNvGrpSpPr/>
            <p:nvPr/>
          </p:nvGrpSpPr>
          <p:grpSpPr>
            <a:xfrm>
              <a:off x="1081536" y="2789756"/>
              <a:ext cx="350027" cy="338211"/>
              <a:chOff x="703533" y="2047850"/>
              <a:chExt cx="624809" cy="580016"/>
            </a:xfrm>
          </p:grpSpPr>
          <p:sp>
            <p:nvSpPr>
              <p:cNvPr id="391" name="Rectangle 390"/>
              <p:cNvSpPr/>
              <p:nvPr/>
            </p:nvSpPr>
            <p:spPr>
              <a:xfrm>
                <a:off x="703533" y="2047850"/>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black"/>
                  </a:solidFill>
                  <a:latin typeface="나눔명조" panose="02020603020101020101" pitchFamily="18" charset="-127"/>
                  <a:ea typeface="나눔명조" panose="02020603020101020101" pitchFamily="18" charset="-127"/>
                </a:endParaRPr>
              </a:p>
            </p:txBody>
          </p:sp>
          <p:grpSp>
            <p:nvGrpSpPr>
              <p:cNvPr id="392" name="Group 391"/>
              <p:cNvGrpSpPr/>
              <p:nvPr/>
            </p:nvGrpSpPr>
            <p:grpSpPr>
              <a:xfrm>
                <a:off x="841985" y="2083922"/>
                <a:ext cx="381617" cy="458530"/>
                <a:chOff x="841985" y="2083922"/>
                <a:chExt cx="381617" cy="458530"/>
              </a:xfrm>
            </p:grpSpPr>
            <p:pic>
              <p:nvPicPr>
                <p:cNvPr id="393" name="Picture 52" descr="forwarder_1u.p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gray">
                <a:xfrm flipV="1">
                  <a:off x="841985" y="2175119"/>
                  <a:ext cx="348511" cy="346075"/>
                </a:xfrm>
                <a:prstGeom prst="rect">
                  <a:avLst/>
                </a:prstGeom>
              </p:spPr>
              <p:style>
                <a:lnRef idx="2">
                  <a:schemeClr val="accent3">
                    <a:shade val="50000"/>
                  </a:schemeClr>
                </a:lnRef>
                <a:fillRef idx="1">
                  <a:schemeClr val="accent3"/>
                </a:fillRef>
                <a:effectRef idx="0">
                  <a:schemeClr val="accent3"/>
                </a:effectRef>
                <a:fontRef idx="minor">
                  <a:schemeClr val="lt1"/>
                </a:fontRef>
              </p:style>
            </p:pic>
            <p:sp>
              <p:nvSpPr>
                <p:cNvPr id="394" name="TextBox 393"/>
                <p:cNvSpPr txBox="1"/>
                <p:nvPr/>
              </p:nvSpPr>
              <p:spPr>
                <a:xfrm>
                  <a:off x="863668" y="2083922"/>
                  <a:ext cx="359934" cy="458530"/>
                </a:xfrm>
                <a:prstGeom prst="rect">
                  <a:avLst/>
                </a:prstGeom>
              </p:spPr>
              <p:txBody>
                <a:bodyPr wrap="none" lIns="51426" tIns="25713" rIns="51426" bIns="25713" rtlCol="0" anchor="ctr">
                  <a:spAutoFit/>
                </a:bodyPr>
                <a:lstStyle/>
                <a:p>
                  <a:r>
                    <a:rPr lang="en-US" sz="1400" b="1" dirty="0" smtClean="0">
                      <a:solidFill>
                        <a:schemeClr val="bg1"/>
                      </a:solidFill>
                      <a:latin typeface="나눔명조" panose="02020603020101020101" pitchFamily="18" charset="-127"/>
                      <a:ea typeface="나눔명조" panose="02020603020101020101" pitchFamily="18" charset="-127"/>
                    </a:rPr>
                    <a:t>&gt;</a:t>
                  </a:r>
                </a:p>
              </p:txBody>
            </p:sp>
          </p:grpSp>
        </p:grpSp>
        <p:grpSp>
          <p:nvGrpSpPr>
            <p:cNvPr id="294" name="Group 293"/>
            <p:cNvGrpSpPr/>
            <p:nvPr/>
          </p:nvGrpSpPr>
          <p:grpSpPr>
            <a:xfrm>
              <a:off x="1217780" y="1872554"/>
              <a:ext cx="350027" cy="338211"/>
              <a:chOff x="703533" y="2047850"/>
              <a:chExt cx="624809" cy="580016"/>
            </a:xfrm>
          </p:grpSpPr>
          <p:sp>
            <p:nvSpPr>
              <p:cNvPr id="387" name="Rectangle 386"/>
              <p:cNvSpPr/>
              <p:nvPr/>
            </p:nvSpPr>
            <p:spPr>
              <a:xfrm>
                <a:off x="703533" y="2047850"/>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black"/>
                  </a:solidFill>
                  <a:latin typeface="나눔명조" panose="02020603020101020101" pitchFamily="18" charset="-127"/>
                  <a:ea typeface="나눔명조" panose="02020603020101020101" pitchFamily="18" charset="-127"/>
                </a:endParaRPr>
              </a:p>
            </p:txBody>
          </p:sp>
          <p:grpSp>
            <p:nvGrpSpPr>
              <p:cNvPr id="388" name="Group 387"/>
              <p:cNvGrpSpPr/>
              <p:nvPr/>
            </p:nvGrpSpPr>
            <p:grpSpPr>
              <a:xfrm>
                <a:off x="841985" y="2083922"/>
                <a:ext cx="381617" cy="458530"/>
                <a:chOff x="841985" y="2083922"/>
                <a:chExt cx="381617" cy="458530"/>
              </a:xfrm>
            </p:grpSpPr>
            <p:pic>
              <p:nvPicPr>
                <p:cNvPr id="389" name="Picture 52" descr="forwarder_1u.p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gray">
                <a:xfrm flipV="1">
                  <a:off x="841985" y="2175119"/>
                  <a:ext cx="348511" cy="346075"/>
                </a:xfrm>
                <a:prstGeom prst="rect">
                  <a:avLst/>
                </a:prstGeom>
              </p:spPr>
              <p:style>
                <a:lnRef idx="2">
                  <a:schemeClr val="accent3">
                    <a:shade val="50000"/>
                  </a:schemeClr>
                </a:lnRef>
                <a:fillRef idx="1">
                  <a:schemeClr val="accent3"/>
                </a:fillRef>
                <a:effectRef idx="0">
                  <a:schemeClr val="accent3"/>
                </a:effectRef>
                <a:fontRef idx="minor">
                  <a:schemeClr val="lt1"/>
                </a:fontRef>
              </p:style>
            </p:pic>
            <p:sp>
              <p:nvSpPr>
                <p:cNvPr id="390" name="TextBox 389"/>
                <p:cNvSpPr txBox="1"/>
                <p:nvPr/>
              </p:nvSpPr>
              <p:spPr>
                <a:xfrm>
                  <a:off x="863668" y="2083922"/>
                  <a:ext cx="359934" cy="458530"/>
                </a:xfrm>
                <a:prstGeom prst="rect">
                  <a:avLst/>
                </a:prstGeom>
              </p:spPr>
              <p:txBody>
                <a:bodyPr wrap="none" lIns="51426" tIns="25713" rIns="51426" bIns="25713" rtlCol="0" anchor="ctr">
                  <a:spAutoFit/>
                </a:bodyPr>
                <a:lstStyle/>
                <a:p>
                  <a:r>
                    <a:rPr lang="en-US" sz="1400" b="1" dirty="0" smtClean="0">
                      <a:solidFill>
                        <a:schemeClr val="bg1"/>
                      </a:solidFill>
                      <a:latin typeface="나눔명조" panose="02020603020101020101" pitchFamily="18" charset="-127"/>
                      <a:ea typeface="나눔명조" panose="02020603020101020101" pitchFamily="18" charset="-127"/>
                    </a:rPr>
                    <a:t>&gt;</a:t>
                  </a:r>
                </a:p>
              </p:txBody>
            </p:sp>
          </p:grpSp>
        </p:grpSp>
        <p:grpSp>
          <p:nvGrpSpPr>
            <p:cNvPr id="295" name="Group 294"/>
            <p:cNvGrpSpPr/>
            <p:nvPr/>
          </p:nvGrpSpPr>
          <p:grpSpPr>
            <a:xfrm>
              <a:off x="1225860" y="2226974"/>
              <a:ext cx="350027" cy="338211"/>
              <a:chOff x="703533" y="2047850"/>
              <a:chExt cx="624809" cy="580016"/>
            </a:xfrm>
          </p:grpSpPr>
          <p:sp>
            <p:nvSpPr>
              <p:cNvPr id="383" name="Rectangle 382"/>
              <p:cNvSpPr/>
              <p:nvPr/>
            </p:nvSpPr>
            <p:spPr>
              <a:xfrm>
                <a:off x="703533" y="2047850"/>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black"/>
                  </a:solidFill>
                  <a:latin typeface="나눔명조" panose="02020603020101020101" pitchFamily="18" charset="-127"/>
                  <a:ea typeface="나눔명조" panose="02020603020101020101" pitchFamily="18" charset="-127"/>
                </a:endParaRPr>
              </a:p>
            </p:txBody>
          </p:sp>
          <p:grpSp>
            <p:nvGrpSpPr>
              <p:cNvPr id="384" name="Group 383"/>
              <p:cNvGrpSpPr/>
              <p:nvPr/>
            </p:nvGrpSpPr>
            <p:grpSpPr>
              <a:xfrm>
                <a:off x="841985" y="2083922"/>
                <a:ext cx="381617" cy="458530"/>
                <a:chOff x="841985" y="2083922"/>
                <a:chExt cx="381617" cy="458530"/>
              </a:xfrm>
            </p:grpSpPr>
            <p:pic>
              <p:nvPicPr>
                <p:cNvPr id="385" name="Picture 52" descr="forwarder_1u.p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gray">
                <a:xfrm flipV="1">
                  <a:off x="841985" y="2175119"/>
                  <a:ext cx="348511" cy="346075"/>
                </a:xfrm>
                <a:prstGeom prst="rect">
                  <a:avLst/>
                </a:prstGeom>
              </p:spPr>
              <p:style>
                <a:lnRef idx="2">
                  <a:schemeClr val="accent3">
                    <a:shade val="50000"/>
                  </a:schemeClr>
                </a:lnRef>
                <a:fillRef idx="1">
                  <a:schemeClr val="accent3"/>
                </a:fillRef>
                <a:effectRef idx="0">
                  <a:schemeClr val="accent3"/>
                </a:effectRef>
                <a:fontRef idx="minor">
                  <a:schemeClr val="lt1"/>
                </a:fontRef>
              </p:style>
            </p:pic>
            <p:sp>
              <p:nvSpPr>
                <p:cNvPr id="386" name="TextBox 385"/>
                <p:cNvSpPr txBox="1"/>
                <p:nvPr/>
              </p:nvSpPr>
              <p:spPr>
                <a:xfrm>
                  <a:off x="863668" y="2083922"/>
                  <a:ext cx="359934" cy="458530"/>
                </a:xfrm>
                <a:prstGeom prst="rect">
                  <a:avLst/>
                </a:prstGeom>
              </p:spPr>
              <p:txBody>
                <a:bodyPr wrap="none" lIns="51426" tIns="25713" rIns="51426" bIns="25713" rtlCol="0" anchor="ctr">
                  <a:spAutoFit/>
                </a:bodyPr>
                <a:lstStyle/>
                <a:p>
                  <a:r>
                    <a:rPr lang="en-US" sz="1400" b="1" dirty="0" smtClean="0">
                      <a:solidFill>
                        <a:schemeClr val="bg1"/>
                      </a:solidFill>
                      <a:latin typeface="나눔명조" panose="02020603020101020101" pitchFamily="18" charset="-127"/>
                      <a:ea typeface="나눔명조" panose="02020603020101020101" pitchFamily="18" charset="-127"/>
                    </a:rPr>
                    <a:t>&gt;</a:t>
                  </a:r>
                </a:p>
              </p:txBody>
            </p:sp>
          </p:grpSp>
        </p:grpSp>
        <p:grpSp>
          <p:nvGrpSpPr>
            <p:cNvPr id="296" name="Group 295"/>
            <p:cNvGrpSpPr/>
            <p:nvPr/>
          </p:nvGrpSpPr>
          <p:grpSpPr>
            <a:xfrm>
              <a:off x="1225856" y="2587736"/>
              <a:ext cx="350027" cy="338211"/>
              <a:chOff x="703533" y="2047850"/>
              <a:chExt cx="624809" cy="580016"/>
            </a:xfrm>
          </p:grpSpPr>
          <p:sp>
            <p:nvSpPr>
              <p:cNvPr id="379" name="Rectangle 378"/>
              <p:cNvSpPr/>
              <p:nvPr/>
            </p:nvSpPr>
            <p:spPr>
              <a:xfrm>
                <a:off x="703533" y="2047850"/>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black"/>
                  </a:solidFill>
                  <a:latin typeface="나눔명조" panose="02020603020101020101" pitchFamily="18" charset="-127"/>
                  <a:ea typeface="나눔명조" panose="02020603020101020101" pitchFamily="18" charset="-127"/>
                </a:endParaRPr>
              </a:p>
            </p:txBody>
          </p:sp>
          <p:grpSp>
            <p:nvGrpSpPr>
              <p:cNvPr id="380" name="Group 379"/>
              <p:cNvGrpSpPr/>
              <p:nvPr/>
            </p:nvGrpSpPr>
            <p:grpSpPr>
              <a:xfrm>
                <a:off x="841985" y="2083922"/>
                <a:ext cx="381617" cy="458530"/>
                <a:chOff x="841985" y="2083922"/>
                <a:chExt cx="381617" cy="458530"/>
              </a:xfrm>
            </p:grpSpPr>
            <p:pic>
              <p:nvPicPr>
                <p:cNvPr id="381" name="Picture 52" descr="forwarder_1u.p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gray">
                <a:xfrm flipV="1">
                  <a:off x="841985" y="2175119"/>
                  <a:ext cx="348511" cy="346075"/>
                </a:xfrm>
                <a:prstGeom prst="rect">
                  <a:avLst/>
                </a:prstGeom>
              </p:spPr>
              <p:style>
                <a:lnRef idx="2">
                  <a:schemeClr val="accent3">
                    <a:shade val="50000"/>
                  </a:schemeClr>
                </a:lnRef>
                <a:fillRef idx="1">
                  <a:schemeClr val="accent3"/>
                </a:fillRef>
                <a:effectRef idx="0">
                  <a:schemeClr val="accent3"/>
                </a:effectRef>
                <a:fontRef idx="minor">
                  <a:schemeClr val="lt1"/>
                </a:fontRef>
              </p:style>
            </p:pic>
            <p:sp>
              <p:nvSpPr>
                <p:cNvPr id="382" name="TextBox 381"/>
                <p:cNvSpPr txBox="1"/>
                <p:nvPr/>
              </p:nvSpPr>
              <p:spPr>
                <a:xfrm>
                  <a:off x="863668" y="2083922"/>
                  <a:ext cx="359934" cy="458530"/>
                </a:xfrm>
                <a:prstGeom prst="rect">
                  <a:avLst/>
                </a:prstGeom>
              </p:spPr>
              <p:txBody>
                <a:bodyPr wrap="none" lIns="51426" tIns="25713" rIns="51426" bIns="25713" rtlCol="0" anchor="ctr">
                  <a:spAutoFit/>
                </a:bodyPr>
                <a:lstStyle/>
                <a:p>
                  <a:r>
                    <a:rPr lang="en-US" sz="1400" b="1" dirty="0" smtClean="0">
                      <a:solidFill>
                        <a:schemeClr val="bg1"/>
                      </a:solidFill>
                      <a:latin typeface="나눔명조" panose="02020603020101020101" pitchFamily="18" charset="-127"/>
                      <a:ea typeface="나눔명조" panose="02020603020101020101" pitchFamily="18" charset="-127"/>
                    </a:rPr>
                    <a:t>&gt;</a:t>
                  </a:r>
                </a:p>
              </p:txBody>
            </p:sp>
          </p:grpSp>
        </p:grpSp>
        <p:grpSp>
          <p:nvGrpSpPr>
            <p:cNvPr id="297" name="Group 296"/>
            <p:cNvGrpSpPr/>
            <p:nvPr/>
          </p:nvGrpSpPr>
          <p:grpSpPr>
            <a:xfrm>
              <a:off x="1233936" y="2942156"/>
              <a:ext cx="350027" cy="338211"/>
              <a:chOff x="703533" y="2047850"/>
              <a:chExt cx="624809" cy="580016"/>
            </a:xfrm>
          </p:grpSpPr>
          <p:sp>
            <p:nvSpPr>
              <p:cNvPr id="375" name="Rectangle 374"/>
              <p:cNvSpPr/>
              <p:nvPr/>
            </p:nvSpPr>
            <p:spPr>
              <a:xfrm>
                <a:off x="703533" y="2047850"/>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black"/>
                  </a:solidFill>
                  <a:latin typeface="나눔명조" panose="02020603020101020101" pitchFamily="18" charset="-127"/>
                  <a:ea typeface="나눔명조" panose="02020603020101020101" pitchFamily="18" charset="-127"/>
                </a:endParaRPr>
              </a:p>
            </p:txBody>
          </p:sp>
          <p:grpSp>
            <p:nvGrpSpPr>
              <p:cNvPr id="376" name="Group 375"/>
              <p:cNvGrpSpPr/>
              <p:nvPr/>
            </p:nvGrpSpPr>
            <p:grpSpPr>
              <a:xfrm>
                <a:off x="841985" y="2083922"/>
                <a:ext cx="381617" cy="458530"/>
                <a:chOff x="841985" y="2083922"/>
                <a:chExt cx="381617" cy="458530"/>
              </a:xfrm>
            </p:grpSpPr>
            <p:pic>
              <p:nvPicPr>
                <p:cNvPr id="377" name="Picture 52" descr="forwarder_1u.p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gray">
                <a:xfrm flipV="1">
                  <a:off x="841985" y="2175119"/>
                  <a:ext cx="348511" cy="346075"/>
                </a:xfrm>
                <a:prstGeom prst="rect">
                  <a:avLst/>
                </a:prstGeom>
              </p:spPr>
              <p:style>
                <a:lnRef idx="2">
                  <a:schemeClr val="accent3">
                    <a:shade val="50000"/>
                  </a:schemeClr>
                </a:lnRef>
                <a:fillRef idx="1">
                  <a:schemeClr val="accent3"/>
                </a:fillRef>
                <a:effectRef idx="0">
                  <a:schemeClr val="accent3"/>
                </a:effectRef>
                <a:fontRef idx="minor">
                  <a:schemeClr val="lt1"/>
                </a:fontRef>
              </p:style>
            </p:pic>
            <p:sp>
              <p:nvSpPr>
                <p:cNvPr id="378" name="TextBox 377"/>
                <p:cNvSpPr txBox="1"/>
                <p:nvPr/>
              </p:nvSpPr>
              <p:spPr>
                <a:xfrm>
                  <a:off x="863668" y="2083922"/>
                  <a:ext cx="359934" cy="458530"/>
                </a:xfrm>
                <a:prstGeom prst="rect">
                  <a:avLst/>
                </a:prstGeom>
              </p:spPr>
              <p:txBody>
                <a:bodyPr wrap="none" lIns="51426" tIns="25713" rIns="51426" bIns="25713" rtlCol="0" anchor="ctr">
                  <a:spAutoFit/>
                </a:bodyPr>
                <a:lstStyle/>
                <a:p>
                  <a:r>
                    <a:rPr lang="en-US" sz="1400" b="1" dirty="0" smtClean="0">
                      <a:solidFill>
                        <a:schemeClr val="bg1"/>
                      </a:solidFill>
                      <a:latin typeface="나눔명조" panose="02020603020101020101" pitchFamily="18" charset="-127"/>
                      <a:ea typeface="나눔명조" panose="02020603020101020101" pitchFamily="18" charset="-127"/>
                    </a:rPr>
                    <a:t>&gt;</a:t>
                  </a:r>
                </a:p>
              </p:txBody>
            </p:sp>
          </p:grpSp>
        </p:grpSp>
        <p:grpSp>
          <p:nvGrpSpPr>
            <p:cNvPr id="298" name="Group 297"/>
            <p:cNvGrpSpPr/>
            <p:nvPr/>
          </p:nvGrpSpPr>
          <p:grpSpPr>
            <a:xfrm>
              <a:off x="1370180" y="2024954"/>
              <a:ext cx="350027" cy="338211"/>
              <a:chOff x="703533" y="2047850"/>
              <a:chExt cx="624809" cy="580016"/>
            </a:xfrm>
          </p:grpSpPr>
          <p:sp>
            <p:nvSpPr>
              <p:cNvPr id="371" name="Rectangle 370"/>
              <p:cNvSpPr/>
              <p:nvPr/>
            </p:nvSpPr>
            <p:spPr>
              <a:xfrm>
                <a:off x="703533" y="2047850"/>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black"/>
                  </a:solidFill>
                  <a:latin typeface="나눔명조" panose="02020603020101020101" pitchFamily="18" charset="-127"/>
                  <a:ea typeface="나눔명조" panose="02020603020101020101" pitchFamily="18" charset="-127"/>
                </a:endParaRPr>
              </a:p>
            </p:txBody>
          </p:sp>
          <p:grpSp>
            <p:nvGrpSpPr>
              <p:cNvPr id="372" name="Group 371"/>
              <p:cNvGrpSpPr/>
              <p:nvPr/>
            </p:nvGrpSpPr>
            <p:grpSpPr>
              <a:xfrm>
                <a:off x="841985" y="2083922"/>
                <a:ext cx="381617" cy="458530"/>
                <a:chOff x="841985" y="2083922"/>
                <a:chExt cx="381617" cy="458530"/>
              </a:xfrm>
            </p:grpSpPr>
            <p:pic>
              <p:nvPicPr>
                <p:cNvPr id="373" name="Picture 52" descr="forwarder_1u.p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gray">
                <a:xfrm flipV="1">
                  <a:off x="841985" y="2175119"/>
                  <a:ext cx="348511" cy="346075"/>
                </a:xfrm>
                <a:prstGeom prst="rect">
                  <a:avLst/>
                </a:prstGeom>
              </p:spPr>
              <p:style>
                <a:lnRef idx="2">
                  <a:schemeClr val="accent3">
                    <a:shade val="50000"/>
                  </a:schemeClr>
                </a:lnRef>
                <a:fillRef idx="1">
                  <a:schemeClr val="accent3"/>
                </a:fillRef>
                <a:effectRef idx="0">
                  <a:schemeClr val="accent3"/>
                </a:effectRef>
                <a:fontRef idx="minor">
                  <a:schemeClr val="lt1"/>
                </a:fontRef>
              </p:style>
            </p:pic>
            <p:sp>
              <p:nvSpPr>
                <p:cNvPr id="374" name="TextBox 373"/>
                <p:cNvSpPr txBox="1"/>
                <p:nvPr/>
              </p:nvSpPr>
              <p:spPr>
                <a:xfrm>
                  <a:off x="863668" y="2083922"/>
                  <a:ext cx="359934" cy="458530"/>
                </a:xfrm>
                <a:prstGeom prst="rect">
                  <a:avLst/>
                </a:prstGeom>
              </p:spPr>
              <p:txBody>
                <a:bodyPr wrap="none" lIns="51426" tIns="25713" rIns="51426" bIns="25713" rtlCol="0" anchor="ctr">
                  <a:spAutoFit/>
                </a:bodyPr>
                <a:lstStyle/>
                <a:p>
                  <a:r>
                    <a:rPr lang="en-US" sz="1400" b="1" dirty="0" smtClean="0">
                      <a:solidFill>
                        <a:schemeClr val="bg1"/>
                      </a:solidFill>
                      <a:latin typeface="나눔명조" panose="02020603020101020101" pitchFamily="18" charset="-127"/>
                      <a:ea typeface="나눔명조" panose="02020603020101020101" pitchFamily="18" charset="-127"/>
                    </a:rPr>
                    <a:t>&gt;</a:t>
                  </a:r>
                </a:p>
              </p:txBody>
            </p:sp>
          </p:grpSp>
        </p:grpSp>
        <p:grpSp>
          <p:nvGrpSpPr>
            <p:cNvPr id="299" name="Group 298"/>
            <p:cNvGrpSpPr/>
            <p:nvPr/>
          </p:nvGrpSpPr>
          <p:grpSpPr>
            <a:xfrm>
              <a:off x="1378260" y="2379374"/>
              <a:ext cx="350027" cy="338211"/>
              <a:chOff x="703533" y="2047850"/>
              <a:chExt cx="624809" cy="580016"/>
            </a:xfrm>
          </p:grpSpPr>
          <p:sp>
            <p:nvSpPr>
              <p:cNvPr id="367" name="Rectangle 366"/>
              <p:cNvSpPr/>
              <p:nvPr/>
            </p:nvSpPr>
            <p:spPr>
              <a:xfrm>
                <a:off x="703533" y="2047850"/>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black"/>
                  </a:solidFill>
                  <a:latin typeface="나눔명조" panose="02020603020101020101" pitchFamily="18" charset="-127"/>
                  <a:ea typeface="나눔명조" panose="02020603020101020101" pitchFamily="18" charset="-127"/>
                </a:endParaRPr>
              </a:p>
            </p:txBody>
          </p:sp>
          <p:grpSp>
            <p:nvGrpSpPr>
              <p:cNvPr id="368" name="Group 367"/>
              <p:cNvGrpSpPr/>
              <p:nvPr/>
            </p:nvGrpSpPr>
            <p:grpSpPr>
              <a:xfrm>
                <a:off x="841985" y="2083922"/>
                <a:ext cx="381617" cy="458530"/>
                <a:chOff x="841985" y="2083922"/>
                <a:chExt cx="381617" cy="458530"/>
              </a:xfrm>
            </p:grpSpPr>
            <p:pic>
              <p:nvPicPr>
                <p:cNvPr id="369" name="Picture 52" descr="forwarder_1u.p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gray">
                <a:xfrm flipV="1">
                  <a:off x="841985" y="2175119"/>
                  <a:ext cx="348511" cy="346075"/>
                </a:xfrm>
                <a:prstGeom prst="rect">
                  <a:avLst/>
                </a:prstGeom>
              </p:spPr>
              <p:style>
                <a:lnRef idx="2">
                  <a:schemeClr val="accent3">
                    <a:shade val="50000"/>
                  </a:schemeClr>
                </a:lnRef>
                <a:fillRef idx="1">
                  <a:schemeClr val="accent3"/>
                </a:fillRef>
                <a:effectRef idx="0">
                  <a:schemeClr val="accent3"/>
                </a:effectRef>
                <a:fontRef idx="minor">
                  <a:schemeClr val="lt1"/>
                </a:fontRef>
              </p:style>
            </p:pic>
            <p:sp>
              <p:nvSpPr>
                <p:cNvPr id="370" name="TextBox 369"/>
                <p:cNvSpPr txBox="1"/>
                <p:nvPr/>
              </p:nvSpPr>
              <p:spPr>
                <a:xfrm>
                  <a:off x="863668" y="2083922"/>
                  <a:ext cx="359934" cy="458530"/>
                </a:xfrm>
                <a:prstGeom prst="rect">
                  <a:avLst/>
                </a:prstGeom>
              </p:spPr>
              <p:txBody>
                <a:bodyPr wrap="none" lIns="51426" tIns="25713" rIns="51426" bIns="25713" rtlCol="0" anchor="ctr">
                  <a:spAutoFit/>
                </a:bodyPr>
                <a:lstStyle/>
                <a:p>
                  <a:r>
                    <a:rPr lang="en-US" sz="1400" b="1" dirty="0" smtClean="0">
                      <a:solidFill>
                        <a:schemeClr val="bg1"/>
                      </a:solidFill>
                      <a:latin typeface="나눔명조" panose="02020603020101020101" pitchFamily="18" charset="-127"/>
                      <a:ea typeface="나눔명조" panose="02020603020101020101" pitchFamily="18" charset="-127"/>
                    </a:rPr>
                    <a:t>&gt;</a:t>
                  </a:r>
                </a:p>
              </p:txBody>
            </p:sp>
          </p:grpSp>
        </p:grpSp>
        <p:grpSp>
          <p:nvGrpSpPr>
            <p:cNvPr id="300" name="Group 299"/>
            <p:cNvGrpSpPr/>
            <p:nvPr/>
          </p:nvGrpSpPr>
          <p:grpSpPr>
            <a:xfrm>
              <a:off x="1378256" y="2740136"/>
              <a:ext cx="350027" cy="338211"/>
              <a:chOff x="703533" y="2047850"/>
              <a:chExt cx="624809" cy="580016"/>
            </a:xfrm>
          </p:grpSpPr>
          <p:sp>
            <p:nvSpPr>
              <p:cNvPr id="363" name="Rectangle 362"/>
              <p:cNvSpPr/>
              <p:nvPr/>
            </p:nvSpPr>
            <p:spPr>
              <a:xfrm>
                <a:off x="703533" y="2047850"/>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black"/>
                  </a:solidFill>
                  <a:latin typeface="나눔명조" panose="02020603020101020101" pitchFamily="18" charset="-127"/>
                  <a:ea typeface="나눔명조" panose="02020603020101020101" pitchFamily="18" charset="-127"/>
                </a:endParaRPr>
              </a:p>
            </p:txBody>
          </p:sp>
          <p:grpSp>
            <p:nvGrpSpPr>
              <p:cNvPr id="364" name="Group 363"/>
              <p:cNvGrpSpPr/>
              <p:nvPr/>
            </p:nvGrpSpPr>
            <p:grpSpPr>
              <a:xfrm>
                <a:off x="841985" y="2083922"/>
                <a:ext cx="381617" cy="458530"/>
                <a:chOff x="841985" y="2083922"/>
                <a:chExt cx="381617" cy="458530"/>
              </a:xfrm>
            </p:grpSpPr>
            <p:pic>
              <p:nvPicPr>
                <p:cNvPr id="365" name="Picture 52" descr="forwarder_1u.p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gray">
                <a:xfrm flipV="1">
                  <a:off x="841985" y="2175119"/>
                  <a:ext cx="348511" cy="346075"/>
                </a:xfrm>
                <a:prstGeom prst="rect">
                  <a:avLst/>
                </a:prstGeom>
              </p:spPr>
              <p:style>
                <a:lnRef idx="2">
                  <a:schemeClr val="accent3">
                    <a:shade val="50000"/>
                  </a:schemeClr>
                </a:lnRef>
                <a:fillRef idx="1">
                  <a:schemeClr val="accent3"/>
                </a:fillRef>
                <a:effectRef idx="0">
                  <a:schemeClr val="accent3"/>
                </a:effectRef>
                <a:fontRef idx="minor">
                  <a:schemeClr val="lt1"/>
                </a:fontRef>
              </p:style>
            </p:pic>
            <p:sp>
              <p:nvSpPr>
                <p:cNvPr id="366" name="TextBox 365"/>
                <p:cNvSpPr txBox="1"/>
                <p:nvPr/>
              </p:nvSpPr>
              <p:spPr>
                <a:xfrm>
                  <a:off x="863668" y="2083922"/>
                  <a:ext cx="359934" cy="458530"/>
                </a:xfrm>
                <a:prstGeom prst="rect">
                  <a:avLst/>
                </a:prstGeom>
              </p:spPr>
              <p:txBody>
                <a:bodyPr wrap="none" lIns="51426" tIns="25713" rIns="51426" bIns="25713" rtlCol="0" anchor="ctr">
                  <a:spAutoFit/>
                </a:bodyPr>
                <a:lstStyle/>
                <a:p>
                  <a:r>
                    <a:rPr lang="en-US" sz="1400" b="1" dirty="0" smtClean="0">
                      <a:solidFill>
                        <a:schemeClr val="bg1"/>
                      </a:solidFill>
                      <a:latin typeface="나눔명조" panose="02020603020101020101" pitchFamily="18" charset="-127"/>
                      <a:ea typeface="나눔명조" panose="02020603020101020101" pitchFamily="18" charset="-127"/>
                    </a:rPr>
                    <a:t>&gt;</a:t>
                  </a:r>
                </a:p>
              </p:txBody>
            </p:sp>
          </p:grpSp>
        </p:grpSp>
        <p:grpSp>
          <p:nvGrpSpPr>
            <p:cNvPr id="301" name="Group 300"/>
            <p:cNvGrpSpPr/>
            <p:nvPr/>
          </p:nvGrpSpPr>
          <p:grpSpPr>
            <a:xfrm>
              <a:off x="1386336" y="3094556"/>
              <a:ext cx="350027" cy="338211"/>
              <a:chOff x="703533" y="2047850"/>
              <a:chExt cx="624809" cy="580016"/>
            </a:xfrm>
          </p:grpSpPr>
          <p:sp>
            <p:nvSpPr>
              <p:cNvPr id="359" name="Rectangle 358"/>
              <p:cNvSpPr/>
              <p:nvPr/>
            </p:nvSpPr>
            <p:spPr>
              <a:xfrm>
                <a:off x="703533" y="2047850"/>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black"/>
                  </a:solidFill>
                  <a:latin typeface="나눔명조" panose="02020603020101020101" pitchFamily="18" charset="-127"/>
                  <a:ea typeface="나눔명조" panose="02020603020101020101" pitchFamily="18" charset="-127"/>
                </a:endParaRPr>
              </a:p>
            </p:txBody>
          </p:sp>
          <p:grpSp>
            <p:nvGrpSpPr>
              <p:cNvPr id="360" name="Group 359"/>
              <p:cNvGrpSpPr/>
              <p:nvPr/>
            </p:nvGrpSpPr>
            <p:grpSpPr>
              <a:xfrm>
                <a:off x="841985" y="2083922"/>
                <a:ext cx="381617" cy="458530"/>
                <a:chOff x="841985" y="2083922"/>
                <a:chExt cx="381617" cy="458530"/>
              </a:xfrm>
            </p:grpSpPr>
            <p:pic>
              <p:nvPicPr>
                <p:cNvPr id="361" name="Picture 52" descr="forwarder_1u.p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gray">
                <a:xfrm flipV="1">
                  <a:off x="841985" y="2175119"/>
                  <a:ext cx="348511" cy="346075"/>
                </a:xfrm>
                <a:prstGeom prst="rect">
                  <a:avLst/>
                </a:prstGeom>
              </p:spPr>
              <p:style>
                <a:lnRef idx="2">
                  <a:schemeClr val="accent3">
                    <a:shade val="50000"/>
                  </a:schemeClr>
                </a:lnRef>
                <a:fillRef idx="1">
                  <a:schemeClr val="accent3"/>
                </a:fillRef>
                <a:effectRef idx="0">
                  <a:schemeClr val="accent3"/>
                </a:effectRef>
                <a:fontRef idx="minor">
                  <a:schemeClr val="lt1"/>
                </a:fontRef>
              </p:style>
            </p:pic>
            <p:sp>
              <p:nvSpPr>
                <p:cNvPr id="362" name="TextBox 361"/>
                <p:cNvSpPr txBox="1"/>
                <p:nvPr/>
              </p:nvSpPr>
              <p:spPr>
                <a:xfrm>
                  <a:off x="863668" y="2083922"/>
                  <a:ext cx="359934" cy="458530"/>
                </a:xfrm>
                <a:prstGeom prst="rect">
                  <a:avLst/>
                </a:prstGeom>
              </p:spPr>
              <p:txBody>
                <a:bodyPr wrap="none" lIns="51426" tIns="25713" rIns="51426" bIns="25713" rtlCol="0" anchor="ctr">
                  <a:spAutoFit/>
                </a:bodyPr>
                <a:lstStyle/>
                <a:p>
                  <a:r>
                    <a:rPr lang="en-US" sz="1400" b="1" dirty="0" smtClean="0">
                      <a:solidFill>
                        <a:schemeClr val="bg1"/>
                      </a:solidFill>
                      <a:latin typeface="나눔명조" panose="02020603020101020101" pitchFamily="18" charset="-127"/>
                      <a:ea typeface="나눔명조" panose="02020603020101020101" pitchFamily="18" charset="-127"/>
                    </a:rPr>
                    <a:t>&gt;</a:t>
                  </a:r>
                </a:p>
              </p:txBody>
            </p:sp>
          </p:grpSp>
        </p:grpSp>
        <p:grpSp>
          <p:nvGrpSpPr>
            <p:cNvPr id="302" name="Group 301"/>
            <p:cNvGrpSpPr/>
            <p:nvPr/>
          </p:nvGrpSpPr>
          <p:grpSpPr>
            <a:xfrm>
              <a:off x="2349764" y="2227078"/>
              <a:ext cx="516953" cy="491285"/>
              <a:chOff x="695364" y="3017808"/>
              <a:chExt cx="624809" cy="580016"/>
            </a:xfrm>
          </p:grpSpPr>
          <p:sp>
            <p:nvSpPr>
              <p:cNvPr id="357" name="Rectangle 356"/>
              <p:cNvSpPr/>
              <p:nvPr/>
            </p:nvSpPr>
            <p:spPr>
              <a:xfrm>
                <a:off x="695364" y="3017808"/>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black"/>
                  </a:solidFill>
                  <a:latin typeface="나눔명조" panose="02020603020101020101" pitchFamily="18" charset="-127"/>
                  <a:ea typeface="나눔명조" panose="02020603020101020101" pitchFamily="18" charset="-127"/>
                </a:endParaRPr>
              </a:p>
            </p:txBody>
          </p:sp>
          <p:sp>
            <p:nvSpPr>
              <p:cNvPr id="358" name="Can 357"/>
              <p:cNvSpPr/>
              <p:nvPr/>
            </p:nvSpPr>
            <p:spPr>
              <a:xfrm>
                <a:off x="837150" y="3143429"/>
                <a:ext cx="330623" cy="360392"/>
              </a:xfrm>
              <a:prstGeom prst="can">
                <a:avLst>
                  <a:gd name="adj" fmla="val 34930"/>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prstClr val="white"/>
                  </a:solidFill>
                  <a:latin typeface="나눔명조" panose="02020603020101020101" pitchFamily="18" charset="-127"/>
                  <a:ea typeface="나눔명조" panose="02020603020101020101" pitchFamily="18" charset="-127"/>
                </a:endParaRPr>
              </a:p>
            </p:txBody>
          </p:sp>
        </p:grpSp>
        <p:grpSp>
          <p:nvGrpSpPr>
            <p:cNvPr id="303" name="Group 302"/>
            <p:cNvGrpSpPr/>
            <p:nvPr/>
          </p:nvGrpSpPr>
          <p:grpSpPr>
            <a:xfrm>
              <a:off x="2502164" y="2379478"/>
              <a:ext cx="516953" cy="491285"/>
              <a:chOff x="695364" y="3017808"/>
              <a:chExt cx="624809" cy="580016"/>
            </a:xfrm>
          </p:grpSpPr>
          <p:sp>
            <p:nvSpPr>
              <p:cNvPr id="355" name="Rectangle 354"/>
              <p:cNvSpPr/>
              <p:nvPr/>
            </p:nvSpPr>
            <p:spPr>
              <a:xfrm>
                <a:off x="695364" y="3017808"/>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black"/>
                  </a:solidFill>
                  <a:latin typeface="나눔명조" panose="02020603020101020101" pitchFamily="18" charset="-127"/>
                  <a:ea typeface="나눔명조" panose="02020603020101020101" pitchFamily="18" charset="-127"/>
                </a:endParaRPr>
              </a:p>
            </p:txBody>
          </p:sp>
          <p:sp>
            <p:nvSpPr>
              <p:cNvPr id="356" name="Can 355"/>
              <p:cNvSpPr/>
              <p:nvPr/>
            </p:nvSpPr>
            <p:spPr>
              <a:xfrm>
                <a:off x="837150" y="3143429"/>
                <a:ext cx="330623" cy="360392"/>
              </a:xfrm>
              <a:prstGeom prst="can">
                <a:avLst>
                  <a:gd name="adj" fmla="val 34930"/>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prstClr val="white"/>
                  </a:solidFill>
                  <a:latin typeface="나눔명조" panose="02020603020101020101" pitchFamily="18" charset="-127"/>
                  <a:ea typeface="나눔명조" panose="02020603020101020101" pitchFamily="18" charset="-127"/>
                </a:endParaRPr>
              </a:p>
            </p:txBody>
          </p:sp>
        </p:grpSp>
        <p:grpSp>
          <p:nvGrpSpPr>
            <p:cNvPr id="304" name="Group 303"/>
            <p:cNvGrpSpPr/>
            <p:nvPr/>
          </p:nvGrpSpPr>
          <p:grpSpPr>
            <a:xfrm>
              <a:off x="1522580" y="2177354"/>
              <a:ext cx="350027" cy="338211"/>
              <a:chOff x="703533" y="2047850"/>
              <a:chExt cx="624809" cy="580016"/>
            </a:xfrm>
          </p:grpSpPr>
          <p:sp>
            <p:nvSpPr>
              <p:cNvPr id="351" name="Rectangle 350"/>
              <p:cNvSpPr/>
              <p:nvPr/>
            </p:nvSpPr>
            <p:spPr>
              <a:xfrm>
                <a:off x="703533" y="2047850"/>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black"/>
                  </a:solidFill>
                  <a:latin typeface="나눔명조" panose="02020603020101020101" pitchFamily="18" charset="-127"/>
                  <a:ea typeface="나눔명조" panose="02020603020101020101" pitchFamily="18" charset="-127"/>
                </a:endParaRPr>
              </a:p>
            </p:txBody>
          </p:sp>
          <p:grpSp>
            <p:nvGrpSpPr>
              <p:cNvPr id="352" name="Group 351"/>
              <p:cNvGrpSpPr/>
              <p:nvPr/>
            </p:nvGrpSpPr>
            <p:grpSpPr>
              <a:xfrm>
                <a:off x="841985" y="2083922"/>
                <a:ext cx="381617" cy="458530"/>
                <a:chOff x="841985" y="2083922"/>
                <a:chExt cx="381617" cy="458530"/>
              </a:xfrm>
            </p:grpSpPr>
            <p:pic>
              <p:nvPicPr>
                <p:cNvPr id="353" name="Picture 52" descr="forwarder_1u.p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gray">
                <a:xfrm flipV="1">
                  <a:off x="841985" y="2175119"/>
                  <a:ext cx="348511" cy="346075"/>
                </a:xfrm>
                <a:prstGeom prst="rect">
                  <a:avLst/>
                </a:prstGeom>
              </p:spPr>
              <p:style>
                <a:lnRef idx="2">
                  <a:schemeClr val="accent3">
                    <a:shade val="50000"/>
                  </a:schemeClr>
                </a:lnRef>
                <a:fillRef idx="1">
                  <a:schemeClr val="accent3"/>
                </a:fillRef>
                <a:effectRef idx="0">
                  <a:schemeClr val="accent3"/>
                </a:effectRef>
                <a:fontRef idx="minor">
                  <a:schemeClr val="lt1"/>
                </a:fontRef>
              </p:style>
            </p:pic>
            <p:sp>
              <p:nvSpPr>
                <p:cNvPr id="354" name="TextBox 353"/>
                <p:cNvSpPr txBox="1"/>
                <p:nvPr/>
              </p:nvSpPr>
              <p:spPr>
                <a:xfrm>
                  <a:off x="863668" y="2083922"/>
                  <a:ext cx="359934" cy="458530"/>
                </a:xfrm>
                <a:prstGeom prst="rect">
                  <a:avLst/>
                </a:prstGeom>
              </p:spPr>
              <p:txBody>
                <a:bodyPr wrap="none" lIns="51426" tIns="25713" rIns="51426" bIns="25713" rtlCol="0" anchor="ctr">
                  <a:spAutoFit/>
                </a:bodyPr>
                <a:lstStyle/>
                <a:p>
                  <a:r>
                    <a:rPr lang="en-US" sz="1400" b="1" dirty="0" smtClean="0">
                      <a:solidFill>
                        <a:schemeClr val="bg1"/>
                      </a:solidFill>
                      <a:latin typeface="나눔명조" panose="02020603020101020101" pitchFamily="18" charset="-127"/>
                      <a:ea typeface="나눔명조" panose="02020603020101020101" pitchFamily="18" charset="-127"/>
                    </a:rPr>
                    <a:t>&gt;</a:t>
                  </a:r>
                </a:p>
              </p:txBody>
            </p:sp>
          </p:grpSp>
        </p:grpSp>
        <p:grpSp>
          <p:nvGrpSpPr>
            <p:cNvPr id="305" name="Group 304"/>
            <p:cNvGrpSpPr/>
            <p:nvPr/>
          </p:nvGrpSpPr>
          <p:grpSpPr>
            <a:xfrm>
              <a:off x="1530660" y="2531774"/>
              <a:ext cx="350027" cy="338211"/>
              <a:chOff x="703533" y="2047850"/>
              <a:chExt cx="624809" cy="580016"/>
            </a:xfrm>
          </p:grpSpPr>
          <p:sp>
            <p:nvSpPr>
              <p:cNvPr id="347" name="Rectangle 346"/>
              <p:cNvSpPr/>
              <p:nvPr/>
            </p:nvSpPr>
            <p:spPr>
              <a:xfrm>
                <a:off x="703533" y="2047850"/>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black"/>
                  </a:solidFill>
                  <a:latin typeface="나눔명조" panose="02020603020101020101" pitchFamily="18" charset="-127"/>
                  <a:ea typeface="나눔명조" panose="02020603020101020101" pitchFamily="18" charset="-127"/>
                </a:endParaRPr>
              </a:p>
            </p:txBody>
          </p:sp>
          <p:grpSp>
            <p:nvGrpSpPr>
              <p:cNvPr id="348" name="Group 347"/>
              <p:cNvGrpSpPr/>
              <p:nvPr/>
            </p:nvGrpSpPr>
            <p:grpSpPr>
              <a:xfrm>
                <a:off x="841985" y="2083922"/>
                <a:ext cx="381617" cy="458530"/>
                <a:chOff x="841985" y="2083922"/>
                <a:chExt cx="381617" cy="458530"/>
              </a:xfrm>
            </p:grpSpPr>
            <p:pic>
              <p:nvPicPr>
                <p:cNvPr id="349" name="Picture 52" descr="forwarder_1u.p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gray">
                <a:xfrm flipV="1">
                  <a:off x="841985" y="2175119"/>
                  <a:ext cx="348511" cy="346075"/>
                </a:xfrm>
                <a:prstGeom prst="rect">
                  <a:avLst/>
                </a:prstGeom>
              </p:spPr>
              <p:style>
                <a:lnRef idx="2">
                  <a:schemeClr val="accent3">
                    <a:shade val="50000"/>
                  </a:schemeClr>
                </a:lnRef>
                <a:fillRef idx="1">
                  <a:schemeClr val="accent3"/>
                </a:fillRef>
                <a:effectRef idx="0">
                  <a:schemeClr val="accent3"/>
                </a:effectRef>
                <a:fontRef idx="minor">
                  <a:schemeClr val="lt1"/>
                </a:fontRef>
              </p:style>
            </p:pic>
            <p:sp>
              <p:nvSpPr>
                <p:cNvPr id="350" name="TextBox 349"/>
                <p:cNvSpPr txBox="1"/>
                <p:nvPr/>
              </p:nvSpPr>
              <p:spPr>
                <a:xfrm>
                  <a:off x="863668" y="2083922"/>
                  <a:ext cx="359934" cy="458530"/>
                </a:xfrm>
                <a:prstGeom prst="rect">
                  <a:avLst/>
                </a:prstGeom>
              </p:spPr>
              <p:txBody>
                <a:bodyPr wrap="none" lIns="51426" tIns="25713" rIns="51426" bIns="25713" rtlCol="0" anchor="ctr">
                  <a:spAutoFit/>
                </a:bodyPr>
                <a:lstStyle/>
                <a:p>
                  <a:r>
                    <a:rPr lang="en-US" sz="1400" b="1" dirty="0" smtClean="0">
                      <a:solidFill>
                        <a:schemeClr val="bg1"/>
                      </a:solidFill>
                      <a:latin typeface="나눔명조" panose="02020603020101020101" pitchFamily="18" charset="-127"/>
                      <a:ea typeface="나눔명조" panose="02020603020101020101" pitchFamily="18" charset="-127"/>
                    </a:rPr>
                    <a:t>&gt;</a:t>
                  </a:r>
                </a:p>
              </p:txBody>
            </p:sp>
          </p:grpSp>
        </p:grpSp>
        <p:grpSp>
          <p:nvGrpSpPr>
            <p:cNvPr id="306" name="Group 305"/>
            <p:cNvGrpSpPr/>
            <p:nvPr/>
          </p:nvGrpSpPr>
          <p:grpSpPr>
            <a:xfrm>
              <a:off x="1530656" y="2892536"/>
              <a:ext cx="350027" cy="338211"/>
              <a:chOff x="703533" y="2047850"/>
              <a:chExt cx="624809" cy="580016"/>
            </a:xfrm>
          </p:grpSpPr>
          <p:sp>
            <p:nvSpPr>
              <p:cNvPr id="343" name="Rectangle 342"/>
              <p:cNvSpPr/>
              <p:nvPr/>
            </p:nvSpPr>
            <p:spPr>
              <a:xfrm>
                <a:off x="703533" y="2047850"/>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black"/>
                  </a:solidFill>
                  <a:latin typeface="나눔명조" panose="02020603020101020101" pitchFamily="18" charset="-127"/>
                  <a:ea typeface="나눔명조" panose="02020603020101020101" pitchFamily="18" charset="-127"/>
                </a:endParaRPr>
              </a:p>
            </p:txBody>
          </p:sp>
          <p:grpSp>
            <p:nvGrpSpPr>
              <p:cNvPr id="344" name="Group 343"/>
              <p:cNvGrpSpPr/>
              <p:nvPr/>
            </p:nvGrpSpPr>
            <p:grpSpPr>
              <a:xfrm>
                <a:off x="841985" y="2083922"/>
                <a:ext cx="381617" cy="458530"/>
                <a:chOff x="841985" y="2083922"/>
                <a:chExt cx="381617" cy="458530"/>
              </a:xfrm>
            </p:grpSpPr>
            <p:pic>
              <p:nvPicPr>
                <p:cNvPr id="345" name="Picture 52" descr="forwarder_1u.p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gray">
                <a:xfrm flipV="1">
                  <a:off x="841985" y="2175119"/>
                  <a:ext cx="348511" cy="346075"/>
                </a:xfrm>
                <a:prstGeom prst="rect">
                  <a:avLst/>
                </a:prstGeom>
              </p:spPr>
              <p:style>
                <a:lnRef idx="2">
                  <a:schemeClr val="accent3">
                    <a:shade val="50000"/>
                  </a:schemeClr>
                </a:lnRef>
                <a:fillRef idx="1">
                  <a:schemeClr val="accent3"/>
                </a:fillRef>
                <a:effectRef idx="0">
                  <a:schemeClr val="accent3"/>
                </a:effectRef>
                <a:fontRef idx="minor">
                  <a:schemeClr val="lt1"/>
                </a:fontRef>
              </p:style>
            </p:pic>
            <p:sp>
              <p:nvSpPr>
                <p:cNvPr id="346" name="TextBox 345"/>
                <p:cNvSpPr txBox="1"/>
                <p:nvPr/>
              </p:nvSpPr>
              <p:spPr>
                <a:xfrm>
                  <a:off x="863668" y="2083922"/>
                  <a:ext cx="359934" cy="458530"/>
                </a:xfrm>
                <a:prstGeom prst="rect">
                  <a:avLst/>
                </a:prstGeom>
              </p:spPr>
              <p:txBody>
                <a:bodyPr wrap="none" lIns="51426" tIns="25713" rIns="51426" bIns="25713" rtlCol="0" anchor="ctr">
                  <a:spAutoFit/>
                </a:bodyPr>
                <a:lstStyle/>
                <a:p>
                  <a:r>
                    <a:rPr lang="en-US" sz="1400" b="1" dirty="0" smtClean="0">
                      <a:solidFill>
                        <a:schemeClr val="bg1"/>
                      </a:solidFill>
                      <a:latin typeface="나눔명조" panose="02020603020101020101" pitchFamily="18" charset="-127"/>
                      <a:ea typeface="나눔명조" panose="02020603020101020101" pitchFamily="18" charset="-127"/>
                    </a:rPr>
                    <a:t>&gt;</a:t>
                  </a:r>
                </a:p>
              </p:txBody>
            </p:sp>
          </p:grpSp>
        </p:grpSp>
        <p:grpSp>
          <p:nvGrpSpPr>
            <p:cNvPr id="307" name="Group 306"/>
            <p:cNvGrpSpPr/>
            <p:nvPr/>
          </p:nvGrpSpPr>
          <p:grpSpPr>
            <a:xfrm>
              <a:off x="1538736" y="3246956"/>
              <a:ext cx="350027" cy="338211"/>
              <a:chOff x="703533" y="2047850"/>
              <a:chExt cx="624809" cy="580016"/>
            </a:xfrm>
          </p:grpSpPr>
          <p:sp>
            <p:nvSpPr>
              <p:cNvPr id="339" name="Rectangle 338"/>
              <p:cNvSpPr/>
              <p:nvPr/>
            </p:nvSpPr>
            <p:spPr>
              <a:xfrm>
                <a:off x="703533" y="2047850"/>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prstClr val="black"/>
                  </a:solidFill>
                  <a:latin typeface="나눔명조" panose="02020603020101020101" pitchFamily="18" charset="-127"/>
                  <a:ea typeface="나눔명조" panose="02020603020101020101" pitchFamily="18" charset="-127"/>
                </a:endParaRPr>
              </a:p>
            </p:txBody>
          </p:sp>
          <p:grpSp>
            <p:nvGrpSpPr>
              <p:cNvPr id="340" name="Group 339"/>
              <p:cNvGrpSpPr/>
              <p:nvPr/>
            </p:nvGrpSpPr>
            <p:grpSpPr>
              <a:xfrm>
                <a:off x="841985" y="2083922"/>
                <a:ext cx="381617" cy="458530"/>
                <a:chOff x="841985" y="2083922"/>
                <a:chExt cx="381617" cy="458530"/>
              </a:xfrm>
            </p:grpSpPr>
            <p:pic>
              <p:nvPicPr>
                <p:cNvPr id="341" name="Picture 52" descr="forwarder_1u.p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gray">
                <a:xfrm flipV="1">
                  <a:off x="841985" y="2175119"/>
                  <a:ext cx="348511" cy="346075"/>
                </a:xfrm>
                <a:prstGeom prst="rect">
                  <a:avLst/>
                </a:prstGeom>
              </p:spPr>
              <p:style>
                <a:lnRef idx="2">
                  <a:schemeClr val="accent3">
                    <a:shade val="50000"/>
                  </a:schemeClr>
                </a:lnRef>
                <a:fillRef idx="1">
                  <a:schemeClr val="accent3"/>
                </a:fillRef>
                <a:effectRef idx="0">
                  <a:schemeClr val="accent3"/>
                </a:effectRef>
                <a:fontRef idx="minor">
                  <a:schemeClr val="lt1"/>
                </a:fontRef>
              </p:style>
            </p:pic>
            <p:sp>
              <p:nvSpPr>
                <p:cNvPr id="342" name="TextBox 341"/>
                <p:cNvSpPr txBox="1"/>
                <p:nvPr/>
              </p:nvSpPr>
              <p:spPr>
                <a:xfrm>
                  <a:off x="863668" y="2083922"/>
                  <a:ext cx="359934" cy="458530"/>
                </a:xfrm>
                <a:prstGeom prst="rect">
                  <a:avLst/>
                </a:prstGeom>
              </p:spPr>
              <p:txBody>
                <a:bodyPr wrap="none" lIns="51426" tIns="25713" rIns="51426" bIns="25713" rtlCol="0" anchor="ctr">
                  <a:spAutoFit/>
                </a:bodyPr>
                <a:lstStyle/>
                <a:p>
                  <a:r>
                    <a:rPr lang="en-US" sz="1400" b="1" dirty="0" smtClean="0">
                      <a:solidFill>
                        <a:schemeClr val="bg1"/>
                      </a:solidFill>
                      <a:latin typeface="나눔명조" panose="02020603020101020101" pitchFamily="18" charset="-127"/>
                      <a:ea typeface="나눔명조" panose="02020603020101020101" pitchFamily="18" charset="-127"/>
                    </a:rPr>
                    <a:t>&gt;</a:t>
                  </a:r>
                </a:p>
              </p:txBody>
            </p:sp>
          </p:grpSp>
        </p:grpSp>
        <p:grpSp>
          <p:nvGrpSpPr>
            <p:cNvPr id="308" name="Group 307"/>
            <p:cNvGrpSpPr/>
            <p:nvPr/>
          </p:nvGrpSpPr>
          <p:grpSpPr>
            <a:xfrm>
              <a:off x="3467483" y="1951559"/>
              <a:ext cx="524957" cy="478198"/>
              <a:chOff x="701792" y="4323549"/>
              <a:chExt cx="624809" cy="580016"/>
            </a:xfrm>
          </p:grpSpPr>
          <p:sp>
            <p:nvSpPr>
              <p:cNvPr id="337" name="Rectangle 336"/>
              <p:cNvSpPr/>
              <p:nvPr/>
            </p:nvSpPr>
            <p:spPr>
              <a:xfrm>
                <a:off x="701792" y="4323549"/>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black"/>
                  </a:solidFill>
                  <a:latin typeface="나눔명조" panose="02020603020101020101" pitchFamily="18" charset="-127"/>
                  <a:ea typeface="나눔명조" panose="02020603020101020101" pitchFamily="18" charset="-127"/>
                </a:endParaRPr>
              </a:p>
            </p:txBody>
          </p:sp>
          <p:pic>
            <p:nvPicPr>
              <p:cNvPr id="338" name="Picture 337" descr="15.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2844" y="4404938"/>
                <a:ext cx="437914" cy="437914"/>
              </a:xfrm>
              <a:prstGeom prst="rect">
                <a:avLst/>
              </a:prstGeom>
              <a:noFill/>
              <a:ln>
                <a:noFill/>
              </a:ln>
            </p:spPr>
          </p:pic>
        </p:grpSp>
        <p:grpSp>
          <p:nvGrpSpPr>
            <p:cNvPr id="309" name="Group 308"/>
            <p:cNvGrpSpPr/>
            <p:nvPr/>
          </p:nvGrpSpPr>
          <p:grpSpPr>
            <a:xfrm>
              <a:off x="3619883" y="2103959"/>
              <a:ext cx="524957" cy="478198"/>
              <a:chOff x="701792" y="4323549"/>
              <a:chExt cx="624809" cy="580016"/>
            </a:xfrm>
          </p:grpSpPr>
          <p:sp>
            <p:nvSpPr>
              <p:cNvPr id="335" name="Rectangle 334"/>
              <p:cNvSpPr/>
              <p:nvPr/>
            </p:nvSpPr>
            <p:spPr>
              <a:xfrm>
                <a:off x="701792" y="4323549"/>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black"/>
                  </a:solidFill>
                  <a:latin typeface="나눔명조" panose="02020603020101020101" pitchFamily="18" charset="-127"/>
                  <a:ea typeface="나눔명조" panose="02020603020101020101" pitchFamily="18" charset="-127"/>
                </a:endParaRPr>
              </a:p>
            </p:txBody>
          </p:sp>
          <p:pic>
            <p:nvPicPr>
              <p:cNvPr id="336" name="Picture 335" descr="15.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2844" y="4404938"/>
                <a:ext cx="437914" cy="437914"/>
              </a:xfrm>
              <a:prstGeom prst="rect">
                <a:avLst/>
              </a:prstGeom>
              <a:noFill/>
              <a:ln>
                <a:noFill/>
              </a:ln>
            </p:spPr>
          </p:pic>
        </p:grpSp>
        <p:grpSp>
          <p:nvGrpSpPr>
            <p:cNvPr id="310" name="Group 309"/>
            <p:cNvGrpSpPr/>
            <p:nvPr/>
          </p:nvGrpSpPr>
          <p:grpSpPr>
            <a:xfrm>
              <a:off x="2654564" y="2531878"/>
              <a:ext cx="516953" cy="491285"/>
              <a:chOff x="695364" y="3017808"/>
              <a:chExt cx="624809" cy="580016"/>
            </a:xfrm>
          </p:grpSpPr>
          <p:sp>
            <p:nvSpPr>
              <p:cNvPr id="333" name="Rectangle 332"/>
              <p:cNvSpPr/>
              <p:nvPr/>
            </p:nvSpPr>
            <p:spPr>
              <a:xfrm>
                <a:off x="695364" y="3017808"/>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black"/>
                  </a:solidFill>
                  <a:latin typeface="나눔명조" panose="02020603020101020101" pitchFamily="18" charset="-127"/>
                  <a:ea typeface="나눔명조" panose="02020603020101020101" pitchFamily="18" charset="-127"/>
                </a:endParaRPr>
              </a:p>
            </p:txBody>
          </p:sp>
          <p:sp>
            <p:nvSpPr>
              <p:cNvPr id="334" name="Can 333"/>
              <p:cNvSpPr/>
              <p:nvPr/>
            </p:nvSpPr>
            <p:spPr>
              <a:xfrm>
                <a:off x="837150" y="3143429"/>
                <a:ext cx="330623" cy="360392"/>
              </a:xfrm>
              <a:prstGeom prst="can">
                <a:avLst>
                  <a:gd name="adj" fmla="val 34930"/>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prstClr val="white"/>
                  </a:solidFill>
                  <a:latin typeface="나눔명조" panose="02020603020101020101" pitchFamily="18" charset="-127"/>
                  <a:ea typeface="나눔명조" panose="02020603020101020101" pitchFamily="18" charset="-127"/>
                </a:endParaRPr>
              </a:p>
            </p:txBody>
          </p:sp>
        </p:grpSp>
        <p:cxnSp>
          <p:nvCxnSpPr>
            <p:cNvPr id="311" name="Straight Arrow Connector 310"/>
            <p:cNvCxnSpPr/>
            <p:nvPr/>
          </p:nvCxnSpPr>
          <p:spPr>
            <a:xfrm flipV="1">
              <a:off x="1915281" y="2518226"/>
              <a:ext cx="310786" cy="2178"/>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12" name="Straight Arrow Connector 311"/>
            <p:cNvCxnSpPr/>
            <p:nvPr/>
          </p:nvCxnSpPr>
          <p:spPr>
            <a:xfrm>
              <a:off x="1915281" y="2749144"/>
              <a:ext cx="303846" cy="5026"/>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13" name="Straight Arrow Connector 312"/>
            <p:cNvCxnSpPr/>
            <p:nvPr/>
          </p:nvCxnSpPr>
          <p:spPr>
            <a:xfrm>
              <a:off x="1915281" y="2297804"/>
              <a:ext cx="296906" cy="5296"/>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14" name="Straight Arrow Connector 313"/>
            <p:cNvCxnSpPr/>
            <p:nvPr/>
          </p:nvCxnSpPr>
          <p:spPr>
            <a:xfrm>
              <a:off x="1915001" y="2984819"/>
              <a:ext cx="303846" cy="5026"/>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15" name="Straight Arrow Connector 314"/>
            <p:cNvCxnSpPr>
              <a:stCxn id="337" idx="1"/>
            </p:cNvCxnSpPr>
            <p:nvPr/>
          </p:nvCxnSpPr>
          <p:spPr>
            <a:xfrm flipH="1" flipV="1">
              <a:off x="2691049" y="2094934"/>
              <a:ext cx="776434" cy="95724"/>
            </a:xfrm>
            <a:prstGeom prst="straightConnector1">
              <a:avLst/>
            </a:prstGeom>
            <a:ln w="3175" cmpd="sng">
              <a:solidFill>
                <a:schemeClr val="bg1">
                  <a:lumMod val="5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316" name="Straight Arrow Connector 315"/>
            <p:cNvCxnSpPr>
              <a:stCxn id="337" idx="1"/>
            </p:cNvCxnSpPr>
            <p:nvPr/>
          </p:nvCxnSpPr>
          <p:spPr>
            <a:xfrm flipH="1">
              <a:off x="2843449" y="2190658"/>
              <a:ext cx="624034" cy="56676"/>
            </a:xfrm>
            <a:prstGeom prst="straightConnector1">
              <a:avLst/>
            </a:prstGeom>
            <a:ln w="3175" cmpd="sng">
              <a:solidFill>
                <a:schemeClr val="bg1">
                  <a:lumMod val="5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317" name="Straight Arrow Connector 316"/>
            <p:cNvCxnSpPr>
              <a:stCxn id="337" idx="1"/>
            </p:cNvCxnSpPr>
            <p:nvPr/>
          </p:nvCxnSpPr>
          <p:spPr>
            <a:xfrm flipH="1">
              <a:off x="2995849" y="2190658"/>
              <a:ext cx="471634" cy="209076"/>
            </a:xfrm>
            <a:prstGeom prst="straightConnector1">
              <a:avLst/>
            </a:prstGeom>
            <a:ln w="3175" cmpd="sng">
              <a:solidFill>
                <a:schemeClr val="bg1">
                  <a:lumMod val="5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318" name="Straight Arrow Connector 317"/>
            <p:cNvCxnSpPr>
              <a:stCxn id="337" idx="1"/>
            </p:cNvCxnSpPr>
            <p:nvPr/>
          </p:nvCxnSpPr>
          <p:spPr>
            <a:xfrm flipH="1">
              <a:off x="3148249" y="2190658"/>
              <a:ext cx="319234" cy="361476"/>
            </a:xfrm>
            <a:prstGeom prst="straightConnector1">
              <a:avLst/>
            </a:prstGeom>
            <a:ln w="3175" cmpd="sng">
              <a:solidFill>
                <a:schemeClr val="bg1">
                  <a:lumMod val="5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319" name="Straight Arrow Connector 318"/>
            <p:cNvCxnSpPr/>
            <p:nvPr/>
          </p:nvCxnSpPr>
          <p:spPr>
            <a:xfrm flipH="1" flipV="1">
              <a:off x="2843449" y="2247334"/>
              <a:ext cx="776434" cy="95724"/>
            </a:xfrm>
            <a:prstGeom prst="straightConnector1">
              <a:avLst/>
            </a:prstGeom>
            <a:ln w="3175" cmpd="sng">
              <a:solidFill>
                <a:schemeClr val="bg1">
                  <a:lumMod val="5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320" name="Straight Arrow Connector 319"/>
            <p:cNvCxnSpPr/>
            <p:nvPr/>
          </p:nvCxnSpPr>
          <p:spPr>
            <a:xfrm flipH="1">
              <a:off x="2995849" y="2343058"/>
              <a:ext cx="624034" cy="56676"/>
            </a:xfrm>
            <a:prstGeom prst="straightConnector1">
              <a:avLst/>
            </a:prstGeom>
            <a:ln w="3175" cmpd="sng">
              <a:solidFill>
                <a:schemeClr val="bg1">
                  <a:lumMod val="5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321" name="Straight Arrow Connector 320"/>
            <p:cNvCxnSpPr/>
            <p:nvPr/>
          </p:nvCxnSpPr>
          <p:spPr>
            <a:xfrm flipH="1">
              <a:off x="3148249" y="2343058"/>
              <a:ext cx="471634" cy="209076"/>
            </a:xfrm>
            <a:prstGeom prst="straightConnector1">
              <a:avLst/>
            </a:prstGeom>
            <a:ln w="3175" cmpd="sng">
              <a:solidFill>
                <a:schemeClr val="bg1">
                  <a:lumMod val="5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322" name="Straight Arrow Connector 321"/>
            <p:cNvCxnSpPr/>
            <p:nvPr/>
          </p:nvCxnSpPr>
          <p:spPr>
            <a:xfrm flipH="1" flipV="1">
              <a:off x="2718808" y="2087993"/>
              <a:ext cx="901075" cy="255065"/>
            </a:xfrm>
            <a:prstGeom prst="straightConnector1">
              <a:avLst/>
            </a:prstGeom>
            <a:ln w="3175" cmpd="sng">
              <a:solidFill>
                <a:schemeClr val="bg1">
                  <a:lumMod val="50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323" name="Straight Arrow Connector 322"/>
            <p:cNvCxnSpPr/>
            <p:nvPr/>
          </p:nvCxnSpPr>
          <p:spPr>
            <a:xfrm flipV="1">
              <a:off x="1915001" y="3211910"/>
              <a:ext cx="310786" cy="2178"/>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24" name="Straight Arrow Connector 323"/>
            <p:cNvCxnSpPr/>
            <p:nvPr/>
          </p:nvCxnSpPr>
          <p:spPr>
            <a:xfrm>
              <a:off x="1915001" y="2068799"/>
              <a:ext cx="303846" cy="5026"/>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325" name="TextBox 324"/>
            <p:cNvSpPr txBox="1"/>
            <p:nvPr/>
          </p:nvSpPr>
          <p:spPr>
            <a:xfrm>
              <a:off x="1046266" y="3517531"/>
              <a:ext cx="1074333" cy="307777"/>
            </a:xfrm>
            <a:prstGeom prst="rect">
              <a:avLst/>
            </a:prstGeom>
            <a:noFill/>
          </p:spPr>
          <p:txBody>
            <a:bodyPr wrap="none" rtlCol="0">
              <a:spAutoFit/>
            </a:bodyPr>
            <a:lstStyle/>
            <a:p>
              <a:r>
                <a:rPr lang="en-US" sz="1400" b="1" dirty="0" smtClean="0">
                  <a:latin typeface="나눔명조" panose="02020603020101020101" pitchFamily="18" charset="-127"/>
                  <a:ea typeface="나눔명조" panose="02020603020101020101" pitchFamily="18" charset="-127"/>
                </a:rPr>
                <a:t>Forwarders</a:t>
              </a:r>
              <a:endParaRPr lang="en-US" sz="1400" b="1" dirty="0">
                <a:latin typeface="나눔명조" panose="02020603020101020101" pitchFamily="18" charset="-127"/>
                <a:ea typeface="나눔명조" panose="02020603020101020101" pitchFamily="18" charset="-127"/>
              </a:endParaRPr>
            </a:p>
          </p:txBody>
        </p:sp>
        <p:sp>
          <p:nvSpPr>
            <p:cNvPr id="326" name="TextBox 325"/>
            <p:cNvSpPr txBox="1"/>
            <p:nvPr/>
          </p:nvSpPr>
          <p:spPr>
            <a:xfrm>
              <a:off x="2302128" y="2969037"/>
              <a:ext cx="843501" cy="307777"/>
            </a:xfrm>
            <a:prstGeom prst="rect">
              <a:avLst/>
            </a:prstGeom>
            <a:noFill/>
          </p:spPr>
          <p:txBody>
            <a:bodyPr wrap="none" rtlCol="0">
              <a:spAutoFit/>
            </a:bodyPr>
            <a:lstStyle/>
            <a:p>
              <a:r>
                <a:rPr lang="en-US" sz="1400" b="1" dirty="0" smtClean="0">
                  <a:latin typeface="나눔명조" panose="02020603020101020101" pitchFamily="18" charset="-127"/>
                  <a:ea typeface="나눔명조" panose="02020603020101020101" pitchFamily="18" charset="-127"/>
                </a:rPr>
                <a:t>Indexers</a:t>
              </a:r>
              <a:endParaRPr lang="en-US" sz="1400" b="1" dirty="0">
                <a:latin typeface="나눔명조" panose="02020603020101020101" pitchFamily="18" charset="-127"/>
                <a:ea typeface="나눔명조" panose="02020603020101020101" pitchFamily="18" charset="-127"/>
              </a:endParaRPr>
            </a:p>
          </p:txBody>
        </p:sp>
        <p:sp>
          <p:nvSpPr>
            <p:cNvPr id="327" name="TextBox 326"/>
            <p:cNvSpPr txBox="1"/>
            <p:nvPr/>
          </p:nvSpPr>
          <p:spPr>
            <a:xfrm>
              <a:off x="3405310" y="2524637"/>
              <a:ext cx="1176925" cy="307777"/>
            </a:xfrm>
            <a:prstGeom prst="rect">
              <a:avLst/>
            </a:prstGeom>
            <a:noFill/>
          </p:spPr>
          <p:txBody>
            <a:bodyPr wrap="none" rtlCol="0">
              <a:spAutoFit/>
            </a:bodyPr>
            <a:lstStyle/>
            <a:p>
              <a:r>
                <a:rPr lang="en-US" sz="1400" b="1" dirty="0" smtClean="0">
                  <a:latin typeface="나눔명조" panose="02020603020101020101" pitchFamily="18" charset="-127"/>
                  <a:ea typeface="나눔명조" panose="02020603020101020101" pitchFamily="18" charset="-127"/>
                </a:rPr>
                <a:t>Search Head</a:t>
              </a:r>
              <a:endParaRPr lang="en-US" sz="1400" b="1" dirty="0">
                <a:latin typeface="나눔명조" panose="02020603020101020101" pitchFamily="18" charset="-127"/>
                <a:ea typeface="나눔명조" panose="02020603020101020101" pitchFamily="18" charset="-127"/>
              </a:endParaRPr>
            </a:p>
          </p:txBody>
        </p:sp>
        <p:grpSp>
          <p:nvGrpSpPr>
            <p:cNvPr id="328" name="Group 327"/>
            <p:cNvGrpSpPr/>
            <p:nvPr/>
          </p:nvGrpSpPr>
          <p:grpSpPr>
            <a:xfrm>
              <a:off x="3570366" y="3038184"/>
              <a:ext cx="516953" cy="491285"/>
              <a:chOff x="695364" y="3017808"/>
              <a:chExt cx="624809" cy="580016"/>
            </a:xfrm>
          </p:grpSpPr>
          <p:sp>
            <p:nvSpPr>
              <p:cNvPr id="331" name="Rectangle 330"/>
              <p:cNvSpPr/>
              <p:nvPr/>
            </p:nvSpPr>
            <p:spPr>
              <a:xfrm>
                <a:off x="695364" y="3017808"/>
                <a:ext cx="624809" cy="580016"/>
              </a:xfrm>
              <a:prstGeom prst="rect">
                <a:avLst/>
              </a:prstGeom>
              <a:ln w="3175" cmpd="sng">
                <a:solidFill>
                  <a:schemeClr val="bg1">
                    <a:lumMod val="85000"/>
                  </a:schemeClr>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black"/>
                  </a:solidFill>
                  <a:latin typeface="나눔명조" panose="02020603020101020101" pitchFamily="18" charset="-127"/>
                  <a:ea typeface="나눔명조" panose="02020603020101020101" pitchFamily="18" charset="-127"/>
                </a:endParaRPr>
              </a:p>
            </p:txBody>
          </p:sp>
          <p:sp>
            <p:nvSpPr>
              <p:cNvPr id="332" name="Can 331"/>
              <p:cNvSpPr/>
              <p:nvPr/>
            </p:nvSpPr>
            <p:spPr>
              <a:xfrm>
                <a:off x="837150" y="3143429"/>
                <a:ext cx="330623" cy="360392"/>
              </a:xfrm>
              <a:prstGeom prst="can">
                <a:avLst>
                  <a:gd name="adj" fmla="val 34930"/>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prstClr val="white"/>
                  </a:solidFill>
                  <a:latin typeface="나눔명조" panose="02020603020101020101" pitchFamily="18" charset="-127"/>
                  <a:ea typeface="나눔명조" panose="02020603020101020101" pitchFamily="18" charset="-127"/>
                </a:endParaRPr>
              </a:p>
            </p:txBody>
          </p:sp>
        </p:grpSp>
        <p:cxnSp>
          <p:nvCxnSpPr>
            <p:cNvPr id="329" name="Straight Arrow Connector 328"/>
            <p:cNvCxnSpPr>
              <a:endCxn id="331" idx="0"/>
            </p:cNvCxnSpPr>
            <p:nvPr/>
          </p:nvCxnSpPr>
          <p:spPr>
            <a:xfrm>
              <a:off x="3822271" y="2594580"/>
              <a:ext cx="6572" cy="443604"/>
            </a:xfrm>
            <a:prstGeom prst="straightConnector1">
              <a:avLst/>
            </a:prstGeom>
            <a:ln w="3175" cmpd="sng">
              <a:solidFill>
                <a:schemeClr val="bg1">
                  <a:lumMod val="50000"/>
                </a:schemeClr>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330" name="TextBox 329"/>
            <p:cNvSpPr txBox="1"/>
            <p:nvPr/>
          </p:nvSpPr>
          <p:spPr>
            <a:xfrm>
              <a:off x="3190468" y="3514631"/>
              <a:ext cx="1526761" cy="523220"/>
            </a:xfrm>
            <a:prstGeom prst="rect">
              <a:avLst/>
            </a:prstGeom>
            <a:noFill/>
          </p:spPr>
          <p:txBody>
            <a:bodyPr wrap="square" rtlCol="0">
              <a:spAutoFit/>
            </a:bodyPr>
            <a:lstStyle/>
            <a:p>
              <a:pPr algn="ctr"/>
              <a:r>
                <a:rPr lang="en-US" sz="1400" b="1" dirty="0" smtClean="0">
                  <a:latin typeface="나눔명조" panose="02020603020101020101" pitchFamily="18" charset="-127"/>
                  <a:ea typeface="나눔명조" panose="02020603020101020101" pitchFamily="18" charset="-127"/>
                </a:rPr>
                <a:t>Summary</a:t>
              </a:r>
              <a:r>
                <a:rPr lang="ko-KR" altLang="en-US" sz="1400" b="1" dirty="0" smtClean="0">
                  <a:latin typeface="나눔명조" panose="02020603020101020101" pitchFamily="18" charset="-127"/>
                  <a:ea typeface="나눔명조" panose="02020603020101020101" pitchFamily="18" charset="-127"/>
                </a:rPr>
                <a:t> </a:t>
              </a:r>
              <a:r>
                <a:rPr lang="en-US" sz="1400" b="1" dirty="0" smtClean="0">
                  <a:latin typeface="나눔명조" panose="02020603020101020101" pitchFamily="18" charset="-127"/>
                  <a:ea typeface="나눔명조" panose="02020603020101020101" pitchFamily="18" charset="-127"/>
                </a:rPr>
                <a:t>Indexes</a:t>
              </a:r>
              <a:endParaRPr lang="en-US" sz="1400" b="1" dirty="0">
                <a:latin typeface="나눔명조" panose="02020603020101020101" pitchFamily="18" charset="-127"/>
                <a:ea typeface="나눔명조" panose="02020603020101020101" pitchFamily="18" charset="-127"/>
              </a:endParaRPr>
            </a:p>
          </p:txBody>
        </p:sp>
      </p:grpSp>
      <p:cxnSp>
        <p:nvCxnSpPr>
          <p:cNvPr id="409" name="Straight Arrow Connector 408"/>
          <p:cNvCxnSpPr>
            <a:stCxn id="331" idx="1"/>
            <a:endCxn id="159" idx="3"/>
          </p:cNvCxnSpPr>
          <p:nvPr/>
        </p:nvCxnSpPr>
        <p:spPr>
          <a:xfrm flipH="1">
            <a:off x="7177130" y="3898776"/>
            <a:ext cx="1141777" cy="1505726"/>
          </a:xfrm>
          <a:prstGeom prst="straightConnector1">
            <a:avLst/>
          </a:prstGeom>
          <a:ln w="38100" cmpd="sng">
            <a:solidFill>
              <a:srgbClr val="FF0000"/>
            </a:solidFill>
            <a:prstDash val="sysDash"/>
            <a:headEnd type="arrow"/>
            <a:tailEnd type="arrow"/>
          </a:ln>
        </p:spPr>
        <p:style>
          <a:lnRef idx="2">
            <a:schemeClr val="accent1"/>
          </a:lnRef>
          <a:fillRef idx="0">
            <a:schemeClr val="accent1"/>
          </a:fillRef>
          <a:effectRef idx="1">
            <a:schemeClr val="accent1"/>
          </a:effectRef>
          <a:fontRef idx="minor">
            <a:schemeClr val="tx1"/>
          </a:fontRef>
        </p:style>
      </p:cxnSp>
      <p:sp>
        <p:nvSpPr>
          <p:cNvPr id="410" name="TextBox 409"/>
          <p:cNvSpPr txBox="1"/>
          <p:nvPr/>
        </p:nvSpPr>
        <p:spPr>
          <a:xfrm rot="17839537">
            <a:off x="7192096" y="4382979"/>
            <a:ext cx="1314784" cy="276999"/>
          </a:xfrm>
          <a:prstGeom prst="rect">
            <a:avLst/>
          </a:prstGeom>
          <a:noFill/>
        </p:spPr>
        <p:txBody>
          <a:bodyPr wrap="none" rtlCol="0">
            <a:spAutoFit/>
          </a:bodyPr>
          <a:lstStyle/>
          <a:p>
            <a:r>
              <a:rPr lang="en-US" sz="1200" dirty="0" smtClean="0">
                <a:solidFill>
                  <a:srgbClr val="FF0000"/>
                </a:solidFill>
                <a:latin typeface="나눔명조" panose="02020603020101020101" pitchFamily="18" charset="-127"/>
                <a:ea typeface="나눔명조" panose="02020603020101020101" pitchFamily="18" charset="-127"/>
              </a:rPr>
              <a:t>index replication</a:t>
            </a:r>
            <a:endParaRPr lang="en-US" sz="1200" dirty="0">
              <a:solidFill>
                <a:srgbClr val="FF0000"/>
              </a:solidFill>
              <a:latin typeface="나눔명조" panose="02020603020101020101" pitchFamily="18" charset="-127"/>
              <a:ea typeface="나눔명조" panose="02020603020101020101" pitchFamily="18" charset="-127"/>
            </a:endParaRPr>
          </a:p>
        </p:txBody>
      </p:sp>
      <p:sp>
        <p:nvSpPr>
          <p:cNvPr id="411" name="TextBox 410"/>
          <p:cNvSpPr txBox="1"/>
          <p:nvPr/>
        </p:nvSpPr>
        <p:spPr>
          <a:xfrm rot="1519249">
            <a:off x="4914926" y="4413887"/>
            <a:ext cx="1314784" cy="276999"/>
          </a:xfrm>
          <a:prstGeom prst="rect">
            <a:avLst/>
          </a:prstGeom>
          <a:noFill/>
        </p:spPr>
        <p:txBody>
          <a:bodyPr wrap="none" rtlCol="0">
            <a:spAutoFit/>
          </a:bodyPr>
          <a:lstStyle/>
          <a:p>
            <a:r>
              <a:rPr lang="en-US" sz="1200" dirty="0" smtClean="0">
                <a:solidFill>
                  <a:srgbClr val="FF0000"/>
                </a:solidFill>
                <a:latin typeface="나눔명조" panose="02020603020101020101" pitchFamily="18" charset="-127"/>
                <a:ea typeface="나눔명조" panose="02020603020101020101" pitchFamily="18" charset="-127"/>
              </a:rPr>
              <a:t>index replication</a:t>
            </a:r>
            <a:endParaRPr lang="en-US" sz="1200" dirty="0">
              <a:solidFill>
                <a:srgbClr val="FF0000"/>
              </a:solidFill>
              <a:latin typeface="나눔명조" panose="02020603020101020101" pitchFamily="18" charset="-127"/>
              <a:ea typeface="나눔명조" panose="02020603020101020101" pitchFamily="18" charset="-127"/>
            </a:endParaRPr>
          </a:p>
        </p:txBody>
      </p:sp>
      <p:cxnSp>
        <p:nvCxnSpPr>
          <p:cNvPr id="412" name="Straight Arrow Connector 411"/>
          <p:cNvCxnSpPr>
            <a:stCxn id="208" idx="3"/>
            <a:endCxn id="161" idx="1"/>
          </p:cNvCxnSpPr>
          <p:nvPr/>
        </p:nvCxnSpPr>
        <p:spPr>
          <a:xfrm>
            <a:off x="3967895" y="3900985"/>
            <a:ext cx="2694491" cy="963788"/>
          </a:xfrm>
          <a:prstGeom prst="straightConnector1">
            <a:avLst/>
          </a:prstGeom>
          <a:ln w="38100" cmpd="sng">
            <a:solidFill>
              <a:srgbClr val="FF0000"/>
            </a:solidFill>
            <a:prstDash val="sysDash"/>
            <a:headEnd type="arrow"/>
            <a:tailEnd type="arrow"/>
          </a:ln>
        </p:spPr>
        <p:style>
          <a:lnRef idx="2">
            <a:schemeClr val="accent1"/>
          </a:lnRef>
          <a:fillRef idx="0">
            <a:schemeClr val="accent1"/>
          </a:fillRef>
          <a:effectRef idx="1">
            <a:schemeClr val="accent1"/>
          </a:effectRef>
          <a:fontRef idx="minor">
            <a:schemeClr val="tx1"/>
          </a:fontRef>
        </p:style>
      </p:cxnSp>
      <p:sp>
        <p:nvSpPr>
          <p:cNvPr id="414" name="Title 1"/>
          <p:cNvSpPr>
            <a:spLocks noGrp="1"/>
          </p:cNvSpPr>
          <p:nvPr>
            <p:ph type="title"/>
          </p:nvPr>
        </p:nvSpPr>
        <p:spPr>
          <a:xfrm>
            <a:off x="369617" y="511817"/>
            <a:ext cx="9044043" cy="440795"/>
          </a:xfrm>
        </p:spPr>
        <p:txBody>
          <a:bodyPr/>
          <a:lstStyle/>
          <a:p>
            <a:r>
              <a:rPr lang="en-US" altLang="ko-KR" dirty="0">
                <a:latin typeface="나눔명조" panose="02020603020101020101" pitchFamily="18" charset="-127"/>
                <a:ea typeface="나눔명조" panose="02020603020101020101" pitchFamily="18" charset="-127"/>
              </a:rPr>
              <a:t>IT </a:t>
            </a:r>
            <a:r>
              <a:rPr lang="ko-KR" altLang="en-US">
                <a:latin typeface="나눔명조" panose="02020603020101020101" pitchFamily="18" charset="-127"/>
                <a:ea typeface="나눔명조" panose="02020603020101020101" pitchFamily="18" charset="-127"/>
              </a:rPr>
              <a:t>운영관리 </a:t>
            </a:r>
            <a:r>
              <a:rPr lang="en-US" altLang="ko-KR" dirty="0">
                <a:latin typeface="나눔명조" panose="02020603020101020101" pitchFamily="18" charset="-127"/>
                <a:ea typeface="나눔명조" panose="02020603020101020101" pitchFamily="18" charset="-127"/>
              </a:rPr>
              <a:t>proactive </a:t>
            </a:r>
            <a:r>
              <a:rPr lang="ko-KR" altLang="en-US" smtClean="0">
                <a:latin typeface="나눔명조" panose="02020603020101020101" pitchFamily="18" charset="-127"/>
                <a:ea typeface="나눔명조" panose="02020603020101020101" pitchFamily="18" charset="-127"/>
              </a:rPr>
              <a:t>모니터링</a:t>
            </a:r>
            <a:r>
              <a:rPr lang="en-US" altLang="ko-KR" dirty="0" smtClean="0">
                <a:latin typeface="나눔명조" panose="02020603020101020101" pitchFamily="18" charset="-127"/>
                <a:ea typeface="나눔명조" panose="02020603020101020101" pitchFamily="18" charset="-127"/>
              </a:rPr>
              <a:t>/business </a:t>
            </a:r>
            <a:r>
              <a:rPr lang="ko-KR" altLang="en-US">
                <a:latin typeface="나눔명조" panose="02020603020101020101" pitchFamily="18" charset="-127"/>
                <a:ea typeface="나눔명조" panose="02020603020101020101" pitchFamily="18" charset="-127"/>
              </a:rPr>
              <a:t>분석사례 </a:t>
            </a:r>
            <a:r>
              <a:rPr lang="en-US" altLang="ko-KR" dirty="0">
                <a:latin typeface="나눔명조" panose="02020603020101020101" pitchFamily="18" charset="-127"/>
                <a:ea typeface="나눔명조" panose="02020603020101020101" pitchFamily="18" charset="-127"/>
              </a:rPr>
              <a:t>– </a:t>
            </a:r>
            <a:r>
              <a:rPr lang="ko-KR" altLang="en-US" smtClean="0">
                <a:latin typeface="나눔명조" panose="02020603020101020101" pitchFamily="18" charset="-127"/>
                <a:ea typeface="나눔명조" panose="02020603020101020101" pitchFamily="18" charset="-127"/>
              </a:rPr>
              <a:t>삼성전자</a:t>
            </a:r>
            <a:endParaRPr lang="en-US" dirty="0">
              <a:latin typeface="나눔명조" panose="02020603020101020101" pitchFamily="18" charset="-127"/>
              <a:ea typeface="나눔명조" panose="02020603020101020101" pitchFamily="18" charset="-127"/>
            </a:endParaRPr>
          </a:p>
        </p:txBody>
      </p:sp>
      <p:sp>
        <p:nvSpPr>
          <p:cNvPr id="415" name="Text Placeholder 4"/>
          <p:cNvSpPr>
            <a:spLocks noGrp="1"/>
          </p:cNvSpPr>
          <p:nvPr>
            <p:ph type="body" sz="quarter" idx="13"/>
          </p:nvPr>
        </p:nvSpPr>
        <p:spPr>
          <a:xfrm>
            <a:off x="369277" y="193753"/>
            <a:ext cx="9044382" cy="321923"/>
          </a:xfrm>
        </p:spPr>
        <p:txBody>
          <a:bodyPr/>
          <a:lstStyle/>
          <a:p>
            <a:r>
              <a:rPr lang="en-US" altLang="ko-KR" dirty="0" smtClean="0">
                <a:latin typeface="나눔명조" panose="02020603020101020101" pitchFamily="18" charset="-127"/>
                <a:ea typeface="나눔명조" panose="02020603020101020101" pitchFamily="18" charset="-127"/>
              </a:rPr>
              <a:t>4. </a:t>
            </a:r>
            <a:r>
              <a:rPr lang="ko-KR" altLang="en-US" smtClean="0">
                <a:latin typeface="나눔명조" panose="02020603020101020101" pitchFamily="18" charset="-127"/>
                <a:ea typeface="나눔명조" panose="02020603020101020101" pitchFamily="18" charset="-127"/>
              </a:rPr>
              <a:t>구축사례</a:t>
            </a:r>
            <a:endParaRPr lang="en-US" dirty="0">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1034619183"/>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ltLang="ko-KR" dirty="0" smtClean="0">
                <a:latin typeface="나눔명조" panose="02020603020101020101" pitchFamily="18" charset="-127"/>
                <a:ea typeface="나눔명조" panose="02020603020101020101" pitchFamily="18" charset="-127"/>
              </a:rPr>
              <a:t>KCT </a:t>
            </a:r>
            <a:r>
              <a:rPr lang="ko-KR" altLang="en-US" smtClean="0">
                <a:latin typeface="나눔명조" panose="02020603020101020101" pitchFamily="18" charset="-127"/>
                <a:ea typeface="나눔명조" panose="02020603020101020101" pitchFamily="18" charset="-127"/>
              </a:rPr>
              <a:t>內 통합 </a:t>
            </a:r>
            <a:r>
              <a:rPr lang="en-US" altLang="ko-KR" dirty="0" smtClean="0">
                <a:latin typeface="나눔명조" panose="02020603020101020101" pitchFamily="18" charset="-127"/>
                <a:ea typeface="나눔명조" panose="02020603020101020101" pitchFamily="18" charset="-127"/>
              </a:rPr>
              <a:t>Management</a:t>
            </a:r>
            <a:r>
              <a:rPr lang="ko-KR" altLang="en-US" smtClean="0">
                <a:latin typeface="나눔명조" panose="02020603020101020101" pitchFamily="18" charset="-127"/>
                <a:ea typeface="나눔명조" panose="02020603020101020101" pitchFamily="18" charset="-127"/>
              </a:rPr>
              <a:t>를 구축하기 위한 추진방향</a:t>
            </a:r>
            <a:endParaRPr lang="en-US" dirty="0">
              <a:latin typeface="나눔명조" panose="02020603020101020101" pitchFamily="18" charset="-127"/>
              <a:ea typeface="나눔명조" panose="02020603020101020101" pitchFamily="18" charset="-127"/>
            </a:endParaRPr>
          </a:p>
        </p:txBody>
      </p:sp>
      <p:sp>
        <p:nvSpPr>
          <p:cNvPr id="3" name="Slide Number Placeholder 2"/>
          <p:cNvSpPr>
            <a:spLocks noGrp="1"/>
          </p:cNvSpPr>
          <p:nvPr>
            <p:ph type="sldNum" sz="quarter" idx="12"/>
          </p:nvPr>
        </p:nvSpPr>
        <p:spPr/>
        <p:txBody>
          <a:bodyPr/>
          <a:lstStyle/>
          <a:p>
            <a:fld id="{027CC8FC-DC84-4CE8-AADD-ED05D9A2A54F}" type="slidenum">
              <a:rPr lang="en-US" smtClean="0">
                <a:latin typeface="나눔명조" panose="02020603020101020101" pitchFamily="18" charset="-127"/>
                <a:ea typeface="나눔명조" panose="02020603020101020101" pitchFamily="18" charset="-127"/>
              </a:rPr>
              <a:pPr/>
              <a:t>4</a:t>
            </a:fld>
            <a:endParaRPr lang="en-US">
              <a:latin typeface="나눔명조" panose="02020603020101020101" pitchFamily="18" charset="-127"/>
              <a:ea typeface="나눔명조" panose="02020603020101020101" pitchFamily="18" charset="-127"/>
            </a:endParaRPr>
          </a:p>
        </p:txBody>
      </p:sp>
      <p:sp>
        <p:nvSpPr>
          <p:cNvPr id="5" name="Text Placeholder 4"/>
          <p:cNvSpPr>
            <a:spLocks noGrp="1"/>
          </p:cNvSpPr>
          <p:nvPr>
            <p:ph type="body" sz="quarter" idx="13"/>
          </p:nvPr>
        </p:nvSpPr>
        <p:spPr/>
        <p:txBody>
          <a:bodyPr>
            <a:normAutofit/>
          </a:bodyPr>
          <a:lstStyle/>
          <a:p>
            <a:r>
              <a:rPr lang="en-US" dirty="0" smtClean="0">
                <a:latin typeface="나눔명조" panose="02020603020101020101" pitchFamily="18" charset="-127"/>
                <a:ea typeface="나눔명조" panose="02020603020101020101" pitchFamily="18" charset="-127"/>
              </a:rPr>
              <a:t>1. </a:t>
            </a:r>
            <a:r>
              <a:rPr lang="ko-KR" altLang="en-US" smtClean="0">
                <a:latin typeface="나눔명조" panose="02020603020101020101" pitchFamily="18" charset="-127"/>
                <a:ea typeface="나눔명조" panose="02020603020101020101" pitchFamily="18" charset="-127"/>
              </a:rPr>
              <a:t>추진방향</a:t>
            </a:r>
            <a:endParaRPr lang="en-US" dirty="0">
              <a:latin typeface="나눔명조" panose="02020603020101020101" pitchFamily="18" charset="-127"/>
              <a:ea typeface="나눔명조" panose="02020603020101020101" pitchFamily="18" charset="-127"/>
            </a:endParaRPr>
          </a:p>
        </p:txBody>
      </p:sp>
      <p:sp>
        <p:nvSpPr>
          <p:cNvPr id="10" name="Content Placeholder 9"/>
          <p:cNvSpPr>
            <a:spLocks noGrp="1"/>
          </p:cNvSpPr>
          <p:nvPr>
            <p:ph sz="quarter" idx="15"/>
          </p:nvPr>
        </p:nvSpPr>
        <p:spPr>
          <a:xfrm>
            <a:off x="377242" y="1126363"/>
            <a:ext cx="9139908" cy="4263057"/>
          </a:xfrm>
          <a:prstGeom prst="rect">
            <a:avLst/>
          </a:prstGeom>
        </p:spPr>
        <p:txBody>
          <a:bodyPr/>
          <a:lstStyle/>
          <a:p>
            <a:pPr>
              <a:lnSpc>
                <a:spcPct val="110000"/>
              </a:lnSpc>
            </a:pPr>
            <a:r>
              <a:rPr lang="ko-KR" altLang="en-US" dirty="0" smtClean="0">
                <a:latin typeface="나눔명조" panose="02020603020101020101" pitchFamily="18" charset="-127"/>
                <a:ea typeface="나눔명조" panose="02020603020101020101" pitchFamily="18" charset="-127"/>
              </a:rPr>
              <a:t>운영</a:t>
            </a:r>
            <a:r>
              <a:rPr lang="en-US" altLang="ko-KR" dirty="0" smtClean="0">
                <a:latin typeface="나눔명조" panose="02020603020101020101" pitchFamily="18" charset="-127"/>
                <a:ea typeface="나눔명조" panose="02020603020101020101" pitchFamily="18" charset="-127"/>
              </a:rPr>
              <a:t> </a:t>
            </a:r>
            <a:r>
              <a:rPr lang="ko-KR" altLang="en-US" smtClean="0">
                <a:latin typeface="나눔명조" panose="02020603020101020101" pitchFamily="18" charset="-127"/>
                <a:ea typeface="나눔명조" panose="02020603020101020101" pitchFamily="18" charset="-127"/>
              </a:rPr>
              <a:t>편의성 제공 및 운영관리 커버리지 확대</a:t>
            </a:r>
            <a:endParaRPr lang="en-US" altLang="ko-KR" dirty="0" smtClean="0">
              <a:latin typeface="나눔명조" panose="02020603020101020101" pitchFamily="18" charset="-127"/>
              <a:ea typeface="나눔명조" panose="02020603020101020101" pitchFamily="18" charset="-127"/>
            </a:endParaRPr>
          </a:p>
          <a:p>
            <a:pPr lvl="1">
              <a:lnSpc>
                <a:spcPct val="110000"/>
              </a:lnSpc>
            </a:pPr>
            <a:r>
              <a:rPr lang="ko-KR" altLang="en-US" dirty="0" smtClean="0">
                <a:latin typeface="나눔명조" panose="02020603020101020101" pitchFamily="18" charset="-127"/>
                <a:ea typeface="나눔명조" panose="02020603020101020101" pitchFamily="18" charset="-127"/>
              </a:rPr>
              <a:t>분산된 로그 </a:t>
            </a:r>
            <a:r>
              <a:rPr lang="ko-KR" altLang="en-US" dirty="0">
                <a:latin typeface="나눔명조" panose="02020603020101020101" pitchFamily="18" charset="-127"/>
                <a:ea typeface="나눔명조" panose="02020603020101020101" pitchFamily="18" charset="-127"/>
              </a:rPr>
              <a:t>데이터</a:t>
            </a:r>
            <a:r>
              <a:rPr lang="en-US" altLang="ko-KR" dirty="0" smtClean="0">
                <a:latin typeface="나눔명조" panose="02020603020101020101" pitchFamily="18" charset="-127"/>
                <a:ea typeface="나눔명조" panose="02020603020101020101" pitchFamily="18" charset="-127"/>
              </a:rPr>
              <a:t>(40GB/</a:t>
            </a:r>
            <a:r>
              <a:rPr lang="ko-KR" altLang="en-US" smtClean="0">
                <a:latin typeface="나눔명조" panose="02020603020101020101" pitchFamily="18" charset="-127"/>
                <a:ea typeface="나눔명조" panose="02020603020101020101" pitchFamily="18" charset="-127"/>
              </a:rPr>
              <a:t>일</a:t>
            </a:r>
            <a:r>
              <a:rPr lang="en-US" altLang="ko-KR" dirty="0" smtClean="0">
                <a:latin typeface="나눔명조" panose="02020603020101020101" pitchFamily="18" charset="-127"/>
                <a:ea typeface="나눔명조" panose="02020603020101020101" pitchFamily="18" charset="-127"/>
              </a:rPr>
              <a:t>) </a:t>
            </a:r>
            <a:r>
              <a:rPr lang="ko-KR" altLang="en-US">
                <a:latin typeface="나눔명조" panose="02020603020101020101" pitchFamily="18" charset="-127"/>
                <a:ea typeface="나눔명조" panose="02020603020101020101" pitchFamily="18" charset="-127"/>
              </a:rPr>
              <a:t>및 </a:t>
            </a:r>
            <a:r>
              <a:rPr lang="en-US" altLang="ko-KR" dirty="0" smtClean="0">
                <a:latin typeface="나눔명조" panose="02020603020101020101" pitchFamily="18" charset="-127"/>
                <a:ea typeface="나눔명조" panose="02020603020101020101" pitchFamily="18" charset="-127"/>
              </a:rPr>
              <a:t>IT </a:t>
            </a:r>
            <a:r>
              <a:rPr lang="ko-KR" altLang="en-US" smtClean="0">
                <a:latin typeface="나눔명조" panose="02020603020101020101" pitchFamily="18" charset="-127"/>
                <a:ea typeface="나눔명조" panose="02020603020101020101" pitchFamily="18" charset="-127"/>
              </a:rPr>
              <a:t>인프라 상태정보를 </a:t>
            </a:r>
            <a:r>
              <a:rPr lang="ko-KR" altLang="en-US" dirty="0">
                <a:latin typeface="나눔명조" panose="02020603020101020101" pitchFamily="18" charset="-127"/>
                <a:ea typeface="나눔명조" panose="02020603020101020101" pitchFamily="18" charset="-127"/>
              </a:rPr>
              <a:t>한 </a:t>
            </a:r>
            <a:r>
              <a:rPr lang="ko-KR" altLang="en-US">
                <a:latin typeface="나눔명조" panose="02020603020101020101" pitchFamily="18" charset="-127"/>
                <a:ea typeface="나눔명조" panose="02020603020101020101" pitchFamily="18" charset="-127"/>
              </a:rPr>
              <a:t>곳으로 </a:t>
            </a:r>
            <a:r>
              <a:rPr lang="ko-KR" altLang="en-US" smtClean="0">
                <a:latin typeface="나눔명조" panose="02020603020101020101" pitchFamily="18" charset="-127"/>
                <a:ea typeface="나눔명조" panose="02020603020101020101" pitchFamily="18" charset="-127"/>
              </a:rPr>
              <a:t>수집</a:t>
            </a:r>
            <a:r>
              <a:rPr lang="en-US" altLang="ko-KR" dirty="0" smtClean="0">
                <a:latin typeface="나눔명조" panose="02020603020101020101" pitchFamily="18" charset="-127"/>
                <a:ea typeface="나눔명조" panose="02020603020101020101" pitchFamily="18" charset="-127"/>
              </a:rPr>
              <a:t>/</a:t>
            </a:r>
            <a:r>
              <a:rPr lang="ko-KR" altLang="en-US" smtClean="0">
                <a:latin typeface="나눔명조" panose="02020603020101020101" pitchFamily="18" charset="-127"/>
                <a:ea typeface="나눔명조" panose="02020603020101020101" pitchFamily="18" charset="-127"/>
              </a:rPr>
              <a:t>분석함으로써 </a:t>
            </a:r>
            <a:r>
              <a:rPr lang="ko-KR" altLang="en-US">
                <a:latin typeface="나눔명조" panose="02020603020101020101" pitchFamily="18" charset="-127"/>
                <a:ea typeface="나눔명조" panose="02020603020101020101" pitchFamily="18" charset="-127"/>
              </a:rPr>
              <a:t>운영 </a:t>
            </a:r>
            <a:r>
              <a:rPr lang="ko-KR" altLang="en-US" smtClean="0">
                <a:latin typeface="나눔명조" panose="02020603020101020101" pitchFamily="18" charset="-127"/>
                <a:ea typeface="나눔명조" panose="02020603020101020101" pitchFamily="18" charset="-127"/>
              </a:rPr>
              <a:t>편의성을 제공</a:t>
            </a:r>
            <a:r>
              <a:rPr lang="en-US" altLang="ko-KR" dirty="0" smtClean="0">
                <a:latin typeface="나눔명조" panose="02020603020101020101" pitchFamily="18" charset="-127"/>
                <a:ea typeface="나눔명조" panose="02020603020101020101" pitchFamily="18" charset="-127"/>
              </a:rPr>
              <a:t> </a:t>
            </a:r>
          </a:p>
          <a:p>
            <a:pPr lvl="1">
              <a:lnSpc>
                <a:spcPct val="110000"/>
              </a:lnSpc>
            </a:pPr>
            <a:r>
              <a:rPr lang="ko-KR" altLang="en-US" dirty="0" smtClean="0">
                <a:latin typeface="나눔명조" panose="02020603020101020101" pitchFamily="18" charset="-127"/>
                <a:ea typeface="나눔명조" panose="02020603020101020101" pitchFamily="18" charset="-127"/>
              </a:rPr>
              <a:t>기존 망 관리</a:t>
            </a:r>
            <a:r>
              <a:rPr lang="en-US" altLang="ko-KR" dirty="0" smtClean="0">
                <a:latin typeface="나눔명조" panose="02020603020101020101" pitchFamily="18" charset="-127"/>
                <a:ea typeface="나눔명조" panose="02020603020101020101" pitchFamily="18" charset="-127"/>
              </a:rPr>
              <a:t>/</a:t>
            </a:r>
            <a:r>
              <a:rPr lang="ko-KR" altLang="en-US" smtClean="0">
                <a:latin typeface="나눔명조" panose="02020603020101020101" pitchFamily="18" charset="-127"/>
                <a:ea typeface="나눔명조" panose="02020603020101020101" pitchFamily="18" charset="-127"/>
              </a:rPr>
              <a:t>운영지원 시스템이 관리</a:t>
            </a:r>
            <a:r>
              <a:rPr lang="en-US" altLang="ko-KR" dirty="0" smtClean="0">
                <a:latin typeface="나눔명조" panose="02020603020101020101" pitchFamily="18" charset="-127"/>
                <a:ea typeface="나눔명조" panose="02020603020101020101" pitchFamily="18" charset="-127"/>
              </a:rPr>
              <a:t>/</a:t>
            </a:r>
            <a:r>
              <a:rPr lang="ko-KR" altLang="en-US" smtClean="0">
                <a:latin typeface="나눔명조" panose="02020603020101020101" pitchFamily="18" charset="-127"/>
                <a:ea typeface="나눔명조" panose="02020603020101020101" pitchFamily="18" charset="-127"/>
              </a:rPr>
              <a:t>감시하지 못했던 관리음영 해소</a:t>
            </a:r>
            <a:endParaRPr lang="en-US" altLang="ko-KR" dirty="0" smtClean="0">
              <a:latin typeface="나눔명조" panose="02020603020101020101" pitchFamily="18" charset="-127"/>
              <a:ea typeface="나눔명조" panose="02020603020101020101" pitchFamily="18" charset="-127"/>
            </a:endParaRPr>
          </a:p>
          <a:p>
            <a:pPr lvl="1">
              <a:lnSpc>
                <a:spcPct val="110000"/>
              </a:lnSpc>
            </a:pPr>
            <a:endParaRPr lang="en-US" altLang="ko-KR" dirty="0">
              <a:latin typeface="나눔명조" panose="02020603020101020101" pitchFamily="18" charset="-127"/>
              <a:ea typeface="나눔명조" panose="02020603020101020101" pitchFamily="18" charset="-127"/>
            </a:endParaRPr>
          </a:p>
          <a:p>
            <a:pPr>
              <a:lnSpc>
                <a:spcPct val="110000"/>
              </a:lnSpc>
            </a:pPr>
            <a:r>
              <a:rPr lang="ko-KR" altLang="en-US" dirty="0" smtClean="0">
                <a:latin typeface="나눔명조" panose="02020603020101020101" pitchFamily="18" charset="-127"/>
                <a:ea typeface="나눔명조" panose="02020603020101020101" pitchFamily="18" charset="-127"/>
              </a:rPr>
              <a:t>효율적인</a:t>
            </a:r>
            <a:r>
              <a:rPr lang="en-US" altLang="ko-KR" dirty="0" smtClean="0">
                <a:latin typeface="나눔명조" panose="02020603020101020101" pitchFamily="18" charset="-127"/>
                <a:ea typeface="나눔명조" panose="02020603020101020101" pitchFamily="18" charset="-127"/>
              </a:rPr>
              <a:t> </a:t>
            </a:r>
            <a:r>
              <a:rPr lang="ko-KR" altLang="en-US" smtClean="0">
                <a:latin typeface="나눔명조" panose="02020603020101020101" pitchFamily="18" charset="-127"/>
                <a:ea typeface="나눔명조" panose="02020603020101020101" pitchFamily="18" charset="-127"/>
              </a:rPr>
              <a:t>자원운용  유도</a:t>
            </a:r>
            <a:endParaRPr lang="en-US" altLang="ko-KR" dirty="0" smtClean="0">
              <a:latin typeface="나눔명조" panose="02020603020101020101" pitchFamily="18" charset="-127"/>
              <a:ea typeface="나눔명조" panose="02020603020101020101" pitchFamily="18" charset="-127"/>
            </a:endParaRPr>
          </a:p>
          <a:p>
            <a:pPr lvl="1">
              <a:lnSpc>
                <a:spcPct val="110000"/>
              </a:lnSpc>
            </a:pPr>
            <a:r>
              <a:rPr lang="ko-KR" altLang="en-US" dirty="0" smtClean="0">
                <a:latin typeface="나눔명조" panose="02020603020101020101" pitchFamily="18" charset="-127"/>
                <a:ea typeface="나눔명조" panose="02020603020101020101" pitchFamily="18" charset="-127"/>
              </a:rPr>
              <a:t>다양한 </a:t>
            </a:r>
            <a:r>
              <a:rPr lang="en-US" altLang="ko-KR" dirty="0" smtClean="0">
                <a:latin typeface="나눔명조" panose="02020603020101020101" pitchFamily="18" charset="-127"/>
                <a:ea typeface="나눔명조" panose="02020603020101020101" pitchFamily="18" charset="-127"/>
              </a:rPr>
              <a:t>IT</a:t>
            </a:r>
            <a:r>
              <a:rPr lang="ko-KR" altLang="en-US" smtClean="0">
                <a:latin typeface="나눔명조" panose="02020603020101020101" pitchFamily="18" charset="-127"/>
                <a:ea typeface="나눔명조" panose="02020603020101020101" pitchFamily="18" charset="-127"/>
              </a:rPr>
              <a:t>인프라자원 </a:t>
            </a:r>
            <a:r>
              <a:rPr lang="en-US" altLang="ko-KR" dirty="0" smtClean="0">
                <a:latin typeface="나눔명조" panose="02020603020101020101" pitchFamily="18" charset="-127"/>
                <a:ea typeface="나눔명조" panose="02020603020101020101" pitchFamily="18" charset="-127"/>
              </a:rPr>
              <a:t>(</a:t>
            </a:r>
            <a:r>
              <a:rPr lang="ko-KR" altLang="en-US" smtClean="0">
                <a:latin typeface="나눔명조" panose="02020603020101020101" pitchFamily="18" charset="-127"/>
                <a:ea typeface="나눔명조" panose="02020603020101020101" pitchFamily="18" charset="-127"/>
              </a:rPr>
              <a:t>서버</a:t>
            </a:r>
            <a:r>
              <a:rPr lang="en-US" altLang="ko-KR" dirty="0">
                <a:latin typeface="나눔명조" panose="02020603020101020101" pitchFamily="18" charset="-127"/>
                <a:ea typeface="나눔명조" panose="02020603020101020101" pitchFamily="18" charset="-127"/>
              </a:rPr>
              <a:t>, </a:t>
            </a:r>
            <a:r>
              <a:rPr lang="ko-KR" altLang="en-US">
                <a:latin typeface="나눔명조" panose="02020603020101020101" pitchFamily="18" charset="-127"/>
                <a:ea typeface="나눔명조" panose="02020603020101020101" pitchFamily="18" charset="-127"/>
              </a:rPr>
              <a:t>네트워크 </a:t>
            </a:r>
            <a:r>
              <a:rPr lang="ko-KR" altLang="en-US" smtClean="0">
                <a:latin typeface="나눔명조" panose="02020603020101020101" pitchFamily="18" charset="-127"/>
                <a:ea typeface="나눔명조" panose="02020603020101020101" pitchFamily="18" charset="-127"/>
              </a:rPr>
              <a:t>장비 등</a:t>
            </a:r>
            <a:r>
              <a:rPr lang="en-US" altLang="ko-KR" dirty="0" smtClean="0">
                <a:latin typeface="나눔명조" panose="02020603020101020101" pitchFamily="18" charset="-127"/>
                <a:ea typeface="나눔명조" panose="02020603020101020101" pitchFamily="18" charset="-127"/>
              </a:rPr>
              <a:t>)</a:t>
            </a:r>
            <a:r>
              <a:rPr lang="ko-KR" altLang="en-US" smtClean="0">
                <a:latin typeface="나눔명조" panose="02020603020101020101" pitchFamily="18" charset="-127"/>
                <a:ea typeface="나눔명조" panose="02020603020101020101" pitchFamily="18" charset="-127"/>
              </a:rPr>
              <a:t>을 </a:t>
            </a:r>
            <a:r>
              <a:rPr lang="ko-KR" altLang="en-US" dirty="0">
                <a:latin typeface="나눔명조" panose="02020603020101020101" pitchFamily="18" charset="-127"/>
                <a:ea typeface="나눔명조" panose="02020603020101020101" pitchFamily="18" charset="-127"/>
              </a:rPr>
              <a:t>모니터링 함으로써 효율적인 자원 </a:t>
            </a:r>
            <a:r>
              <a:rPr lang="ko-KR" altLang="en-US">
                <a:latin typeface="나눔명조" panose="02020603020101020101" pitchFamily="18" charset="-127"/>
                <a:ea typeface="나눔명조" panose="02020603020101020101" pitchFamily="18" charset="-127"/>
              </a:rPr>
              <a:t>운용을 </a:t>
            </a:r>
            <a:r>
              <a:rPr lang="ko-KR" altLang="en-US" smtClean="0">
                <a:latin typeface="나눔명조" panose="02020603020101020101" pitchFamily="18" charset="-127"/>
                <a:ea typeface="나눔명조" panose="02020603020101020101" pitchFamily="18" charset="-127"/>
              </a:rPr>
              <a:t>유도</a:t>
            </a:r>
            <a:endParaRPr lang="en-US" altLang="ko-KR" dirty="0" smtClean="0">
              <a:latin typeface="나눔명조" panose="02020603020101020101" pitchFamily="18" charset="-127"/>
              <a:ea typeface="나눔명조" panose="02020603020101020101" pitchFamily="18" charset="-127"/>
            </a:endParaRPr>
          </a:p>
          <a:p>
            <a:pPr lvl="1">
              <a:lnSpc>
                <a:spcPct val="110000"/>
              </a:lnSpc>
            </a:pPr>
            <a:r>
              <a:rPr lang="en-US" altLang="ko-KR" dirty="0" smtClean="0">
                <a:latin typeface="나눔명조" panose="02020603020101020101" pitchFamily="18" charset="-127"/>
                <a:ea typeface="나눔명조" panose="02020603020101020101" pitchFamily="18" charset="-127"/>
              </a:rPr>
              <a:t> </a:t>
            </a:r>
            <a:endParaRPr lang="en-US" altLang="ko-KR" dirty="0">
              <a:latin typeface="나눔명조" panose="02020603020101020101" pitchFamily="18" charset="-127"/>
              <a:ea typeface="나눔명조" panose="02020603020101020101" pitchFamily="18" charset="-127"/>
            </a:endParaRPr>
          </a:p>
          <a:p>
            <a:pPr>
              <a:lnSpc>
                <a:spcPct val="110000"/>
              </a:lnSpc>
            </a:pPr>
            <a:r>
              <a:rPr lang="ko-KR" altLang="en-US" dirty="0" smtClean="0">
                <a:latin typeface="나눔명조" panose="02020603020101020101" pitchFamily="18" charset="-127"/>
                <a:ea typeface="나눔명조" panose="02020603020101020101" pitchFamily="18" charset="-127"/>
              </a:rPr>
              <a:t>통합</a:t>
            </a:r>
            <a:r>
              <a:rPr lang="en-US" altLang="ko-KR" dirty="0" smtClean="0">
                <a:latin typeface="나눔명조" panose="02020603020101020101" pitchFamily="18" charset="-127"/>
                <a:ea typeface="나눔명조" panose="02020603020101020101" pitchFamily="18" charset="-127"/>
              </a:rPr>
              <a:t> </a:t>
            </a:r>
            <a:r>
              <a:rPr lang="ko-KR" altLang="en-US" dirty="0" smtClean="0">
                <a:latin typeface="나눔명조" panose="02020603020101020101" pitchFamily="18" charset="-127"/>
                <a:ea typeface="나눔명조" panose="02020603020101020101" pitchFamily="18" charset="-127"/>
              </a:rPr>
              <a:t>모니터링</a:t>
            </a:r>
            <a:r>
              <a:rPr lang="en-US" altLang="ko-KR" dirty="0" smtClean="0">
                <a:latin typeface="나눔명조" panose="02020603020101020101" pitchFamily="18" charset="-127"/>
                <a:ea typeface="나눔명조" panose="02020603020101020101" pitchFamily="18" charset="-127"/>
              </a:rPr>
              <a:t> </a:t>
            </a:r>
            <a:r>
              <a:rPr lang="ko-KR" altLang="en-US" dirty="0" smtClean="0">
                <a:latin typeface="나눔명조" panose="02020603020101020101" pitchFamily="18" charset="-127"/>
                <a:ea typeface="나눔명조" panose="02020603020101020101" pitchFamily="18" charset="-127"/>
              </a:rPr>
              <a:t>체계</a:t>
            </a:r>
            <a:r>
              <a:rPr lang="en-US" altLang="ko-KR" dirty="0" smtClean="0">
                <a:latin typeface="나눔명조" panose="02020603020101020101" pitchFamily="18" charset="-127"/>
                <a:ea typeface="나눔명조" panose="02020603020101020101" pitchFamily="18" charset="-127"/>
              </a:rPr>
              <a:t> </a:t>
            </a:r>
            <a:r>
              <a:rPr lang="ko-KR" altLang="en-US" dirty="0" smtClean="0">
                <a:latin typeface="나눔명조" panose="02020603020101020101" pitchFamily="18" charset="-127"/>
                <a:ea typeface="나눔명조" panose="02020603020101020101" pitchFamily="18" charset="-127"/>
              </a:rPr>
              <a:t>구축</a:t>
            </a:r>
            <a:endParaRPr lang="en-US" altLang="ko-KR" dirty="0" smtClean="0">
              <a:latin typeface="나눔명조" panose="02020603020101020101" pitchFamily="18" charset="-127"/>
              <a:ea typeface="나눔명조" panose="02020603020101020101" pitchFamily="18" charset="-127"/>
            </a:endParaRPr>
          </a:p>
          <a:p>
            <a:pPr lvl="1">
              <a:lnSpc>
                <a:spcPct val="110000"/>
              </a:lnSpc>
            </a:pPr>
            <a:r>
              <a:rPr lang="ko-KR" altLang="en-US" dirty="0" smtClean="0">
                <a:latin typeface="나눔명조" panose="02020603020101020101" pitchFamily="18" charset="-127"/>
                <a:ea typeface="나눔명조" panose="02020603020101020101" pitchFamily="18" charset="-127"/>
              </a:rPr>
              <a:t>다양한 </a:t>
            </a:r>
            <a:r>
              <a:rPr lang="ko-KR" altLang="en-US" dirty="0">
                <a:latin typeface="나눔명조" panose="02020603020101020101" pitchFamily="18" charset="-127"/>
                <a:ea typeface="나눔명조" panose="02020603020101020101" pitchFamily="18" charset="-127"/>
              </a:rPr>
              <a:t>계층의 로그들 </a:t>
            </a:r>
            <a:r>
              <a:rPr lang="ko-KR" altLang="en-US" dirty="0" smtClean="0">
                <a:latin typeface="나눔명조" panose="02020603020101020101" pitchFamily="18" charset="-127"/>
                <a:ea typeface="나눔명조" panose="02020603020101020101" pitchFamily="18" charset="-127"/>
              </a:rPr>
              <a:t>간</a:t>
            </a:r>
            <a:r>
              <a:rPr lang="en-US" altLang="ko-KR" dirty="0" smtClean="0">
                <a:latin typeface="나눔명조" panose="02020603020101020101" pitchFamily="18" charset="-127"/>
                <a:ea typeface="나눔명조" panose="02020603020101020101" pitchFamily="18" charset="-127"/>
              </a:rPr>
              <a:t>,</a:t>
            </a:r>
            <a:r>
              <a:rPr lang="ko-KR" altLang="en-US" smtClean="0">
                <a:latin typeface="나눔명조" panose="02020603020101020101" pitchFamily="18" charset="-127"/>
                <a:ea typeface="나눔명조" panose="02020603020101020101" pitchFamily="18" charset="-127"/>
              </a:rPr>
              <a:t> </a:t>
            </a:r>
            <a:r>
              <a:rPr lang="ko-KR" altLang="en-US" dirty="0">
                <a:latin typeface="나눔명조" panose="02020603020101020101" pitchFamily="18" charset="-127"/>
                <a:ea typeface="나눔명조" panose="02020603020101020101" pitchFamily="18" charset="-127"/>
              </a:rPr>
              <a:t>상관 분석을 통하여 </a:t>
            </a:r>
            <a:r>
              <a:rPr lang="ko-KR" altLang="en-US" dirty="0" smtClean="0">
                <a:latin typeface="나눔명조" panose="02020603020101020101" pitchFamily="18" charset="-127"/>
                <a:ea typeface="나눔명조" panose="02020603020101020101" pitchFamily="18" charset="-127"/>
              </a:rPr>
              <a:t>사전장애징후 감지 및 사후장애 원인분석</a:t>
            </a:r>
            <a:endParaRPr lang="en-US" altLang="ko-KR" dirty="0" smtClean="0">
              <a:latin typeface="나눔명조" panose="02020603020101020101" pitchFamily="18" charset="-127"/>
              <a:ea typeface="나눔명조" panose="02020603020101020101" pitchFamily="18" charset="-127"/>
            </a:endParaRPr>
          </a:p>
          <a:p>
            <a:pPr lvl="1">
              <a:lnSpc>
                <a:spcPct val="110000"/>
              </a:lnSpc>
            </a:pPr>
            <a:r>
              <a:rPr lang="ko-KR" altLang="en-US" dirty="0" smtClean="0">
                <a:latin typeface="나눔명조" panose="02020603020101020101" pitchFamily="18" charset="-127"/>
                <a:ea typeface="나눔명조" panose="02020603020101020101" pitchFamily="18" charset="-127"/>
              </a:rPr>
              <a:t>사고 </a:t>
            </a:r>
            <a:r>
              <a:rPr lang="ko-KR" altLang="en-US" dirty="0">
                <a:latin typeface="나눔명조" panose="02020603020101020101" pitchFamily="18" charset="-127"/>
                <a:ea typeface="나눔명조" panose="02020603020101020101" pitchFamily="18" charset="-127"/>
              </a:rPr>
              <a:t>발생 시 신속히 후속 조치할 수 있는 통합 모니터링 체계를 </a:t>
            </a:r>
            <a:r>
              <a:rPr lang="ko-KR" altLang="en-US" dirty="0" smtClean="0">
                <a:latin typeface="나눔명조" panose="02020603020101020101" pitchFamily="18" charset="-127"/>
                <a:ea typeface="나눔명조" panose="02020603020101020101" pitchFamily="18" charset="-127"/>
              </a:rPr>
              <a:t>구축</a:t>
            </a:r>
            <a:endParaRPr lang="en-US" altLang="ko-KR" dirty="0" smtClean="0">
              <a:latin typeface="나눔명조" panose="02020603020101020101" pitchFamily="18" charset="-127"/>
              <a:ea typeface="나눔명조" panose="02020603020101020101" pitchFamily="18" charset="-127"/>
            </a:endParaRPr>
          </a:p>
          <a:p>
            <a:pPr lvl="1">
              <a:lnSpc>
                <a:spcPct val="110000"/>
              </a:lnSpc>
            </a:pPr>
            <a:endParaRPr lang="en-US" dirty="0" smtClean="0">
              <a:latin typeface="나눔명조" panose="02020603020101020101" pitchFamily="18" charset="-127"/>
              <a:ea typeface="나눔명조" panose="02020603020101020101" pitchFamily="18" charset="-127"/>
            </a:endParaRPr>
          </a:p>
          <a:p>
            <a:pPr marL="0" indent="0">
              <a:lnSpc>
                <a:spcPct val="110000"/>
              </a:lnSpc>
              <a:buNone/>
            </a:pPr>
            <a:r>
              <a:rPr lang="ko-KR" altLang="en-US" sz="2000" dirty="0" smtClean="0">
                <a:solidFill>
                  <a:srgbClr val="0000FF"/>
                </a:solidFill>
                <a:latin typeface="나눔명조" panose="02020603020101020101" pitchFamily="18" charset="-127"/>
                <a:ea typeface="나눔명조" panose="02020603020101020101" pitchFamily="18" charset="-127"/>
              </a:rPr>
              <a:t>→ 통합 모니터링 및 실시간 분석도구 도입 필요성 </a:t>
            </a:r>
            <a:r>
              <a:rPr lang="en-US" altLang="ko-KR" sz="2000" dirty="0" smtClean="0">
                <a:solidFill>
                  <a:srgbClr val="0000FF"/>
                </a:solidFill>
                <a:latin typeface="나눔명조" panose="02020603020101020101" pitchFamily="18" charset="-127"/>
                <a:ea typeface="나눔명조" panose="02020603020101020101" pitchFamily="18" charset="-127"/>
              </a:rPr>
              <a:t>(“</a:t>
            </a:r>
            <a:r>
              <a:rPr lang="ko-KR" altLang="en-US" sz="2000" smtClean="0">
                <a:solidFill>
                  <a:srgbClr val="0000FF"/>
                </a:solidFill>
                <a:latin typeface="나눔명조" panose="02020603020101020101" pitchFamily="18" charset="-127"/>
                <a:ea typeface="나눔명조" panose="02020603020101020101" pitchFamily="18" charset="-127"/>
              </a:rPr>
              <a:t>스플렁크</a:t>
            </a:r>
            <a:r>
              <a:rPr lang="en-US" altLang="ko-KR" sz="2000" dirty="0" smtClean="0">
                <a:solidFill>
                  <a:srgbClr val="0000FF"/>
                </a:solidFill>
                <a:latin typeface="나눔명조" panose="02020603020101020101" pitchFamily="18" charset="-127"/>
                <a:ea typeface="나눔명조" panose="02020603020101020101" pitchFamily="18" charset="-127"/>
              </a:rPr>
              <a:t>” </a:t>
            </a:r>
            <a:r>
              <a:rPr lang="ko-KR" altLang="en-US" sz="2000" smtClean="0">
                <a:solidFill>
                  <a:srgbClr val="0000FF"/>
                </a:solidFill>
                <a:latin typeface="나눔명조" panose="02020603020101020101" pitchFamily="18" charset="-127"/>
                <a:ea typeface="나눔명조" panose="02020603020101020101" pitchFamily="18" charset="-127"/>
              </a:rPr>
              <a:t>도입</a:t>
            </a:r>
            <a:r>
              <a:rPr lang="en-US" altLang="ko-KR" sz="2000" dirty="0" smtClean="0">
                <a:solidFill>
                  <a:srgbClr val="0000FF"/>
                </a:solidFill>
                <a:latin typeface="나눔명조" panose="02020603020101020101" pitchFamily="18" charset="-127"/>
                <a:ea typeface="나눔명조" panose="02020603020101020101" pitchFamily="18" charset="-127"/>
              </a:rPr>
              <a:t>)</a:t>
            </a:r>
            <a:endParaRPr lang="en-US" altLang="ko-KR" sz="2000" dirty="0">
              <a:solidFill>
                <a:srgbClr val="0000FF"/>
              </a:solidFill>
              <a:latin typeface="나눔명조" panose="02020603020101020101" pitchFamily="18" charset="-127"/>
              <a:ea typeface="나눔명조" panose="02020603020101020101" pitchFamily="18" charset="-127"/>
            </a:endParaRPr>
          </a:p>
          <a:p>
            <a:pPr lvl="1">
              <a:lnSpc>
                <a:spcPct val="110000"/>
              </a:lnSpc>
            </a:pPr>
            <a:r>
              <a:rPr lang="ko-KR" altLang="en-US" sz="1800" dirty="0">
                <a:solidFill>
                  <a:srgbClr val="0000FF"/>
                </a:solidFill>
                <a:latin typeface="나눔명조" panose="02020603020101020101" pitchFamily="18" charset="-127"/>
                <a:ea typeface="나눔명조" panose="02020603020101020101" pitchFamily="18" charset="-127"/>
              </a:rPr>
              <a:t>다양한 </a:t>
            </a:r>
            <a:r>
              <a:rPr lang="en-US" altLang="ko-KR" sz="1800" dirty="0" smtClean="0">
                <a:solidFill>
                  <a:srgbClr val="0000FF"/>
                </a:solidFill>
                <a:latin typeface="나눔명조" panose="02020603020101020101" pitchFamily="18" charset="-127"/>
                <a:ea typeface="나눔명조" panose="02020603020101020101" pitchFamily="18" charset="-127"/>
              </a:rPr>
              <a:t>HW</a:t>
            </a:r>
            <a:r>
              <a:rPr lang="en-US" altLang="ko-KR" sz="1800" dirty="0">
                <a:solidFill>
                  <a:srgbClr val="0000FF"/>
                </a:solidFill>
                <a:latin typeface="나눔명조" panose="02020603020101020101" pitchFamily="18" charset="-127"/>
                <a:ea typeface="나눔명조" panose="02020603020101020101" pitchFamily="18" charset="-127"/>
              </a:rPr>
              <a:t>, </a:t>
            </a:r>
            <a:r>
              <a:rPr lang="en-US" altLang="ko-KR" sz="1800" dirty="0" smtClean="0">
                <a:solidFill>
                  <a:srgbClr val="0000FF"/>
                </a:solidFill>
                <a:latin typeface="나눔명조" panose="02020603020101020101" pitchFamily="18" charset="-127"/>
                <a:ea typeface="나눔명조" panose="02020603020101020101" pitchFamily="18" charset="-127"/>
              </a:rPr>
              <a:t>SW </a:t>
            </a:r>
            <a:r>
              <a:rPr lang="ko-KR" altLang="en-US" sz="1800" smtClean="0">
                <a:solidFill>
                  <a:srgbClr val="0000FF"/>
                </a:solidFill>
                <a:latin typeface="나눔명조" panose="02020603020101020101" pitchFamily="18" charset="-127"/>
                <a:ea typeface="나눔명조" panose="02020603020101020101" pitchFamily="18" charset="-127"/>
              </a:rPr>
              <a:t>모니터링 도구 혼재 </a:t>
            </a:r>
            <a:r>
              <a:rPr lang="en-US" altLang="ko-KR" sz="1800" dirty="0" smtClean="0">
                <a:solidFill>
                  <a:srgbClr val="0000FF"/>
                </a:solidFill>
                <a:latin typeface="나눔명조" panose="02020603020101020101" pitchFamily="18" charset="-127"/>
                <a:ea typeface="나눔명조" panose="02020603020101020101" pitchFamily="18" charset="-127"/>
              </a:rPr>
              <a:t>=&gt; </a:t>
            </a:r>
            <a:r>
              <a:rPr lang="ko-KR" altLang="en-US" sz="1800" smtClean="0">
                <a:solidFill>
                  <a:srgbClr val="0000FF"/>
                </a:solidFill>
                <a:latin typeface="나눔명조" panose="02020603020101020101" pitchFamily="18" charset="-127"/>
                <a:ea typeface="나눔명조" panose="02020603020101020101" pitchFamily="18" charset="-127"/>
              </a:rPr>
              <a:t>통합적인 모니터링</a:t>
            </a:r>
            <a:r>
              <a:rPr lang="en-US" altLang="ko-KR" sz="1800" dirty="0" smtClean="0">
                <a:solidFill>
                  <a:srgbClr val="0000FF"/>
                </a:solidFill>
                <a:latin typeface="나눔명조" panose="02020603020101020101" pitchFamily="18" charset="-127"/>
                <a:ea typeface="나눔명조" panose="02020603020101020101" pitchFamily="18" charset="-127"/>
              </a:rPr>
              <a:t>/</a:t>
            </a:r>
            <a:r>
              <a:rPr lang="ko-KR" altLang="en-US" sz="1800" smtClean="0">
                <a:solidFill>
                  <a:srgbClr val="0000FF"/>
                </a:solidFill>
                <a:latin typeface="나눔명조" panose="02020603020101020101" pitchFamily="18" charset="-127"/>
                <a:ea typeface="나눔명조" panose="02020603020101020101" pitchFamily="18" charset="-127"/>
              </a:rPr>
              <a:t>감시체계</a:t>
            </a:r>
            <a:r>
              <a:rPr lang="en-US" altLang="ko-KR" sz="1800" dirty="0" smtClean="0">
                <a:solidFill>
                  <a:srgbClr val="0000FF"/>
                </a:solidFill>
                <a:latin typeface="나눔명조" panose="02020603020101020101" pitchFamily="18" charset="-127"/>
                <a:ea typeface="나눔명조" panose="02020603020101020101" pitchFamily="18" charset="-127"/>
              </a:rPr>
              <a:t> </a:t>
            </a:r>
            <a:r>
              <a:rPr lang="ko-KR" altLang="en-US" sz="1800" smtClean="0">
                <a:solidFill>
                  <a:srgbClr val="0000FF"/>
                </a:solidFill>
                <a:latin typeface="나눔명조" panose="02020603020101020101" pitchFamily="18" charset="-127"/>
                <a:ea typeface="나눔명조" panose="02020603020101020101" pitchFamily="18" charset="-127"/>
              </a:rPr>
              <a:t>환경구축 필요</a:t>
            </a:r>
            <a:endParaRPr lang="en-US" altLang="ko-KR" sz="1800" dirty="0" smtClean="0">
              <a:solidFill>
                <a:srgbClr val="0000FF"/>
              </a:solidFill>
              <a:latin typeface="나눔명조" panose="02020603020101020101" pitchFamily="18" charset="-127"/>
              <a:ea typeface="나눔명조" panose="02020603020101020101" pitchFamily="18" charset="-127"/>
            </a:endParaRPr>
          </a:p>
          <a:p>
            <a:pPr lvl="1">
              <a:lnSpc>
                <a:spcPct val="110000"/>
              </a:lnSpc>
            </a:pPr>
            <a:r>
              <a:rPr lang="ko-KR" altLang="en-US" sz="1800" dirty="0" smtClean="0">
                <a:solidFill>
                  <a:srgbClr val="0000FF"/>
                </a:solidFill>
                <a:latin typeface="나눔명조" panose="02020603020101020101" pitchFamily="18" charset="-127"/>
                <a:ea typeface="나눔명조" panose="02020603020101020101" pitchFamily="18" charset="-127"/>
              </a:rPr>
              <a:t>제한적 모니터링 및 폐쇄적 데이터분석 환경 </a:t>
            </a:r>
            <a:r>
              <a:rPr lang="en-US" altLang="ko-KR" sz="1800" dirty="0" smtClean="0">
                <a:solidFill>
                  <a:srgbClr val="0000FF"/>
                </a:solidFill>
                <a:latin typeface="나눔명조" panose="02020603020101020101" pitchFamily="18" charset="-127"/>
                <a:ea typeface="나눔명조" panose="02020603020101020101" pitchFamily="18" charset="-127"/>
              </a:rPr>
              <a:t>=&gt; </a:t>
            </a:r>
            <a:r>
              <a:rPr lang="ko-KR" altLang="en-US" sz="1800" smtClean="0">
                <a:solidFill>
                  <a:srgbClr val="0000FF"/>
                </a:solidFill>
                <a:latin typeface="나눔명조" panose="02020603020101020101" pitchFamily="18" charset="-127"/>
                <a:ea typeface="나눔명조" panose="02020603020101020101" pitchFamily="18" charset="-127"/>
              </a:rPr>
              <a:t>즉각적인 분석</a:t>
            </a:r>
            <a:r>
              <a:rPr lang="en-US" altLang="ko-KR" sz="1800" dirty="0" smtClean="0">
                <a:solidFill>
                  <a:srgbClr val="0000FF"/>
                </a:solidFill>
                <a:latin typeface="나눔명조" panose="02020603020101020101" pitchFamily="18" charset="-127"/>
                <a:ea typeface="나눔명조" panose="02020603020101020101" pitchFamily="18" charset="-127"/>
              </a:rPr>
              <a:t>/</a:t>
            </a:r>
            <a:r>
              <a:rPr lang="ko-KR" altLang="en-US" sz="1800" smtClean="0">
                <a:solidFill>
                  <a:srgbClr val="0000FF"/>
                </a:solidFill>
                <a:latin typeface="나눔명조" panose="02020603020101020101" pitchFamily="18" charset="-127"/>
                <a:ea typeface="나눔명조" panose="02020603020101020101" pitchFamily="18" charset="-127"/>
              </a:rPr>
              <a:t>대고객지원</a:t>
            </a:r>
            <a:r>
              <a:rPr lang="en-US" altLang="ko-KR" sz="1800" dirty="0" smtClean="0">
                <a:solidFill>
                  <a:srgbClr val="0000FF"/>
                </a:solidFill>
                <a:latin typeface="나눔명조" panose="02020603020101020101" pitchFamily="18" charset="-127"/>
                <a:ea typeface="나눔명조" panose="02020603020101020101" pitchFamily="18" charset="-127"/>
              </a:rPr>
              <a:t>, </a:t>
            </a:r>
            <a:r>
              <a:rPr lang="ko-KR" altLang="en-US" sz="1800" smtClean="0">
                <a:solidFill>
                  <a:srgbClr val="0000FF"/>
                </a:solidFill>
                <a:latin typeface="나눔명조" panose="02020603020101020101" pitchFamily="18" charset="-127"/>
                <a:ea typeface="나눔명조" panose="02020603020101020101" pitchFamily="18" charset="-127"/>
              </a:rPr>
              <a:t>보고서작성 필요 </a:t>
            </a:r>
            <a:endParaRPr lang="en-US" altLang="ko-KR" sz="1800" dirty="0">
              <a:solidFill>
                <a:srgbClr val="0000FF"/>
              </a:solidFill>
              <a:latin typeface="나눔명조" panose="02020603020101020101" pitchFamily="18" charset="-127"/>
              <a:ea typeface="나눔명조" panose="02020603020101020101" pitchFamily="18" charset="-127"/>
            </a:endParaRPr>
          </a:p>
          <a:p>
            <a:pPr lvl="1">
              <a:lnSpc>
                <a:spcPct val="110000"/>
              </a:lnSpc>
            </a:pPr>
            <a:endParaRPr lang="en-US" dirty="0" smtClean="0">
              <a:latin typeface="나눔명조" panose="02020603020101020101" pitchFamily="18" charset="-127"/>
              <a:ea typeface="나눔명조" panose="02020603020101020101" pitchFamily="18" charset="-127"/>
            </a:endParaRPr>
          </a:p>
          <a:p>
            <a:pPr lvl="1">
              <a:lnSpc>
                <a:spcPct val="110000"/>
              </a:lnSpc>
            </a:pPr>
            <a:r>
              <a:rPr lang="en-US" dirty="0" smtClean="0">
                <a:latin typeface="나눔명조" panose="02020603020101020101" pitchFamily="18" charset="-127"/>
                <a:ea typeface="나눔명조" panose="02020603020101020101" pitchFamily="18" charset="-127"/>
              </a:rPr>
              <a:t> </a:t>
            </a:r>
            <a:endParaRPr lang="en-US" dirty="0">
              <a:latin typeface="나눔명조" panose="02020603020101020101" pitchFamily="18" charset="-127"/>
              <a:ea typeface="나눔명조" panose="02020603020101020101" pitchFamily="18" charset="-127"/>
            </a:endParaRPr>
          </a:p>
        </p:txBody>
      </p:sp>
      <p:sp>
        <p:nvSpPr>
          <p:cNvPr id="11" name="Rounded Rectangle 40"/>
          <p:cNvSpPr/>
          <p:nvPr/>
        </p:nvSpPr>
        <p:spPr bwMode="gray">
          <a:xfrm>
            <a:off x="3297382" y="5493896"/>
            <a:ext cx="2992582" cy="709376"/>
          </a:xfrm>
          <a:prstGeom prst="roundRect">
            <a:avLst>
              <a:gd name="adj" fmla="val 8612"/>
            </a:avLst>
          </a:prstGeom>
          <a:gradFill flip="none" rotWithShape="1">
            <a:gsLst>
              <a:gs pos="0">
                <a:srgbClr val="656565"/>
              </a:gs>
              <a:gs pos="50000">
                <a:srgbClr val="383A39"/>
              </a:gs>
              <a:gs pos="100000">
                <a:srgbClr val="080A09"/>
              </a:gs>
            </a:gsLst>
            <a:lin ang="5400000" scaled="1"/>
            <a:tileRect/>
          </a:gradFill>
          <a:ln w="12700" cmpd="sng">
            <a:noFill/>
          </a:ln>
          <a:effectLst/>
        </p:spPr>
        <p:style>
          <a:lnRef idx="1">
            <a:schemeClr val="accent1"/>
          </a:lnRef>
          <a:fillRef idx="2">
            <a:schemeClr val="accent1"/>
          </a:fillRef>
          <a:effectRef idx="1">
            <a:schemeClr val="accent1"/>
          </a:effectRef>
          <a:fontRef idx="minor">
            <a:schemeClr val="dk1"/>
          </a:fontRef>
        </p:style>
        <p:txBody>
          <a:bodyPr rot="0" spcFirstLastPara="0" vert="horz" wrap="square" lIns="162295" tIns="81144" rIns="162295" bIns="81144" numCol="1" spcCol="0" rtlCol="0" fromWordArt="0" anchor="ctr" anchorCtr="0" forceAA="0" compatLnSpc="1">
            <a:prstTxWarp prst="textNoShape">
              <a:avLst/>
            </a:prstTxWarp>
            <a:noAutofit/>
          </a:bodyPr>
          <a:lstStyle>
            <a:defPPr>
              <a:defRPr lang="en-US"/>
            </a:defPPr>
            <a:lvl1pPr algn="l" defTabSz="815892" rtl="0" fontAlgn="base">
              <a:spcBef>
                <a:spcPct val="0"/>
              </a:spcBef>
              <a:spcAft>
                <a:spcPct val="0"/>
              </a:spcAft>
              <a:defRPr sz="1600" kern="1200">
                <a:solidFill>
                  <a:schemeClr val="dk1"/>
                </a:solidFill>
                <a:latin typeface="+mn-lt"/>
                <a:ea typeface="+mn-ea"/>
                <a:cs typeface="+mn-cs"/>
              </a:defRPr>
            </a:lvl1pPr>
            <a:lvl2pPr marL="407946" indent="49208" algn="l" defTabSz="815892" rtl="0" fontAlgn="base">
              <a:spcBef>
                <a:spcPct val="0"/>
              </a:spcBef>
              <a:spcAft>
                <a:spcPct val="0"/>
              </a:spcAft>
              <a:defRPr sz="1600" kern="1200">
                <a:solidFill>
                  <a:schemeClr val="dk1"/>
                </a:solidFill>
                <a:latin typeface="+mn-lt"/>
                <a:ea typeface="+mn-ea"/>
                <a:cs typeface="+mn-cs"/>
              </a:defRPr>
            </a:lvl2pPr>
            <a:lvl3pPr marL="815892" indent="98415" algn="l" defTabSz="815892" rtl="0" fontAlgn="base">
              <a:spcBef>
                <a:spcPct val="0"/>
              </a:spcBef>
              <a:spcAft>
                <a:spcPct val="0"/>
              </a:spcAft>
              <a:defRPr sz="1600" kern="1200">
                <a:solidFill>
                  <a:schemeClr val="dk1"/>
                </a:solidFill>
                <a:latin typeface="+mn-lt"/>
                <a:ea typeface="+mn-ea"/>
                <a:cs typeface="+mn-cs"/>
              </a:defRPr>
            </a:lvl3pPr>
            <a:lvl4pPr marL="1223838" indent="147623" algn="l" defTabSz="815892" rtl="0" fontAlgn="base">
              <a:spcBef>
                <a:spcPct val="0"/>
              </a:spcBef>
              <a:spcAft>
                <a:spcPct val="0"/>
              </a:spcAft>
              <a:defRPr sz="1600" kern="1200">
                <a:solidFill>
                  <a:schemeClr val="dk1"/>
                </a:solidFill>
                <a:latin typeface="+mn-lt"/>
                <a:ea typeface="+mn-ea"/>
                <a:cs typeface="+mn-cs"/>
              </a:defRPr>
            </a:lvl4pPr>
            <a:lvl5pPr marL="1631783" indent="196830" algn="l" defTabSz="815892" rtl="0" fontAlgn="base">
              <a:spcBef>
                <a:spcPct val="0"/>
              </a:spcBef>
              <a:spcAft>
                <a:spcPct val="0"/>
              </a:spcAft>
              <a:defRPr sz="1600" kern="1200">
                <a:solidFill>
                  <a:schemeClr val="dk1"/>
                </a:solidFill>
                <a:latin typeface="+mn-lt"/>
                <a:ea typeface="+mn-ea"/>
                <a:cs typeface="+mn-cs"/>
              </a:defRPr>
            </a:lvl5pPr>
            <a:lvl6pPr marL="2285766" algn="l" defTabSz="457154" rtl="0" eaLnBrk="1" latinLnBrk="0" hangingPunct="1">
              <a:defRPr sz="1600" kern="1200">
                <a:solidFill>
                  <a:schemeClr val="dk1"/>
                </a:solidFill>
                <a:latin typeface="+mn-lt"/>
                <a:ea typeface="+mn-ea"/>
                <a:cs typeface="+mn-cs"/>
              </a:defRPr>
            </a:lvl6pPr>
            <a:lvl7pPr marL="2742919" algn="l" defTabSz="457154" rtl="0" eaLnBrk="1" latinLnBrk="0" hangingPunct="1">
              <a:defRPr sz="1600" kern="1200">
                <a:solidFill>
                  <a:schemeClr val="dk1"/>
                </a:solidFill>
                <a:latin typeface="+mn-lt"/>
                <a:ea typeface="+mn-ea"/>
                <a:cs typeface="+mn-cs"/>
              </a:defRPr>
            </a:lvl7pPr>
            <a:lvl8pPr marL="3200072" algn="l" defTabSz="457154" rtl="0" eaLnBrk="1" latinLnBrk="0" hangingPunct="1">
              <a:defRPr sz="1600" kern="1200">
                <a:solidFill>
                  <a:schemeClr val="dk1"/>
                </a:solidFill>
                <a:latin typeface="+mn-lt"/>
                <a:ea typeface="+mn-ea"/>
                <a:cs typeface="+mn-cs"/>
              </a:defRPr>
            </a:lvl8pPr>
            <a:lvl9pPr marL="3657226" algn="l" defTabSz="457154" rtl="0" eaLnBrk="1" latinLnBrk="0" hangingPunct="1">
              <a:defRPr sz="1600" kern="1200">
                <a:solidFill>
                  <a:schemeClr val="dk1"/>
                </a:solidFill>
                <a:latin typeface="+mn-lt"/>
                <a:ea typeface="+mn-ea"/>
                <a:cs typeface="+mn-cs"/>
              </a:defRPr>
            </a:lvl9pPr>
          </a:lstStyle>
          <a:p>
            <a:pPr algn="ctr"/>
            <a:endParaRPr lang="en-US" sz="1800" dirty="0"/>
          </a:p>
        </p:txBody>
      </p:sp>
      <p:pic>
        <p:nvPicPr>
          <p:cNvPr id="12" name="Picture 41" descr="logo_splunk_product_2color_W.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058139" y="5601894"/>
            <a:ext cx="1666658" cy="493379"/>
          </a:xfrm>
          <a:prstGeom prst="rect">
            <a:avLst/>
          </a:prstGeom>
        </p:spPr>
      </p:pic>
    </p:spTree>
    <p:extLst>
      <p:ext uri="{BB962C8B-B14F-4D97-AF65-F5344CB8AC3E}">
        <p14:creationId xmlns:p14="http://schemas.microsoft.com/office/powerpoint/2010/main" val="59515168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p:cNvSpPr txBox="1">
            <a:spLocks/>
          </p:cNvSpPr>
          <p:nvPr/>
        </p:nvSpPr>
        <p:spPr>
          <a:xfrm>
            <a:off x="266431" y="1062848"/>
            <a:ext cx="9144000" cy="857250"/>
          </a:xfrm>
          <a:prstGeom prst="rect">
            <a:avLst/>
          </a:prstGeom>
        </p:spPr>
        <p:txBody>
          <a:bodyPr vert="horz" lIns="91440" tIns="45720" rIns="91440" bIns="45720" rtlCol="0" anchor="ctr">
            <a:normAutofit/>
          </a:bodyPr>
          <a:lstStyle>
            <a:lvl1pPr algn="l" rtl="0" eaLnBrk="0" fontAlgn="base" latinLnBrk="1" hangingPunct="0">
              <a:spcBef>
                <a:spcPct val="0"/>
              </a:spcBef>
              <a:spcAft>
                <a:spcPct val="0"/>
              </a:spcAft>
              <a:defRPr sz="20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000">
                <a:solidFill>
                  <a:schemeClr val="tx1"/>
                </a:solidFill>
                <a:latin typeface="HY견고딕" pitchFamily="18" charset="-127"/>
                <a:ea typeface="HY견고딕" pitchFamily="18" charset="-127"/>
              </a:defRPr>
            </a:lvl2pPr>
            <a:lvl3pPr algn="l" rtl="0" eaLnBrk="0" fontAlgn="base" latinLnBrk="1" hangingPunct="0">
              <a:spcBef>
                <a:spcPct val="0"/>
              </a:spcBef>
              <a:spcAft>
                <a:spcPct val="0"/>
              </a:spcAft>
              <a:defRPr sz="2000">
                <a:solidFill>
                  <a:schemeClr val="tx1"/>
                </a:solidFill>
                <a:latin typeface="HY견고딕" pitchFamily="18" charset="-127"/>
                <a:ea typeface="HY견고딕" pitchFamily="18" charset="-127"/>
              </a:defRPr>
            </a:lvl3pPr>
            <a:lvl4pPr algn="l" rtl="0" eaLnBrk="0" fontAlgn="base" latinLnBrk="1" hangingPunct="0">
              <a:spcBef>
                <a:spcPct val="0"/>
              </a:spcBef>
              <a:spcAft>
                <a:spcPct val="0"/>
              </a:spcAft>
              <a:defRPr sz="2000">
                <a:solidFill>
                  <a:schemeClr val="tx1"/>
                </a:solidFill>
                <a:latin typeface="HY견고딕" pitchFamily="18" charset="-127"/>
                <a:ea typeface="HY견고딕" pitchFamily="18" charset="-127"/>
              </a:defRPr>
            </a:lvl4pPr>
            <a:lvl5pPr algn="l" rtl="0" eaLnBrk="0" fontAlgn="base" latinLnBrk="1" hangingPunct="0">
              <a:spcBef>
                <a:spcPct val="0"/>
              </a:spcBef>
              <a:spcAft>
                <a:spcPct val="0"/>
              </a:spcAft>
              <a:defRPr sz="2000">
                <a:solidFill>
                  <a:schemeClr val="tx1"/>
                </a:solidFill>
                <a:latin typeface="HY견고딕" pitchFamily="18" charset="-127"/>
                <a:ea typeface="HY견고딕" pitchFamily="18" charset="-127"/>
              </a:defRPr>
            </a:lvl5pPr>
            <a:lvl6pPr marL="457200" algn="l" rtl="0" fontAlgn="base" latinLnBrk="1">
              <a:spcBef>
                <a:spcPct val="0"/>
              </a:spcBef>
              <a:spcAft>
                <a:spcPct val="0"/>
              </a:spcAft>
              <a:defRPr sz="2000">
                <a:solidFill>
                  <a:schemeClr val="tx1"/>
                </a:solidFill>
                <a:latin typeface="HY견고딕" pitchFamily="18" charset="-127"/>
                <a:ea typeface="HY견고딕" pitchFamily="18" charset="-127"/>
              </a:defRPr>
            </a:lvl6pPr>
            <a:lvl7pPr marL="914400" algn="l" rtl="0" fontAlgn="base" latinLnBrk="1">
              <a:spcBef>
                <a:spcPct val="0"/>
              </a:spcBef>
              <a:spcAft>
                <a:spcPct val="0"/>
              </a:spcAft>
              <a:defRPr sz="2000">
                <a:solidFill>
                  <a:schemeClr val="tx1"/>
                </a:solidFill>
                <a:latin typeface="HY견고딕" pitchFamily="18" charset="-127"/>
                <a:ea typeface="HY견고딕" pitchFamily="18" charset="-127"/>
              </a:defRPr>
            </a:lvl7pPr>
            <a:lvl8pPr marL="1371600" algn="l" rtl="0" fontAlgn="base" latinLnBrk="1">
              <a:spcBef>
                <a:spcPct val="0"/>
              </a:spcBef>
              <a:spcAft>
                <a:spcPct val="0"/>
              </a:spcAft>
              <a:defRPr sz="2000">
                <a:solidFill>
                  <a:schemeClr val="tx1"/>
                </a:solidFill>
                <a:latin typeface="HY견고딕" pitchFamily="18" charset="-127"/>
                <a:ea typeface="HY견고딕" pitchFamily="18" charset="-127"/>
              </a:defRPr>
            </a:lvl8pPr>
            <a:lvl9pPr marL="1828800" algn="l" rtl="0" fontAlgn="base" latinLnBrk="1">
              <a:spcBef>
                <a:spcPct val="0"/>
              </a:spcBef>
              <a:spcAft>
                <a:spcPct val="0"/>
              </a:spcAft>
              <a:defRPr sz="2000">
                <a:solidFill>
                  <a:schemeClr val="tx1"/>
                </a:solidFill>
                <a:latin typeface="HY견고딕" pitchFamily="18" charset="-127"/>
                <a:ea typeface="HY견고딕" pitchFamily="18" charset="-127"/>
              </a:defRPr>
            </a:lvl9pPr>
          </a:lstStyle>
          <a:p>
            <a:pPr marL="342900" indent="-342900">
              <a:buFont typeface="Arial"/>
              <a:buChar char="•"/>
            </a:pPr>
            <a:r>
              <a:rPr lang="ko-KR" altLang="en-US" dirty="0" smtClean="0">
                <a:latin typeface="나눔명조" panose="02020603020101020101" pitchFamily="18" charset="-127"/>
                <a:ea typeface="나눔명조" panose="02020603020101020101" pitchFamily="18" charset="-127"/>
                <a:cs typeface="맑은 고딕"/>
              </a:rPr>
              <a:t>도입효과 분석</a:t>
            </a:r>
            <a:endParaRPr lang="en-US" altLang="ko-KR" dirty="0">
              <a:latin typeface="나눔명조" panose="02020603020101020101" pitchFamily="18" charset="-127"/>
              <a:ea typeface="나눔명조" panose="02020603020101020101" pitchFamily="18" charset="-127"/>
              <a:cs typeface="맑은 고딕"/>
            </a:endParaRPr>
          </a:p>
        </p:txBody>
      </p:sp>
      <p:pic>
        <p:nvPicPr>
          <p:cNvPr id="11" name="Picture 10"/>
          <p:cNvPicPr>
            <a:picLocks noChangeAspect="1"/>
          </p:cNvPicPr>
          <p:nvPr/>
        </p:nvPicPr>
        <p:blipFill>
          <a:blip r:embed="rId3"/>
          <a:stretch>
            <a:fillRect/>
          </a:stretch>
        </p:blipFill>
        <p:spPr>
          <a:xfrm>
            <a:off x="8213052" y="1193679"/>
            <a:ext cx="1580026" cy="714323"/>
          </a:xfrm>
          <a:prstGeom prst="rect">
            <a:avLst/>
          </a:prstGeom>
        </p:spPr>
      </p:pic>
      <p:sp>
        <p:nvSpPr>
          <p:cNvPr id="414" name="Content Placeholder 3"/>
          <p:cNvSpPr>
            <a:spLocks noGrp="1"/>
          </p:cNvSpPr>
          <p:nvPr>
            <p:ph sz="quarter" idx="15"/>
          </p:nvPr>
        </p:nvSpPr>
        <p:spPr>
          <a:xfrm>
            <a:off x="377242" y="2191571"/>
            <a:ext cx="4218173" cy="4011585"/>
          </a:xfrm>
          <a:prstGeom prst="rect">
            <a:avLst/>
          </a:prstGeom>
        </p:spPr>
        <p:txBody>
          <a:bodyPr/>
          <a:lstStyle/>
          <a:p>
            <a:r>
              <a:rPr lang="ko-KR" altLang="en-US" dirty="0" smtClean="0">
                <a:latin typeface="나눔명조" panose="02020603020101020101" pitchFamily="18" charset="-127"/>
                <a:ea typeface="나눔명조" panose="02020603020101020101" pitchFamily="18" charset="-127"/>
              </a:rPr>
              <a:t>장애 분석</a:t>
            </a:r>
            <a:endParaRPr lang="en-US" altLang="ko-KR" dirty="0" smtClean="0">
              <a:latin typeface="나눔명조" panose="02020603020101020101" pitchFamily="18" charset="-127"/>
              <a:ea typeface="나눔명조" panose="02020603020101020101" pitchFamily="18" charset="-127"/>
            </a:endParaRPr>
          </a:p>
          <a:p>
            <a:pPr lvl="1"/>
            <a:r>
              <a:rPr lang="en-US" dirty="0" smtClean="0">
                <a:latin typeface="나눔명조" panose="02020603020101020101" pitchFamily="18" charset="-127"/>
                <a:ea typeface="나눔명조" panose="02020603020101020101" pitchFamily="18" charset="-127"/>
              </a:rPr>
              <a:t>Global IDC</a:t>
            </a:r>
            <a:r>
              <a:rPr lang="ko-KR" altLang="en-US" dirty="0" smtClean="0">
                <a:latin typeface="나눔명조" panose="02020603020101020101" pitchFamily="18" charset="-127"/>
                <a:ea typeface="나눔명조" panose="02020603020101020101" pitchFamily="18" charset="-127"/>
              </a:rPr>
              <a:t>에서 운영되는 </a:t>
            </a:r>
            <a:r>
              <a:rPr lang="en-US" altLang="ko-KR" dirty="0" smtClean="0">
                <a:latin typeface="나눔명조" panose="02020603020101020101" pitchFamily="18" charset="-127"/>
                <a:ea typeface="나눔명조" panose="02020603020101020101" pitchFamily="18" charset="-127"/>
              </a:rPr>
              <a:t>network, server, application</a:t>
            </a:r>
            <a:r>
              <a:rPr lang="ko-KR" altLang="en-US" dirty="0" smtClean="0">
                <a:latin typeface="나눔명조" panose="02020603020101020101" pitchFamily="18" charset="-127"/>
                <a:ea typeface="나눔명조" panose="02020603020101020101" pitchFamily="18" charset="-127"/>
              </a:rPr>
              <a:t>등에서 발생되는 문제로 인하여 장애 발생시 개별 시스템별로 관리하여 통합분석 불가</a:t>
            </a:r>
            <a:r>
              <a:rPr lang="en-US" altLang="ko-KR" dirty="0" smtClean="0">
                <a:latin typeface="나눔명조" panose="02020603020101020101" pitchFamily="18" charset="-127"/>
                <a:ea typeface="나눔명조" panose="02020603020101020101" pitchFamily="18" charset="-127"/>
              </a:rPr>
              <a:t>. </a:t>
            </a:r>
            <a:r>
              <a:rPr lang="ko-KR" altLang="en-US" dirty="0" smtClean="0">
                <a:latin typeface="나눔명조" panose="02020603020101020101" pitchFamily="18" charset="-127"/>
                <a:ea typeface="나눔명조" panose="02020603020101020101" pitchFamily="18" charset="-127"/>
              </a:rPr>
              <a:t>  결과적으로 원인 파악없이 종료</a:t>
            </a:r>
            <a:endParaRPr lang="en-US" altLang="ko-KR" dirty="0" smtClean="0">
              <a:latin typeface="나눔명조" panose="02020603020101020101" pitchFamily="18" charset="-127"/>
              <a:ea typeface="나눔명조" panose="02020603020101020101" pitchFamily="18" charset="-127"/>
            </a:endParaRPr>
          </a:p>
          <a:p>
            <a:r>
              <a:rPr lang="ko-KR" altLang="en-US" dirty="0" smtClean="0">
                <a:latin typeface="나눔명조" panose="02020603020101020101" pitchFamily="18" charset="-127"/>
                <a:ea typeface="나눔명조" panose="02020603020101020101" pitchFamily="18" charset="-127"/>
              </a:rPr>
              <a:t>장애 조치</a:t>
            </a:r>
            <a:endParaRPr lang="en-US" altLang="ko-KR" dirty="0">
              <a:latin typeface="나눔명조" panose="02020603020101020101" pitchFamily="18" charset="-127"/>
              <a:ea typeface="나눔명조" panose="02020603020101020101" pitchFamily="18" charset="-127"/>
            </a:endParaRPr>
          </a:p>
          <a:p>
            <a:pPr lvl="1"/>
            <a:r>
              <a:rPr lang="ko-KR" altLang="en-US" dirty="0" smtClean="0">
                <a:latin typeface="나눔명조" panose="02020603020101020101" pitchFamily="18" charset="-127"/>
                <a:ea typeface="나눔명조" panose="02020603020101020101" pitchFamily="18" charset="-127"/>
              </a:rPr>
              <a:t>통상 원인 파악이 되지 않는 경우가 많으므로 재기동과 같은 방식으로 장애 조치시간을 줄이는 데 주력</a:t>
            </a:r>
            <a:r>
              <a:rPr lang="en-US" altLang="ko-KR" dirty="0" smtClean="0">
                <a:latin typeface="나눔명조" panose="02020603020101020101" pitchFamily="18" charset="-127"/>
                <a:ea typeface="나눔명조" panose="02020603020101020101" pitchFamily="18" charset="-127"/>
              </a:rPr>
              <a:t>. </a:t>
            </a:r>
          </a:p>
          <a:p>
            <a:r>
              <a:rPr lang="ko-KR" altLang="en-US" dirty="0" smtClean="0">
                <a:latin typeface="나눔명조" panose="02020603020101020101" pitchFamily="18" charset="-127"/>
                <a:ea typeface="나눔명조" panose="02020603020101020101" pitchFamily="18" charset="-127"/>
              </a:rPr>
              <a:t>서비스 품질관리</a:t>
            </a:r>
            <a:endParaRPr lang="en-US" altLang="ko-KR" dirty="0" smtClean="0">
              <a:latin typeface="나눔명조" panose="02020603020101020101" pitchFamily="18" charset="-127"/>
              <a:ea typeface="나눔명조" panose="02020603020101020101" pitchFamily="18" charset="-127"/>
            </a:endParaRPr>
          </a:p>
          <a:p>
            <a:pPr lvl="1"/>
            <a:r>
              <a:rPr lang="ko-KR" altLang="en-US" dirty="0" smtClean="0">
                <a:latin typeface="나눔명조" panose="02020603020101020101" pitchFamily="18" charset="-127"/>
                <a:ea typeface="나눔명조" panose="02020603020101020101" pitchFamily="18" charset="-127"/>
              </a:rPr>
              <a:t>서비스 지표의 중요성에 대한 분석이 불가한 상황 하에서 관리해야 할 지표가 확실하지 않아 전체 </a:t>
            </a:r>
            <a:r>
              <a:rPr lang="en-US" altLang="ko-KR" dirty="0" smtClean="0">
                <a:latin typeface="나눔명조" panose="02020603020101020101" pitchFamily="18" charset="-127"/>
                <a:ea typeface="나눔명조" panose="02020603020101020101" pitchFamily="18" charset="-127"/>
              </a:rPr>
              <a:t>SLA</a:t>
            </a:r>
            <a:r>
              <a:rPr lang="ko-KR" altLang="en-US" dirty="0" smtClean="0">
                <a:latin typeface="나눔명조" panose="02020603020101020101" pitchFamily="18" charset="-127"/>
                <a:ea typeface="나눔명조" panose="02020603020101020101" pitchFamily="18" charset="-127"/>
              </a:rPr>
              <a:t>에 대한 관리에 어려움이 크</a:t>
            </a:r>
            <a:endParaRPr lang="en-US" altLang="ko-KR" dirty="0" smtClean="0">
              <a:latin typeface="나눔명조" panose="02020603020101020101" pitchFamily="18" charset="-127"/>
              <a:ea typeface="나눔명조" panose="02020603020101020101" pitchFamily="18" charset="-127"/>
            </a:endParaRPr>
          </a:p>
        </p:txBody>
      </p:sp>
      <p:sp>
        <p:nvSpPr>
          <p:cNvPr id="2" name="Rectangle 1"/>
          <p:cNvSpPr/>
          <p:nvPr/>
        </p:nvSpPr>
        <p:spPr>
          <a:xfrm>
            <a:off x="2222239" y="1743920"/>
            <a:ext cx="1039067" cy="461665"/>
          </a:xfrm>
          <a:prstGeom prst="rect">
            <a:avLst/>
          </a:prstGeom>
        </p:spPr>
        <p:txBody>
          <a:bodyPr wrap="none">
            <a:spAutoFit/>
          </a:bodyPr>
          <a:lstStyle/>
          <a:p>
            <a:r>
              <a:rPr lang="en-US" altLang="ko-KR" sz="2400" b="1" dirty="0" smtClean="0">
                <a:latin typeface="나눔명조" panose="02020603020101020101" pitchFamily="18" charset="-127"/>
                <a:ea typeface="나눔명조" panose="02020603020101020101" pitchFamily="18" charset="-127"/>
                <a:cs typeface="맑은 고딕"/>
              </a:rPr>
              <a:t>Before</a:t>
            </a:r>
            <a:endParaRPr lang="en-US" altLang="ko-KR" sz="2400" b="1" dirty="0">
              <a:latin typeface="나눔명조" panose="02020603020101020101" pitchFamily="18" charset="-127"/>
              <a:ea typeface="나눔명조" panose="02020603020101020101" pitchFamily="18" charset="-127"/>
              <a:cs typeface="맑은 고딕"/>
            </a:endParaRPr>
          </a:p>
        </p:txBody>
      </p:sp>
      <p:sp>
        <p:nvSpPr>
          <p:cNvPr id="416" name="Rectangle 415"/>
          <p:cNvSpPr/>
          <p:nvPr/>
        </p:nvSpPr>
        <p:spPr>
          <a:xfrm>
            <a:off x="7048609" y="1686815"/>
            <a:ext cx="865943" cy="461665"/>
          </a:xfrm>
          <a:prstGeom prst="rect">
            <a:avLst/>
          </a:prstGeom>
        </p:spPr>
        <p:txBody>
          <a:bodyPr wrap="none">
            <a:spAutoFit/>
          </a:bodyPr>
          <a:lstStyle/>
          <a:p>
            <a:r>
              <a:rPr lang="en-US" altLang="ko-KR" sz="2400" b="1" dirty="0" smtClean="0">
                <a:latin typeface="나눔명조" panose="02020603020101020101" pitchFamily="18" charset="-127"/>
                <a:ea typeface="나눔명조" panose="02020603020101020101" pitchFamily="18" charset="-127"/>
                <a:cs typeface="맑은 고딕"/>
              </a:rPr>
              <a:t>After</a:t>
            </a:r>
            <a:endParaRPr lang="en-US" altLang="ko-KR" sz="2400" b="1" dirty="0">
              <a:latin typeface="나눔명조" panose="02020603020101020101" pitchFamily="18" charset="-127"/>
              <a:ea typeface="나눔명조" panose="02020603020101020101" pitchFamily="18" charset="-127"/>
              <a:cs typeface="맑은 고딕"/>
            </a:endParaRPr>
          </a:p>
        </p:txBody>
      </p:sp>
      <p:sp>
        <p:nvSpPr>
          <p:cNvPr id="417" name="Left Arrow 416"/>
          <p:cNvSpPr/>
          <p:nvPr/>
        </p:nvSpPr>
        <p:spPr>
          <a:xfrm rot="10800000">
            <a:off x="4758912" y="2749747"/>
            <a:ext cx="642324" cy="2055762"/>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atin typeface="나눔명조" panose="02020603020101020101" pitchFamily="18" charset="-127"/>
              <a:ea typeface="나눔명조" panose="02020603020101020101" pitchFamily="18" charset="-127"/>
            </a:endParaRPr>
          </a:p>
        </p:txBody>
      </p:sp>
      <p:sp>
        <p:nvSpPr>
          <p:cNvPr id="418" name="Content Placeholder 3"/>
          <p:cNvSpPr txBox="1">
            <a:spLocks/>
          </p:cNvSpPr>
          <p:nvPr/>
        </p:nvSpPr>
        <p:spPr>
          <a:xfrm>
            <a:off x="5439273" y="2160654"/>
            <a:ext cx="4218173" cy="4011585"/>
          </a:xfrm>
          <a:prstGeom prst="rect">
            <a:avLst/>
          </a:prstGeom>
        </p:spPr>
        <p:txBody>
          <a:bodyPr vert="horz" lIns="60341" tIns="30171" rIns="60341" bIns="30171"/>
          <a:lstStyle>
            <a:lvl1pPr marL="301706" marR="0" indent="-301706" algn="l" defTabSz="957765" rtl="0" eaLnBrk="1" fontAlgn="auto" latinLnBrk="0" hangingPunct="1">
              <a:lnSpc>
                <a:spcPct val="100000"/>
              </a:lnSpc>
              <a:spcBef>
                <a:spcPts val="792"/>
              </a:spcBef>
              <a:spcAft>
                <a:spcPts val="0"/>
              </a:spcAft>
              <a:buClrTx/>
              <a:buSzPct val="80000"/>
              <a:buFont typeface="Arial"/>
              <a:buChar char="•"/>
              <a:tabLst/>
              <a:defRPr sz="1800" b="1" kern="1200" spc="-66">
                <a:solidFill>
                  <a:schemeClr val="tx1"/>
                </a:solidFill>
                <a:latin typeface="+mn-lt"/>
                <a:ea typeface="+mn-ea"/>
                <a:cs typeface="+mn-cs"/>
              </a:defRPr>
            </a:lvl1pPr>
            <a:lvl2pPr marL="301678" marR="0" indent="0" algn="l" defTabSz="957765" rtl="0" eaLnBrk="1" fontAlgn="auto" latinLnBrk="0" hangingPunct="1">
              <a:lnSpc>
                <a:spcPct val="100000"/>
              </a:lnSpc>
              <a:spcBef>
                <a:spcPts val="0"/>
              </a:spcBef>
              <a:spcAft>
                <a:spcPts val="0"/>
              </a:spcAft>
              <a:buClrTx/>
              <a:buSzTx/>
              <a:buFont typeface="Courier New"/>
              <a:buNone/>
              <a:tabLst/>
              <a:defRPr sz="1600" kern="1200" spc="-66">
                <a:solidFill>
                  <a:schemeClr val="tx1"/>
                </a:solidFill>
                <a:latin typeface="+mn-lt"/>
                <a:ea typeface="+mn-ea"/>
                <a:cs typeface="+mn-cs"/>
              </a:defRPr>
            </a:lvl2pPr>
            <a:lvl3pPr marL="835897" marR="0" indent="-186453" algn="l" defTabSz="957765" rtl="0" eaLnBrk="1" fontAlgn="auto" latinLnBrk="0" hangingPunct="1">
              <a:lnSpc>
                <a:spcPct val="100000"/>
              </a:lnSpc>
              <a:spcBef>
                <a:spcPts val="0"/>
              </a:spcBef>
              <a:spcAft>
                <a:spcPts val="0"/>
              </a:spcAft>
              <a:buClr>
                <a:srgbClr val="7F7F7F"/>
              </a:buClr>
              <a:buSzPct val="100000"/>
              <a:buFont typeface="Wingdings" charset="2"/>
              <a:buChar char="ü"/>
              <a:tabLst/>
              <a:defRPr sz="1600" kern="1200" spc="-66">
                <a:solidFill>
                  <a:schemeClr val="tx1"/>
                </a:solidFill>
                <a:latin typeface="+mn-lt"/>
                <a:ea typeface="+mn-ea"/>
                <a:cs typeface="+mn-cs"/>
              </a:defRPr>
            </a:lvl3pPr>
            <a:lvl4pPr marL="1086038" marR="0" indent="-241341" algn="l" defTabSz="957765" rtl="0" eaLnBrk="1" fontAlgn="auto" latinLnBrk="0" hangingPunct="1">
              <a:lnSpc>
                <a:spcPct val="100000"/>
              </a:lnSpc>
              <a:spcBef>
                <a:spcPts val="0"/>
              </a:spcBef>
              <a:spcAft>
                <a:spcPts val="0"/>
              </a:spcAft>
              <a:buClrTx/>
              <a:buSzTx/>
              <a:buFont typeface="Arial" pitchFamily="34" charset="0"/>
              <a:buChar char="–"/>
              <a:tabLst/>
              <a:defRPr sz="1500" kern="1200" spc="-66">
                <a:solidFill>
                  <a:schemeClr val="tx1"/>
                </a:solidFill>
                <a:latin typeface="+mn-lt"/>
                <a:ea typeface="+mn-ea"/>
                <a:cs typeface="+mn-cs"/>
              </a:defRPr>
            </a:lvl4pPr>
            <a:lvl5pPr marL="838662" marR="0" indent="-78436" algn="l" defTabSz="957765" rtl="0" eaLnBrk="1" fontAlgn="auto" latinLnBrk="0" hangingPunct="1">
              <a:lnSpc>
                <a:spcPct val="100000"/>
              </a:lnSpc>
              <a:spcBef>
                <a:spcPts val="0"/>
              </a:spcBef>
              <a:spcAft>
                <a:spcPts val="0"/>
              </a:spcAft>
              <a:buClr>
                <a:srgbClr val="7F7F7F"/>
              </a:buClr>
              <a:buSzTx/>
              <a:buFont typeface="Wingdings 3" pitchFamily="18" charset="2"/>
              <a:buChar char="ê"/>
              <a:tabLst/>
              <a:defRPr sz="1500" kern="1200">
                <a:solidFill>
                  <a:schemeClr val="tx1"/>
                </a:solidFill>
                <a:latin typeface="+mn-lt"/>
                <a:ea typeface="+mn-ea"/>
                <a:cs typeface="+mn-cs"/>
              </a:defRPr>
            </a:lvl5pPr>
            <a:lvl6pPr marL="2633852" indent="-239441" algn="l" defTabSz="957765"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12734" indent="-239441" algn="l" defTabSz="957765"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591617" indent="-239441" algn="l" defTabSz="957765"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70499" indent="-239441" algn="l" defTabSz="957765"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r>
              <a:rPr lang="ko-KR" altLang="en-US" dirty="0" smtClean="0">
                <a:latin typeface="나눔명조" panose="02020603020101020101" pitchFamily="18" charset="-127"/>
                <a:ea typeface="나눔명조" panose="02020603020101020101" pitchFamily="18" charset="-127"/>
              </a:rPr>
              <a:t>장애 분석</a:t>
            </a:r>
            <a:endParaRPr lang="en-US" altLang="ko-KR" dirty="0" smtClean="0">
              <a:latin typeface="나눔명조" panose="02020603020101020101" pitchFamily="18" charset="-127"/>
              <a:ea typeface="나눔명조" panose="02020603020101020101" pitchFamily="18" charset="-127"/>
            </a:endParaRPr>
          </a:p>
          <a:p>
            <a:pPr lvl="1"/>
            <a:r>
              <a:rPr lang="ko-KR" altLang="en-US" dirty="0" smtClean="0">
                <a:latin typeface="나눔명조" panose="02020603020101020101" pitchFamily="18" charset="-127"/>
                <a:ea typeface="나눔명조" panose="02020603020101020101" pitchFamily="18" charset="-127"/>
              </a:rPr>
              <a:t>장애의 원인이 되는 모든 장비</a:t>
            </a:r>
            <a:r>
              <a:rPr lang="en-US" altLang="ko-KR" dirty="0" smtClean="0">
                <a:latin typeface="나눔명조" panose="02020603020101020101" pitchFamily="18" charset="-127"/>
                <a:ea typeface="나눔명조" panose="02020603020101020101" pitchFamily="18" charset="-127"/>
              </a:rPr>
              <a:t>,</a:t>
            </a:r>
            <a:r>
              <a:rPr lang="ko-KR" altLang="en-US" dirty="0" smtClean="0">
                <a:latin typeface="나눔명조" panose="02020603020101020101" pitchFamily="18" charset="-127"/>
                <a:ea typeface="나눔명조" panose="02020603020101020101" pitchFamily="18" charset="-127"/>
              </a:rPr>
              <a:t> </a:t>
            </a:r>
            <a:r>
              <a:rPr lang="en-US" altLang="ko-KR" dirty="0" smtClean="0">
                <a:latin typeface="나눔명조" panose="02020603020101020101" pitchFamily="18" charset="-127"/>
                <a:ea typeface="나눔명조" panose="02020603020101020101" pitchFamily="18" charset="-127"/>
              </a:rPr>
              <a:t>application</a:t>
            </a:r>
            <a:r>
              <a:rPr lang="ko-KR" altLang="en-US" dirty="0" smtClean="0">
                <a:latin typeface="나눔명조" panose="02020603020101020101" pitchFamily="18" charset="-127"/>
                <a:ea typeface="나눔명조" panose="02020603020101020101" pitchFamily="18" charset="-127"/>
              </a:rPr>
              <a:t>등 에서 상태를 모니터링할 수 있는 데이터를 실시간으로 수집</a:t>
            </a:r>
            <a:r>
              <a:rPr lang="en-US" altLang="ko-KR" dirty="0" smtClean="0">
                <a:latin typeface="나눔명조" panose="02020603020101020101" pitchFamily="18" charset="-127"/>
                <a:ea typeface="나눔명조" panose="02020603020101020101" pitchFamily="18" charset="-127"/>
              </a:rPr>
              <a:t>,</a:t>
            </a:r>
            <a:r>
              <a:rPr lang="ko-KR" altLang="en-US" dirty="0" smtClean="0">
                <a:latin typeface="나눔명조" panose="02020603020101020101" pitchFamily="18" charset="-127"/>
                <a:ea typeface="나눔명조" panose="02020603020101020101" pitchFamily="18" charset="-127"/>
              </a:rPr>
              <a:t> </a:t>
            </a:r>
            <a:r>
              <a:rPr lang="en-US" altLang="ko-KR" dirty="0" smtClean="0">
                <a:latin typeface="나눔명조" panose="02020603020101020101" pitchFamily="18" charset="-127"/>
                <a:ea typeface="나눔명조" panose="02020603020101020101" pitchFamily="18" charset="-127"/>
              </a:rPr>
              <a:t>indexing</a:t>
            </a:r>
            <a:r>
              <a:rPr lang="ko-KR" altLang="en-US" dirty="0" smtClean="0">
                <a:latin typeface="나눔명조" panose="02020603020101020101" pitchFamily="18" charset="-127"/>
                <a:ea typeface="나눔명조" panose="02020603020101020101" pitchFamily="18" charset="-127"/>
              </a:rPr>
              <a:t>하여 장애 시점을 기준으로 각 데이터들간의 상관관계분석을 통해 원인의 체계적 분석 가능</a:t>
            </a:r>
            <a:endParaRPr lang="en-US" altLang="ko-KR" dirty="0" smtClean="0">
              <a:latin typeface="나눔명조" panose="02020603020101020101" pitchFamily="18" charset="-127"/>
              <a:ea typeface="나눔명조" panose="02020603020101020101" pitchFamily="18" charset="-127"/>
            </a:endParaRPr>
          </a:p>
          <a:p>
            <a:r>
              <a:rPr lang="ko-KR" altLang="en-US" dirty="0" smtClean="0">
                <a:latin typeface="나눔명조" panose="02020603020101020101" pitchFamily="18" charset="-127"/>
                <a:ea typeface="나눔명조" panose="02020603020101020101" pitchFamily="18" charset="-127"/>
              </a:rPr>
              <a:t>장애 조치</a:t>
            </a:r>
            <a:endParaRPr lang="en-US" altLang="ko-KR" dirty="0" smtClean="0">
              <a:latin typeface="나눔명조" panose="02020603020101020101" pitchFamily="18" charset="-127"/>
              <a:ea typeface="나눔명조" panose="02020603020101020101" pitchFamily="18" charset="-127"/>
            </a:endParaRPr>
          </a:p>
          <a:p>
            <a:pPr lvl="1"/>
            <a:r>
              <a:rPr lang="ko-KR" altLang="en-US" dirty="0" smtClean="0">
                <a:latin typeface="나눔명조" panose="02020603020101020101" pitchFamily="18" charset="-127"/>
                <a:ea typeface="나눔명조" panose="02020603020101020101" pitchFamily="18" charset="-127"/>
              </a:rPr>
              <a:t>장애분석에 따라 </a:t>
            </a:r>
            <a:r>
              <a:rPr lang="en-US" altLang="ko-KR" dirty="0" smtClean="0">
                <a:latin typeface="나눔명조" panose="02020603020101020101" pitchFamily="18" charset="-127"/>
                <a:ea typeface="나눔명조" panose="02020603020101020101" pitchFamily="18" charset="-127"/>
              </a:rPr>
              <a:t>root cause</a:t>
            </a:r>
            <a:r>
              <a:rPr lang="ko-KR" altLang="en-US" dirty="0" smtClean="0">
                <a:latin typeface="나눔명조" panose="02020603020101020101" pitchFamily="18" charset="-127"/>
                <a:ea typeface="나눔명조" panose="02020603020101020101" pitchFamily="18" charset="-127"/>
              </a:rPr>
              <a:t>에 대해서 효과적며 빠른 조치가 가능해져 장애 대응시간을 획기적으로 개선함</a:t>
            </a:r>
            <a:endParaRPr lang="en-US" altLang="ko-KR" dirty="0" smtClean="0">
              <a:latin typeface="나눔명조" panose="02020603020101020101" pitchFamily="18" charset="-127"/>
              <a:ea typeface="나눔명조" panose="02020603020101020101" pitchFamily="18" charset="-127"/>
            </a:endParaRPr>
          </a:p>
          <a:p>
            <a:r>
              <a:rPr lang="ko-KR" altLang="en-US" dirty="0" smtClean="0">
                <a:latin typeface="나눔명조" panose="02020603020101020101" pitchFamily="18" charset="-127"/>
                <a:ea typeface="나눔명조" panose="02020603020101020101" pitchFamily="18" charset="-127"/>
              </a:rPr>
              <a:t>서비스 품질관리</a:t>
            </a:r>
            <a:endParaRPr lang="en-US" altLang="ko-KR" dirty="0" smtClean="0">
              <a:latin typeface="나눔명조" panose="02020603020101020101" pitchFamily="18" charset="-127"/>
              <a:ea typeface="나눔명조" panose="02020603020101020101" pitchFamily="18" charset="-127"/>
            </a:endParaRPr>
          </a:p>
          <a:p>
            <a:pPr lvl="1"/>
            <a:r>
              <a:rPr lang="ko-KR" altLang="en-US" dirty="0" smtClean="0">
                <a:latin typeface="나눔명조" panose="02020603020101020101" pitchFamily="18" charset="-127"/>
                <a:ea typeface="나눔명조" panose="02020603020101020101" pitchFamily="18" charset="-127"/>
              </a:rPr>
              <a:t>서비스 품질에 관련있는 지표들의 현황에 대해 통찰력을 갖게 됨으로써 서비스 추이에 대한 적극적인 예측이 가능하고 품질개선을 위한 사전 대응이 가능해 짐</a:t>
            </a:r>
            <a:endParaRPr lang="en-US" altLang="ko-KR" dirty="0" smtClean="0">
              <a:latin typeface="나눔명조" panose="02020603020101020101" pitchFamily="18" charset="-127"/>
              <a:ea typeface="나눔명조" panose="02020603020101020101" pitchFamily="18" charset="-127"/>
            </a:endParaRPr>
          </a:p>
        </p:txBody>
      </p:sp>
      <p:sp>
        <p:nvSpPr>
          <p:cNvPr id="13" name="Title 1"/>
          <p:cNvSpPr>
            <a:spLocks noGrp="1"/>
          </p:cNvSpPr>
          <p:nvPr>
            <p:ph type="title"/>
          </p:nvPr>
        </p:nvSpPr>
        <p:spPr>
          <a:xfrm>
            <a:off x="369617" y="511817"/>
            <a:ext cx="9044043" cy="440795"/>
          </a:xfrm>
        </p:spPr>
        <p:txBody>
          <a:bodyPr/>
          <a:lstStyle/>
          <a:p>
            <a:r>
              <a:rPr lang="en-US" altLang="ko-KR" dirty="0">
                <a:latin typeface="나눔명조" panose="02020603020101020101" pitchFamily="18" charset="-127"/>
                <a:ea typeface="나눔명조" panose="02020603020101020101" pitchFamily="18" charset="-127"/>
              </a:rPr>
              <a:t>IT </a:t>
            </a:r>
            <a:r>
              <a:rPr lang="ko-KR" altLang="en-US">
                <a:latin typeface="나눔명조" panose="02020603020101020101" pitchFamily="18" charset="-127"/>
                <a:ea typeface="나눔명조" panose="02020603020101020101" pitchFamily="18" charset="-127"/>
              </a:rPr>
              <a:t>운영관리 </a:t>
            </a:r>
            <a:r>
              <a:rPr lang="en-US" altLang="ko-KR" dirty="0">
                <a:latin typeface="나눔명조" panose="02020603020101020101" pitchFamily="18" charset="-127"/>
                <a:ea typeface="나눔명조" panose="02020603020101020101" pitchFamily="18" charset="-127"/>
              </a:rPr>
              <a:t>proactive </a:t>
            </a:r>
            <a:r>
              <a:rPr lang="ko-KR" altLang="en-US" smtClean="0">
                <a:latin typeface="나눔명조" panose="02020603020101020101" pitchFamily="18" charset="-127"/>
                <a:ea typeface="나눔명조" panose="02020603020101020101" pitchFamily="18" charset="-127"/>
              </a:rPr>
              <a:t>모니터링</a:t>
            </a:r>
            <a:r>
              <a:rPr lang="en-US" altLang="ko-KR" dirty="0" smtClean="0">
                <a:latin typeface="나눔명조" panose="02020603020101020101" pitchFamily="18" charset="-127"/>
                <a:ea typeface="나눔명조" panose="02020603020101020101" pitchFamily="18" charset="-127"/>
              </a:rPr>
              <a:t>/business </a:t>
            </a:r>
            <a:r>
              <a:rPr lang="ko-KR" altLang="en-US">
                <a:latin typeface="나눔명조" panose="02020603020101020101" pitchFamily="18" charset="-127"/>
                <a:ea typeface="나눔명조" panose="02020603020101020101" pitchFamily="18" charset="-127"/>
              </a:rPr>
              <a:t>분석사례 </a:t>
            </a:r>
            <a:r>
              <a:rPr lang="en-US" altLang="ko-KR" dirty="0">
                <a:latin typeface="나눔명조" panose="02020603020101020101" pitchFamily="18" charset="-127"/>
                <a:ea typeface="나눔명조" panose="02020603020101020101" pitchFamily="18" charset="-127"/>
              </a:rPr>
              <a:t>– </a:t>
            </a:r>
            <a:r>
              <a:rPr lang="ko-KR" altLang="en-US" smtClean="0">
                <a:latin typeface="나눔명조" panose="02020603020101020101" pitchFamily="18" charset="-127"/>
                <a:ea typeface="나눔명조" panose="02020603020101020101" pitchFamily="18" charset="-127"/>
              </a:rPr>
              <a:t>삼성전자</a:t>
            </a:r>
            <a:endParaRPr lang="en-US" dirty="0">
              <a:latin typeface="나눔명조" panose="02020603020101020101" pitchFamily="18" charset="-127"/>
              <a:ea typeface="나눔명조" panose="02020603020101020101" pitchFamily="18" charset="-127"/>
            </a:endParaRPr>
          </a:p>
        </p:txBody>
      </p:sp>
      <p:sp>
        <p:nvSpPr>
          <p:cNvPr id="14" name="Text Placeholder 4"/>
          <p:cNvSpPr>
            <a:spLocks noGrp="1"/>
          </p:cNvSpPr>
          <p:nvPr>
            <p:ph type="body" sz="quarter" idx="13"/>
          </p:nvPr>
        </p:nvSpPr>
        <p:spPr>
          <a:xfrm>
            <a:off x="369277" y="193753"/>
            <a:ext cx="9044382" cy="321923"/>
          </a:xfrm>
        </p:spPr>
        <p:txBody>
          <a:bodyPr/>
          <a:lstStyle/>
          <a:p>
            <a:r>
              <a:rPr lang="en-US" altLang="ko-KR" dirty="0" smtClean="0">
                <a:latin typeface="나눔명조" panose="02020603020101020101" pitchFamily="18" charset="-127"/>
                <a:ea typeface="나눔명조" panose="02020603020101020101" pitchFamily="18" charset="-127"/>
              </a:rPr>
              <a:t>4. </a:t>
            </a:r>
            <a:r>
              <a:rPr lang="ko-KR" altLang="en-US" smtClean="0">
                <a:latin typeface="나눔명조" panose="02020603020101020101" pitchFamily="18" charset="-127"/>
                <a:ea typeface="나눔명조" panose="02020603020101020101" pitchFamily="18" charset="-127"/>
              </a:rPr>
              <a:t>구축사례</a:t>
            </a:r>
            <a:endParaRPr lang="en-US" dirty="0">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4137740771"/>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p:cNvSpPr txBox="1">
            <a:spLocks/>
          </p:cNvSpPr>
          <p:nvPr/>
        </p:nvSpPr>
        <p:spPr>
          <a:xfrm>
            <a:off x="266431" y="1062848"/>
            <a:ext cx="9144000" cy="857250"/>
          </a:xfrm>
          <a:prstGeom prst="rect">
            <a:avLst/>
          </a:prstGeom>
        </p:spPr>
        <p:txBody>
          <a:bodyPr vert="horz" lIns="91440" tIns="45720" rIns="91440" bIns="45720" rtlCol="0" anchor="ctr">
            <a:normAutofit/>
          </a:bodyPr>
          <a:lstStyle>
            <a:lvl1pPr algn="l" rtl="0" eaLnBrk="0" fontAlgn="base" latinLnBrk="1" hangingPunct="0">
              <a:spcBef>
                <a:spcPct val="0"/>
              </a:spcBef>
              <a:spcAft>
                <a:spcPct val="0"/>
              </a:spcAft>
              <a:defRPr sz="20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000">
                <a:solidFill>
                  <a:schemeClr val="tx1"/>
                </a:solidFill>
                <a:latin typeface="HY견고딕" pitchFamily="18" charset="-127"/>
                <a:ea typeface="HY견고딕" pitchFamily="18" charset="-127"/>
              </a:defRPr>
            </a:lvl2pPr>
            <a:lvl3pPr algn="l" rtl="0" eaLnBrk="0" fontAlgn="base" latinLnBrk="1" hangingPunct="0">
              <a:spcBef>
                <a:spcPct val="0"/>
              </a:spcBef>
              <a:spcAft>
                <a:spcPct val="0"/>
              </a:spcAft>
              <a:defRPr sz="2000">
                <a:solidFill>
                  <a:schemeClr val="tx1"/>
                </a:solidFill>
                <a:latin typeface="HY견고딕" pitchFamily="18" charset="-127"/>
                <a:ea typeface="HY견고딕" pitchFamily="18" charset="-127"/>
              </a:defRPr>
            </a:lvl3pPr>
            <a:lvl4pPr algn="l" rtl="0" eaLnBrk="0" fontAlgn="base" latinLnBrk="1" hangingPunct="0">
              <a:spcBef>
                <a:spcPct val="0"/>
              </a:spcBef>
              <a:spcAft>
                <a:spcPct val="0"/>
              </a:spcAft>
              <a:defRPr sz="2000">
                <a:solidFill>
                  <a:schemeClr val="tx1"/>
                </a:solidFill>
                <a:latin typeface="HY견고딕" pitchFamily="18" charset="-127"/>
                <a:ea typeface="HY견고딕" pitchFamily="18" charset="-127"/>
              </a:defRPr>
            </a:lvl4pPr>
            <a:lvl5pPr algn="l" rtl="0" eaLnBrk="0" fontAlgn="base" latinLnBrk="1" hangingPunct="0">
              <a:spcBef>
                <a:spcPct val="0"/>
              </a:spcBef>
              <a:spcAft>
                <a:spcPct val="0"/>
              </a:spcAft>
              <a:defRPr sz="2000">
                <a:solidFill>
                  <a:schemeClr val="tx1"/>
                </a:solidFill>
                <a:latin typeface="HY견고딕" pitchFamily="18" charset="-127"/>
                <a:ea typeface="HY견고딕" pitchFamily="18" charset="-127"/>
              </a:defRPr>
            </a:lvl5pPr>
            <a:lvl6pPr marL="457200" algn="l" rtl="0" fontAlgn="base" latinLnBrk="1">
              <a:spcBef>
                <a:spcPct val="0"/>
              </a:spcBef>
              <a:spcAft>
                <a:spcPct val="0"/>
              </a:spcAft>
              <a:defRPr sz="2000">
                <a:solidFill>
                  <a:schemeClr val="tx1"/>
                </a:solidFill>
                <a:latin typeface="HY견고딕" pitchFamily="18" charset="-127"/>
                <a:ea typeface="HY견고딕" pitchFamily="18" charset="-127"/>
              </a:defRPr>
            </a:lvl6pPr>
            <a:lvl7pPr marL="914400" algn="l" rtl="0" fontAlgn="base" latinLnBrk="1">
              <a:spcBef>
                <a:spcPct val="0"/>
              </a:spcBef>
              <a:spcAft>
                <a:spcPct val="0"/>
              </a:spcAft>
              <a:defRPr sz="2000">
                <a:solidFill>
                  <a:schemeClr val="tx1"/>
                </a:solidFill>
                <a:latin typeface="HY견고딕" pitchFamily="18" charset="-127"/>
                <a:ea typeface="HY견고딕" pitchFamily="18" charset="-127"/>
              </a:defRPr>
            </a:lvl7pPr>
            <a:lvl8pPr marL="1371600" algn="l" rtl="0" fontAlgn="base" latinLnBrk="1">
              <a:spcBef>
                <a:spcPct val="0"/>
              </a:spcBef>
              <a:spcAft>
                <a:spcPct val="0"/>
              </a:spcAft>
              <a:defRPr sz="2000">
                <a:solidFill>
                  <a:schemeClr val="tx1"/>
                </a:solidFill>
                <a:latin typeface="HY견고딕" pitchFamily="18" charset="-127"/>
                <a:ea typeface="HY견고딕" pitchFamily="18" charset="-127"/>
              </a:defRPr>
            </a:lvl8pPr>
            <a:lvl9pPr marL="1828800" algn="l" rtl="0" fontAlgn="base" latinLnBrk="1">
              <a:spcBef>
                <a:spcPct val="0"/>
              </a:spcBef>
              <a:spcAft>
                <a:spcPct val="0"/>
              </a:spcAft>
              <a:defRPr sz="2000">
                <a:solidFill>
                  <a:schemeClr val="tx1"/>
                </a:solidFill>
                <a:latin typeface="HY견고딕" pitchFamily="18" charset="-127"/>
                <a:ea typeface="HY견고딕" pitchFamily="18" charset="-127"/>
              </a:defRPr>
            </a:lvl9pPr>
          </a:lstStyle>
          <a:p>
            <a:pPr marL="342900" indent="-342900">
              <a:buFont typeface="Arial"/>
              <a:buChar char="•"/>
            </a:pPr>
            <a:r>
              <a:rPr lang="ko-KR" altLang="en-US" dirty="0" smtClean="0">
                <a:latin typeface="나눔명조" panose="02020603020101020101" pitchFamily="18" charset="-127"/>
                <a:ea typeface="나눔명조" panose="02020603020101020101" pitchFamily="18" charset="-127"/>
                <a:cs typeface="맑은 고딕"/>
              </a:rPr>
              <a:t>구축 시간 및 운영 인력</a:t>
            </a:r>
            <a:r>
              <a:rPr lang="en-US" altLang="ko-KR" dirty="0" smtClean="0">
                <a:latin typeface="나눔명조" panose="02020603020101020101" pitchFamily="18" charset="-127"/>
                <a:ea typeface="나눔명조" panose="02020603020101020101" pitchFamily="18" charset="-127"/>
                <a:cs typeface="맑은 고딕"/>
              </a:rPr>
              <a:t>/</a:t>
            </a:r>
            <a:r>
              <a:rPr lang="ko-KR" altLang="en-US" dirty="0" smtClean="0">
                <a:latin typeface="나눔명조" panose="02020603020101020101" pitchFamily="18" charset="-127"/>
                <a:ea typeface="나눔명조" panose="02020603020101020101" pitchFamily="18" charset="-127"/>
                <a:cs typeface="맑은 고딕"/>
              </a:rPr>
              <a:t>비용</a:t>
            </a:r>
            <a:endParaRPr lang="en-US" altLang="ko-KR" dirty="0">
              <a:latin typeface="나눔명조" panose="02020603020101020101" pitchFamily="18" charset="-127"/>
              <a:ea typeface="나눔명조" panose="02020603020101020101" pitchFamily="18" charset="-127"/>
              <a:cs typeface="맑은 고딕"/>
            </a:endParaRPr>
          </a:p>
        </p:txBody>
      </p:sp>
      <p:pic>
        <p:nvPicPr>
          <p:cNvPr id="11" name="Picture 10"/>
          <p:cNvPicPr>
            <a:picLocks noChangeAspect="1"/>
          </p:cNvPicPr>
          <p:nvPr/>
        </p:nvPicPr>
        <p:blipFill>
          <a:blip r:embed="rId3"/>
          <a:stretch>
            <a:fillRect/>
          </a:stretch>
        </p:blipFill>
        <p:spPr>
          <a:xfrm>
            <a:off x="8213052" y="1193679"/>
            <a:ext cx="1580026" cy="714323"/>
          </a:xfrm>
          <a:prstGeom prst="rect">
            <a:avLst/>
          </a:prstGeom>
        </p:spPr>
      </p:pic>
      <p:sp>
        <p:nvSpPr>
          <p:cNvPr id="414" name="Content Placeholder 3"/>
          <p:cNvSpPr>
            <a:spLocks noGrp="1"/>
          </p:cNvSpPr>
          <p:nvPr>
            <p:ph sz="quarter" idx="15"/>
          </p:nvPr>
        </p:nvSpPr>
        <p:spPr>
          <a:xfrm>
            <a:off x="377242" y="2191571"/>
            <a:ext cx="4218173" cy="4011585"/>
          </a:xfrm>
          <a:prstGeom prst="rect">
            <a:avLst/>
          </a:prstGeom>
        </p:spPr>
        <p:txBody>
          <a:bodyPr/>
          <a:lstStyle/>
          <a:p>
            <a:r>
              <a:rPr lang="ko-KR" altLang="en-US" dirty="0" smtClean="0">
                <a:latin typeface="나눔명조" panose="02020603020101020101" pitchFamily="18" charset="-127"/>
                <a:ea typeface="나눔명조" panose="02020603020101020101" pitchFamily="18" charset="-127"/>
              </a:rPr>
              <a:t>구축 비용 </a:t>
            </a:r>
            <a:endParaRPr lang="en-US" altLang="ko-KR" dirty="0" smtClean="0">
              <a:latin typeface="나눔명조" panose="02020603020101020101" pitchFamily="18" charset="-127"/>
              <a:ea typeface="나눔명조" panose="02020603020101020101" pitchFamily="18" charset="-127"/>
            </a:endParaRPr>
          </a:p>
          <a:p>
            <a:pPr lvl="1"/>
            <a:r>
              <a:rPr lang="en-US" dirty="0" smtClean="0">
                <a:latin typeface="나눔명조" panose="02020603020101020101" pitchFamily="18" charset="-127"/>
                <a:ea typeface="나눔명조" panose="02020603020101020101" pitchFamily="18" charset="-127"/>
              </a:rPr>
              <a:t>DB, WAS, APM, DW</a:t>
            </a:r>
            <a:r>
              <a:rPr lang="ko-KR" altLang="en-US" dirty="0" smtClean="0">
                <a:latin typeface="나눔명조" panose="02020603020101020101" pitchFamily="18" charset="-127"/>
                <a:ea typeface="나눔명조" panose="02020603020101020101" pitchFamily="18" charset="-127"/>
              </a:rPr>
              <a:t>등 많은 종류의 솔루션을 필요로하여 전체 구축비용이 커서 구축을 위한 예산 확보에 어려움이 큼</a:t>
            </a:r>
            <a:endParaRPr lang="en-US" altLang="ko-KR" dirty="0" smtClean="0">
              <a:latin typeface="나눔명조" panose="02020603020101020101" pitchFamily="18" charset="-127"/>
              <a:ea typeface="나눔명조" panose="02020603020101020101" pitchFamily="18" charset="-127"/>
            </a:endParaRPr>
          </a:p>
          <a:p>
            <a:r>
              <a:rPr lang="ko-KR" altLang="en-US" dirty="0" smtClean="0">
                <a:latin typeface="나눔명조" panose="02020603020101020101" pitchFamily="18" charset="-127"/>
                <a:ea typeface="나눔명조" panose="02020603020101020101" pitchFamily="18" charset="-127"/>
              </a:rPr>
              <a:t>구축 시간 </a:t>
            </a:r>
            <a:endParaRPr lang="en-US" altLang="ko-KR" dirty="0" smtClean="0">
              <a:latin typeface="나눔명조" panose="02020603020101020101" pitchFamily="18" charset="-127"/>
              <a:ea typeface="나눔명조" panose="02020603020101020101" pitchFamily="18" charset="-127"/>
            </a:endParaRPr>
          </a:p>
          <a:p>
            <a:pPr lvl="1"/>
            <a:r>
              <a:rPr lang="ko-KR" altLang="en-US" dirty="0" smtClean="0">
                <a:latin typeface="나눔명조" panose="02020603020101020101" pitchFamily="18" charset="-127"/>
                <a:ea typeface="나눔명조" panose="02020603020101020101" pitchFamily="18" charset="-127"/>
              </a:rPr>
              <a:t>다양한 솔루션들을 결합하여 </a:t>
            </a:r>
            <a:r>
              <a:rPr lang="en-US" altLang="ko-KR" dirty="0" smtClean="0">
                <a:latin typeface="나눔명조" panose="02020603020101020101" pitchFamily="18" charset="-127"/>
                <a:ea typeface="나눔명조" panose="02020603020101020101" pitchFamily="18" charset="-127"/>
              </a:rPr>
              <a:t>SI</a:t>
            </a:r>
            <a:r>
              <a:rPr lang="ko-KR" altLang="en-US" dirty="0" smtClean="0">
                <a:latin typeface="나눔명조" panose="02020603020101020101" pitchFamily="18" charset="-127"/>
                <a:ea typeface="나눔명조" panose="02020603020101020101" pitchFamily="18" charset="-127"/>
              </a:rPr>
              <a:t>성격으로 구축해야 하므로 많은 인력과 시간이 필요함</a:t>
            </a:r>
            <a:r>
              <a:rPr lang="en-US" altLang="ko-KR" dirty="0" smtClean="0">
                <a:latin typeface="나눔명조" panose="02020603020101020101" pitchFamily="18" charset="-127"/>
                <a:ea typeface="나눔명조" panose="02020603020101020101" pitchFamily="18" charset="-127"/>
              </a:rPr>
              <a:t>.</a:t>
            </a:r>
            <a:r>
              <a:rPr lang="ko-KR" altLang="en-US" dirty="0" smtClean="0">
                <a:latin typeface="나눔명조" panose="02020603020101020101" pitchFamily="18" charset="-127"/>
                <a:ea typeface="나눔명조" panose="02020603020101020101" pitchFamily="18" charset="-127"/>
              </a:rPr>
              <a:t>  최소 </a:t>
            </a:r>
            <a:r>
              <a:rPr lang="en-US" altLang="ko-KR" dirty="0" smtClean="0">
                <a:latin typeface="나눔명조" panose="02020603020101020101" pitchFamily="18" charset="-127"/>
                <a:ea typeface="나눔명조" panose="02020603020101020101" pitchFamily="18" charset="-127"/>
              </a:rPr>
              <a:t>20</a:t>
            </a:r>
            <a:r>
              <a:rPr lang="ko-KR" altLang="en-US" dirty="0" smtClean="0">
                <a:latin typeface="나눔명조" panose="02020603020101020101" pitchFamily="18" charset="-127"/>
                <a:ea typeface="나눔명조" panose="02020603020101020101" pitchFamily="18" charset="-127"/>
              </a:rPr>
              <a:t>명 이상 </a:t>
            </a:r>
            <a:r>
              <a:rPr lang="en-US" altLang="ko-KR" dirty="0" smtClean="0">
                <a:latin typeface="나눔명조" panose="02020603020101020101" pitchFamily="18" charset="-127"/>
                <a:ea typeface="나눔명조" panose="02020603020101020101" pitchFamily="18" charset="-127"/>
              </a:rPr>
              <a:t>6</a:t>
            </a:r>
            <a:r>
              <a:rPr lang="ko-KR" altLang="en-US" dirty="0" smtClean="0">
                <a:latin typeface="나눔명조" panose="02020603020101020101" pitchFamily="18" charset="-127"/>
                <a:ea typeface="나눔명조" panose="02020603020101020101" pitchFamily="18" charset="-127"/>
              </a:rPr>
              <a:t>개월이상 소요</a:t>
            </a:r>
            <a:r>
              <a:rPr lang="en-US" altLang="ko-KR" dirty="0" smtClean="0">
                <a:latin typeface="나눔명조" panose="02020603020101020101" pitchFamily="18" charset="-127"/>
                <a:ea typeface="나눔명조" panose="02020603020101020101" pitchFamily="18" charset="-127"/>
              </a:rPr>
              <a:t> </a:t>
            </a:r>
          </a:p>
          <a:p>
            <a:r>
              <a:rPr lang="ko-KR" altLang="en-US" dirty="0" smtClean="0">
                <a:latin typeface="나눔명조" panose="02020603020101020101" pitchFamily="18" charset="-127"/>
                <a:ea typeface="나눔명조" panose="02020603020101020101" pitchFamily="18" charset="-127"/>
              </a:rPr>
              <a:t>운영인력</a:t>
            </a:r>
            <a:r>
              <a:rPr lang="en-US" altLang="ko-KR" dirty="0" smtClean="0">
                <a:latin typeface="나눔명조" panose="02020603020101020101" pitchFamily="18" charset="-127"/>
                <a:ea typeface="나눔명조" panose="02020603020101020101" pitchFamily="18" charset="-127"/>
              </a:rPr>
              <a:t>/</a:t>
            </a:r>
            <a:r>
              <a:rPr lang="ko-KR" altLang="en-US" dirty="0" smtClean="0">
                <a:latin typeface="나눔명조" panose="02020603020101020101" pitchFamily="18" charset="-127"/>
                <a:ea typeface="나눔명조" panose="02020603020101020101" pitchFamily="18" charset="-127"/>
              </a:rPr>
              <a:t>비용</a:t>
            </a:r>
          </a:p>
          <a:p>
            <a:pPr lvl="1"/>
            <a:r>
              <a:rPr lang="ko-KR" altLang="en-US" dirty="0" smtClean="0">
                <a:latin typeface="나눔명조" panose="02020603020101020101" pitchFamily="18" charset="-127"/>
                <a:ea typeface="나눔명조" panose="02020603020101020101" pitchFamily="18" charset="-127"/>
              </a:rPr>
              <a:t>많은 이기종 솔루션에 대한 관리인원을 확보해야 하며 전문성확보에 어려움이 큼</a:t>
            </a:r>
            <a:r>
              <a:rPr lang="en-US" altLang="ko-KR" dirty="0" smtClean="0">
                <a:latin typeface="나눔명조" panose="02020603020101020101" pitchFamily="18" charset="-127"/>
                <a:ea typeface="나눔명조" panose="02020603020101020101" pitchFamily="18" charset="-127"/>
              </a:rPr>
              <a:t>.</a:t>
            </a:r>
            <a:r>
              <a:rPr lang="ko-KR" altLang="en-US" dirty="0" smtClean="0">
                <a:latin typeface="나눔명조" panose="02020603020101020101" pitchFamily="18" charset="-127"/>
                <a:ea typeface="나눔명조" panose="02020603020101020101" pitchFamily="18" charset="-127"/>
              </a:rPr>
              <a:t>  각 솔루션별 전문운영관리인원이 필요하므로 운영비용이 커지는 문제</a:t>
            </a:r>
            <a:endParaRPr lang="en-US" altLang="ko-KR" dirty="0" smtClean="0">
              <a:latin typeface="나눔명조" panose="02020603020101020101" pitchFamily="18" charset="-127"/>
              <a:ea typeface="나눔명조" panose="02020603020101020101" pitchFamily="18" charset="-127"/>
            </a:endParaRPr>
          </a:p>
        </p:txBody>
      </p:sp>
      <p:sp>
        <p:nvSpPr>
          <p:cNvPr id="2" name="Rectangle 1"/>
          <p:cNvSpPr/>
          <p:nvPr/>
        </p:nvSpPr>
        <p:spPr>
          <a:xfrm>
            <a:off x="2222239" y="1743920"/>
            <a:ext cx="1039067" cy="461665"/>
          </a:xfrm>
          <a:prstGeom prst="rect">
            <a:avLst/>
          </a:prstGeom>
        </p:spPr>
        <p:txBody>
          <a:bodyPr wrap="none">
            <a:spAutoFit/>
          </a:bodyPr>
          <a:lstStyle/>
          <a:p>
            <a:r>
              <a:rPr lang="en-US" altLang="ko-KR" sz="2400" b="1" dirty="0" smtClean="0">
                <a:latin typeface="나눔명조" panose="02020603020101020101" pitchFamily="18" charset="-127"/>
                <a:ea typeface="나눔명조" panose="02020603020101020101" pitchFamily="18" charset="-127"/>
                <a:cs typeface="맑은 고딕"/>
              </a:rPr>
              <a:t>Before</a:t>
            </a:r>
            <a:endParaRPr lang="en-US" altLang="ko-KR" sz="2400" b="1" dirty="0">
              <a:latin typeface="나눔명조" panose="02020603020101020101" pitchFamily="18" charset="-127"/>
              <a:ea typeface="나눔명조" panose="02020603020101020101" pitchFamily="18" charset="-127"/>
              <a:cs typeface="맑은 고딕"/>
            </a:endParaRPr>
          </a:p>
        </p:txBody>
      </p:sp>
      <p:sp>
        <p:nvSpPr>
          <p:cNvPr id="416" name="Rectangle 415"/>
          <p:cNvSpPr/>
          <p:nvPr/>
        </p:nvSpPr>
        <p:spPr>
          <a:xfrm>
            <a:off x="7048609" y="1686815"/>
            <a:ext cx="865943" cy="461665"/>
          </a:xfrm>
          <a:prstGeom prst="rect">
            <a:avLst/>
          </a:prstGeom>
        </p:spPr>
        <p:txBody>
          <a:bodyPr wrap="none">
            <a:spAutoFit/>
          </a:bodyPr>
          <a:lstStyle/>
          <a:p>
            <a:r>
              <a:rPr lang="en-US" altLang="ko-KR" sz="2400" b="1" dirty="0" smtClean="0">
                <a:latin typeface="나눔명조" panose="02020603020101020101" pitchFamily="18" charset="-127"/>
                <a:ea typeface="나눔명조" panose="02020603020101020101" pitchFamily="18" charset="-127"/>
                <a:cs typeface="맑은 고딕"/>
              </a:rPr>
              <a:t>After</a:t>
            </a:r>
            <a:endParaRPr lang="en-US" altLang="ko-KR" sz="2400" b="1" dirty="0">
              <a:latin typeface="나눔명조" panose="02020603020101020101" pitchFamily="18" charset="-127"/>
              <a:ea typeface="나눔명조" panose="02020603020101020101" pitchFamily="18" charset="-127"/>
              <a:cs typeface="맑은 고딕"/>
            </a:endParaRPr>
          </a:p>
        </p:txBody>
      </p:sp>
      <p:sp>
        <p:nvSpPr>
          <p:cNvPr id="417" name="Left Arrow 416"/>
          <p:cNvSpPr/>
          <p:nvPr/>
        </p:nvSpPr>
        <p:spPr>
          <a:xfrm rot="10800000">
            <a:off x="4758912" y="2749747"/>
            <a:ext cx="642324" cy="2055762"/>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atin typeface="나눔명조" panose="02020603020101020101" pitchFamily="18" charset="-127"/>
              <a:ea typeface="나눔명조" panose="02020603020101020101" pitchFamily="18" charset="-127"/>
            </a:endParaRPr>
          </a:p>
        </p:txBody>
      </p:sp>
      <p:sp>
        <p:nvSpPr>
          <p:cNvPr id="13" name="Content Placeholder 3"/>
          <p:cNvSpPr txBox="1">
            <a:spLocks/>
          </p:cNvSpPr>
          <p:nvPr/>
        </p:nvSpPr>
        <p:spPr>
          <a:xfrm>
            <a:off x="5491643" y="2278501"/>
            <a:ext cx="4218173" cy="4011585"/>
          </a:xfrm>
          <a:prstGeom prst="rect">
            <a:avLst/>
          </a:prstGeom>
        </p:spPr>
        <p:txBody>
          <a:bodyPr vert="horz" lIns="60341" tIns="30171" rIns="60341" bIns="30171"/>
          <a:lstStyle>
            <a:lvl1pPr marL="301706" marR="0" indent="-301706" algn="l" defTabSz="957765" rtl="0" eaLnBrk="1" fontAlgn="auto" latinLnBrk="0" hangingPunct="1">
              <a:lnSpc>
                <a:spcPct val="100000"/>
              </a:lnSpc>
              <a:spcBef>
                <a:spcPts val="792"/>
              </a:spcBef>
              <a:spcAft>
                <a:spcPts val="0"/>
              </a:spcAft>
              <a:buClrTx/>
              <a:buSzPct val="80000"/>
              <a:buFont typeface="Arial"/>
              <a:buChar char="•"/>
              <a:tabLst/>
              <a:defRPr sz="1800" b="1" kern="1200" spc="-66">
                <a:solidFill>
                  <a:schemeClr val="tx1"/>
                </a:solidFill>
                <a:latin typeface="+mn-lt"/>
                <a:ea typeface="+mn-ea"/>
                <a:cs typeface="+mn-cs"/>
              </a:defRPr>
            </a:lvl1pPr>
            <a:lvl2pPr marL="301678" marR="0" indent="0" algn="l" defTabSz="957765" rtl="0" eaLnBrk="1" fontAlgn="auto" latinLnBrk="0" hangingPunct="1">
              <a:lnSpc>
                <a:spcPct val="100000"/>
              </a:lnSpc>
              <a:spcBef>
                <a:spcPts val="0"/>
              </a:spcBef>
              <a:spcAft>
                <a:spcPts val="0"/>
              </a:spcAft>
              <a:buClrTx/>
              <a:buSzTx/>
              <a:buFont typeface="Courier New"/>
              <a:buNone/>
              <a:tabLst/>
              <a:defRPr sz="1600" kern="1200" spc="-66">
                <a:solidFill>
                  <a:schemeClr val="tx1"/>
                </a:solidFill>
                <a:latin typeface="+mn-lt"/>
                <a:ea typeface="+mn-ea"/>
                <a:cs typeface="+mn-cs"/>
              </a:defRPr>
            </a:lvl2pPr>
            <a:lvl3pPr marL="835897" marR="0" indent="-186453" algn="l" defTabSz="957765" rtl="0" eaLnBrk="1" fontAlgn="auto" latinLnBrk="0" hangingPunct="1">
              <a:lnSpc>
                <a:spcPct val="100000"/>
              </a:lnSpc>
              <a:spcBef>
                <a:spcPts val="0"/>
              </a:spcBef>
              <a:spcAft>
                <a:spcPts val="0"/>
              </a:spcAft>
              <a:buClr>
                <a:srgbClr val="7F7F7F"/>
              </a:buClr>
              <a:buSzPct val="100000"/>
              <a:buFont typeface="Wingdings" charset="2"/>
              <a:buChar char="ü"/>
              <a:tabLst/>
              <a:defRPr sz="1600" kern="1200" spc="-66">
                <a:solidFill>
                  <a:schemeClr val="tx1"/>
                </a:solidFill>
                <a:latin typeface="+mn-lt"/>
                <a:ea typeface="+mn-ea"/>
                <a:cs typeface="+mn-cs"/>
              </a:defRPr>
            </a:lvl3pPr>
            <a:lvl4pPr marL="1086038" marR="0" indent="-241341" algn="l" defTabSz="957765" rtl="0" eaLnBrk="1" fontAlgn="auto" latinLnBrk="0" hangingPunct="1">
              <a:lnSpc>
                <a:spcPct val="100000"/>
              </a:lnSpc>
              <a:spcBef>
                <a:spcPts val="0"/>
              </a:spcBef>
              <a:spcAft>
                <a:spcPts val="0"/>
              </a:spcAft>
              <a:buClrTx/>
              <a:buSzTx/>
              <a:buFont typeface="Arial" pitchFamily="34" charset="0"/>
              <a:buChar char="–"/>
              <a:tabLst/>
              <a:defRPr sz="1500" kern="1200" spc="-66">
                <a:solidFill>
                  <a:schemeClr val="tx1"/>
                </a:solidFill>
                <a:latin typeface="+mn-lt"/>
                <a:ea typeface="+mn-ea"/>
                <a:cs typeface="+mn-cs"/>
              </a:defRPr>
            </a:lvl4pPr>
            <a:lvl5pPr marL="838662" marR="0" indent="-78436" algn="l" defTabSz="957765" rtl="0" eaLnBrk="1" fontAlgn="auto" latinLnBrk="0" hangingPunct="1">
              <a:lnSpc>
                <a:spcPct val="100000"/>
              </a:lnSpc>
              <a:spcBef>
                <a:spcPts val="0"/>
              </a:spcBef>
              <a:spcAft>
                <a:spcPts val="0"/>
              </a:spcAft>
              <a:buClr>
                <a:srgbClr val="7F7F7F"/>
              </a:buClr>
              <a:buSzTx/>
              <a:buFont typeface="Wingdings 3" pitchFamily="18" charset="2"/>
              <a:buChar char="ê"/>
              <a:tabLst/>
              <a:defRPr sz="1500" kern="1200">
                <a:solidFill>
                  <a:schemeClr val="tx1"/>
                </a:solidFill>
                <a:latin typeface="+mn-lt"/>
                <a:ea typeface="+mn-ea"/>
                <a:cs typeface="+mn-cs"/>
              </a:defRPr>
            </a:lvl5pPr>
            <a:lvl6pPr marL="2633852" indent="-239441" algn="l" defTabSz="957765"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12734" indent="-239441" algn="l" defTabSz="957765"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591617" indent="-239441" algn="l" defTabSz="957765"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70499" indent="-239441" algn="l" defTabSz="957765"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r>
              <a:rPr lang="ko-KR" altLang="en-US" dirty="0" smtClean="0">
                <a:latin typeface="나눔명조" panose="02020603020101020101" pitchFamily="18" charset="-127"/>
                <a:ea typeface="나눔명조" panose="02020603020101020101" pitchFamily="18" charset="-127"/>
              </a:rPr>
              <a:t>구축 비용 </a:t>
            </a:r>
            <a:endParaRPr lang="en-US" altLang="ko-KR" dirty="0" smtClean="0">
              <a:latin typeface="나눔명조" panose="02020603020101020101" pitchFamily="18" charset="-127"/>
              <a:ea typeface="나눔명조" panose="02020603020101020101" pitchFamily="18" charset="-127"/>
            </a:endParaRPr>
          </a:p>
          <a:p>
            <a:pPr lvl="1"/>
            <a:r>
              <a:rPr lang="ko-KR" altLang="en-US" dirty="0" smtClean="0">
                <a:latin typeface="나눔명조" panose="02020603020101020101" pitchFamily="18" charset="-127"/>
                <a:ea typeface="나눔명조" panose="02020603020101020101" pitchFamily="18" charset="-127"/>
              </a:rPr>
              <a:t>단일 솔루션을 </a:t>
            </a:r>
            <a:r>
              <a:rPr lang="en-US" altLang="ko-KR" dirty="0" smtClean="0">
                <a:latin typeface="나눔명조" panose="02020603020101020101" pitchFamily="18" charset="-127"/>
                <a:ea typeface="나눔명조" panose="02020603020101020101" pitchFamily="18" charset="-127"/>
              </a:rPr>
              <a:t>end-to-end</a:t>
            </a:r>
            <a:r>
              <a:rPr lang="ko-KR" altLang="en-US" dirty="0" smtClean="0">
                <a:latin typeface="나눔명조" panose="02020603020101020101" pitchFamily="18" charset="-127"/>
                <a:ea typeface="나눔명조" panose="02020603020101020101" pitchFamily="18" charset="-127"/>
              </a:rPr>
              <a:t>구축이 가능하므로 비용의 효율화 </a:t>
            </a:r>
            <a:endParaRPr lang="en-US" altLang="ko-KR" dirty="0" smtClean="0">
              <a:latin typeface="나눔명조" panose="02020603020101020101" pitchFamily="18" charset="-127"/>
              <a:ea typeface="나눔명조" panose="02020603020101020101" pitchFamily="18" charset="-127"/>
            </a:endParaRPr>
          </a:p>
          <a:p>
            <a:r>
              <a:rPr lang="ko-KR" altLang="en-US" dirty="0" smtClean="0">
                <a:latin typeface="나눔명조" panose="02020603020101020101" pitchFamily="18" charset="-127"/>
                <a:ea typeface="나눔명조" panose="02020603020101020101" pitchFamily="18" charset="-127"/>
              </a:rPr>
              <a:t>구축 시간 </a:t>
            </a:r>
            <a:endParaRPr lang="en-US" altLang="ko-KR" dirty="0" smtClean="0">
              <a:latin typeface="나눔명조" panose="02020603020101020101" pitchFamily="18" charset="-127"/>
              <a:ea typeface="나눔명조" panose="02020603020101020101" pitchFamily="18" charset="-127"/>
            </a:endParaRPr>
          </a:p>
          <a:p>
            <a:pPr lvl="1"/>
            <a:r>
              <a:rPr lang="en-US" altLang="ko-KR" dirty="0" smtClean="0">
                <a:latin typeface="나눔명조" panose="02020603020101020101" pitchFamily="18" charset="-127"/>
                <a:ea typeface="나눔명조" panose="02020603020101020101" pitchFamily="18" charset="-127"/>
              </a:rPr>
              <a:t>End-to-End</a:t>
            </a:r>
            <a:r>
              <a:rPr lang="ko-KR" altLang="en-US" dirty="0" smtClean="0">
                <a:latin typeface="나눔명조" panose="02020603020101020101" pitchFamily="18" charset="-127"/>
                <a:ea typeface="나눔명조" panose="02020603020101020101" pitchFamily="18" charset="-127"/>
              </a:rPr>
              <a:t> 솔루션으로 구축하고 필요한 </a:t>
            </a:r>
            <a:r>
              <a:rPr lang="en-US" altLang="ko-KR" dirty="0" smtClean="0">
                <a:latin typeface="나눔명조" panose="02020603020101020101" pitchFamily="18" charset="-127"/>
                <a:ea typeface="나눔명조" panose="02020603020101020101" pitchFamily="18" charset="-127"/>
              </a:rPr>
              <a:t>dash board</a:t>
            </a:r>
            <a:r>
              <a:rPr lang="ko-KR" altLang="en-US" dirty="0" smtClean="0">
                <a:latin typeface="나눔명조" panose="02020603020101020101" pitchFamily="18" charset="-127"/>
                <a:ea typeface="나눔명조" panose="02020603020101020101" pitchFamily="18" charset="-127"/>
              </a:rPr>
              <a:t>등의 생성이 간단하여 요구사항분석</a:t>
            </a:r>
            <a:r>
              <a:rPr lang="en-US" altLang="ko-KR" dirty="0" smtClean="0">
                <a:latin typeface="나눔명조" panose="02020603020101020101" pitchFamily="18" charset="-127"/>
                <a:ea typeface="나눔명조" panose="02020603020101020101" pitchFamily="18" charset="-127"/>
              </a:rPr>
              <a:t>,</a:t>
            </a:r>
            <a:r>
              <a:rPr lang="ko-KR" altLang="en-US" dirty="0" smtClean="0">
                <a:latin typeface="나눔명조" panose="02020603020101020101" pitchFamily="18" charset="-127"/>
                <a:ea typeface="나눔명조" panose="02020603020101020101" pitchFamily="18" charset="-127"/>
              </a:rPr>
              <a:t> 시스템 아키텍처설계 후 구축까지 </a:t>
            </a:r>
            <a:r>
              <a:rPr lang="en-US" altLang="ko-KR" dirty="0" smtClean="0">
                <a:latin typeface="나눔명조" panose="02020603020101020101" pitchFamily="18" charset="-127"/>
                <a:ea typeface="나눔명조" panose="02020603020101020101" pitchFamily="18" charset="-127"/>
              </a:rPr>
              <a:t>3</a:t>
            </a:r>
            <a:r>
              <a:rPr lang="ko-KR" altLang="en-US" dirty="0" smtClean="0">
                <a:latin typeface="나눔명조" panose="02020603020101020101" pitchFamily="18" charset="-127"/>
                <a:ea typeface="나눔명조" panose="02020603020101020101" pitchFamily="18" charset="-127"/>
              </a:rPr>
              <a:t>개월 소요</a:t>
            </a:r>
            <a:endParaRPr lang="en-US" altLang="ko-KR" dirty="0" smtClean="0">
              <a:latin typeface="나눔명조" panose="02020603020101020101" pitchFamily="18" charset="-127"/>
              <a:ea typeface="나눔명조" panose="02020603020101020101" pitchFamily="18" charset="-127"/>
            </a:endParaRPr>
          </a:p>
          <a:p>
            <a:r>
              <a:rPr lang="ko-KR" altLang="en-US" dirty="0" smtClean="0">
                <a:latin typeface="나눔명조" panose="02020603020101020101" pitchFamily="18" charset="-127"/>
                <a:ea typeface="나눔명조" panose="02020603020101020101" pitchFamily="18" charset="-127"/>
              </a:rPr>
              <a:t>운영인력</a:t>
            </a:r>
            <a:r>
              <a:rPr lang="en-US" altLang="ko-KR" dirty="0" smtClean="0">
                <a:latin typeface="나눔명조" panose="02020603020101020101" pitchFamily="18" charset="-127"/>
                <a:ea typeface="나눔명조" panose="02020603020101020101" pitchFamily="18" charset="-127"/>
              </a:rPr>
              <a:t>/</a:t>
            </a:r>
            <a:r>
              <a:rPr lang="ko-KR" altLang="en-US" dirty="0" smtClean="0">
                <a:latin typeface="나눔명조" panose="02020603020101020101" pitchFamily="18" charset="-127"/>
                <a:ea typeface="나눔명조" panose="02020603020101020101" pitchFamily="18" charset="-127"/>
              </a:rPr>
              <a:t>비용</a:t>
            </a:r>
          </a:p>
          <a:p>
            <a:pPr lvl="1"/>
            <a:r>
              <a:rPr lang="ko-KR" altLang="en-US" dirty="0" smtClean="0">
                <a:latin typeface="나눔명조" panose="02020603020101020101" pitchFamily="18" charset="-127"/>
                <a:ea typeface="나눔명조" panose="02020603020101020101" pitchFamily="18" charset="-127"/>
              </a:rPr>
              <a:t>운영인력의 관점에서 </a:t>
            </a:r>
            <a:r>
              <a:rPr lang="en-US" altLang="ko-KR" dirty="0" smtClean="0">
                <a:latin typeface="나눔명조" panose="02020603020101020101" pitchFamily="18" charset="-127"/>
                <a:ea typeface="나눔명조" panose="02020603020101020101" pitchFamily="18" charset="-127"/>
              </a:rPr>
              <a:t>search processing language </a:t>
            </a:r>
            <a:r>
              <a:rPr lang="ko-KR" altLang="en-US" dirty="0" smtClean="0">
                <a:latin typeface="나눔명조" panose="02020603020101020101" pitchFamily="18" charset="-127"/>
                <a:ea typeface="나눔명조" panose="02020603020101020101" pitchFamily="18" charset="-127"/>
              </a:rPr>
              <a:t>작성과 데이터관리 인력의 최소화로 운영비용을 획기적으로 줄일 수 있음</a:t>
            </a:r>
            <a:endParaRPr lang="en-US" altLang="ko-KR" dirty="0" smtClean="0">
              <a:latin typeface="나눔명조" panose="02020603020101020101" pitchFamily="18" charset="-127"/>
              <a:ea typeface="나눔명조" panose="02020603020101020101" pitchFamily="18" charset="-127"/>
            </a:endParaRPr>
          </a:p>
        </p:txBody>
      </p:sp>
      <p:sp>
        <p:nvSpPr>
          <p:cNvPr id="14" name="Title 1"/>
          <p:cNvSpPr>
            <a:spLocks noGrp="1"/>
          </p:cNvSpPr>
          <p:nvPr>
            <p:ph type="title"/>
          </p:nvPr>
        </p:nvSpPr>
        <p:spPr>
          <a:xfrm>
            <a:off x="369617" y="511817"/>
            <a:ext cx="9044043" cy="440795"/>
          </a:xfrm>
        </p:spPr>
        <p:txBody>
          <a:bodyPr/>
          <a:lstStyle/>
          <a:p>
            <a:r>
              <a:rPr lang="en-US" altLang="ko-KR" dirty="0">
                <a:latin typeface="나눔명조" panose="02020603020101020101" pitchFamily="18" charset="-127"/>
                <a:ea typeface="나눔명조" panose="02020603020101020101" pitchFamily="18" charset="-127"/>
              </a:rPr>
              <a:t>IT </a:t>
            </a:r>
            <a:r>
              <a:rPr lang="ko-KR" altLang="en-US">
                <a:latin typeface="나눔명조" panose="02020603020101020101" pitchFamily="18" charset="-127"/>
                <a:ea typeface="나눔명조" panose="02020603020101020101" pitchFamily="18" charset="-127"/>
              </a:rPr>
              <a:t>운영관리 </a:t>
            </a:r>
            <a:r>
              <a:rPr lang="en-US" altLang="ko-KR" dirty="0">
                <a:latin typeface="나눔명조" panose="02020603020101020101" pitchFamily="18" charset="-127"/>
                <a:ea typeface="나눔명조" panose="02020603020101020101" pitchFamily="18" charset="-127"/>
              </a:rPr>
              <a:t>proactive </a:t>
            </a:r>
            <a:r>
              <a:rPr lang="ko-KR" altLang="en-US" smtClean="0">
                <a:latin typeface="나눔명조" panose="02020603020101020101" pitchFamily="18" charset="-127"/>
                <a:ea typeface="나눔명조" panose="02020603020101020101" pitchFamily="18" charset="-127"/>
              </a:rPr>
              <a:t>모니터링</a:t>
            </a:r>
            <a:r>
              <a:rPr lang="en-US" altLang="ko-KR" dirty="0" smtClean="0">
                <a:latin typeface="나눔명조" panose="02020603020101020101" pitchFamily="18" charset="-127"/>
                <a:ea typeface="나눔명조" panose="02020603020101020101" pitchFamily="18" charset="-127"/>
              </a:rPr>
              <a:t>/business </a:t>
            </a:r>
            <a:r>
              <a:rPr lang="ko-KR" altLang="en-US">
                <a:latin typeface="나눔명조" panose="02020603020101020101" pitchFamily="18" charset="-127"/>
                <a:ea typeface="나눔명조" panose="02020603020101020101" pitchFamily="18" charset="-127"/>
              </a:rPr>
              <a:t>분석사례 </a:t>
            </a:r>
            <a:r>
              <a:rPr lang="en-US" altLang="ko-KR" dirty="0">
                <a:latin typeface="나눔명조" panose="02020603020101020101" pitchFamily="18" charset="-127"/>
                <a:ea typeface="나눔명조" panose="02020603020101020101" pitchFamily="18" charset="-127"/>
              </a:rPr>
              <a:t>– </a:t>
            </a:r>
            <a:r>
              <a:rPr lang="ko-KR" altLang="en-US" smtClean="0">
                <a:latin typeface="나눔명조" panose="02020603020101020101" pitchFamily="18" charset="-127"/>
                <a:ea typeface="나눔명조" panose="02020603020101020101" pitchFamily="18" charset="-127"/>
              </a:rPr>
              <a:t>삼성전자</a:t>
            </a:r>
            <a:endParaRPr lang="en-US" dirty="0">
              <a:latin typeface="나눔명조" panose="02020603020101020101" pitchFamily="18" charset="-127"/>
              <a:ea typeface="나눔명조" panose="02020603020101020101" pitchFamily="18" charset="-127"/>
            </a:endParaRPr>
          </a:p>
        </p:txBody>
      </p:sp>
      <p:sp>
        <p:nvSpPr>
          <p:cNvPr id="15" name="Text Placeholder 4"/>
          <p:cNvSpPr>
            <a:spLocks noGrp="1"/>
          </p:cNvSpPr>
          <p:nvPr>
            <p:ph type="body" sz="quarter" idx="13"/>
          </p:nvPr>
        </p:nvSpPr>
        <p:spPr>
          <a:xfrm>
            <a:off x="369277" y="193753"/>
            <a:ext cx="9044382" cy="321923"/>
          </a:xfrm>
        </p:spPr>
        <p:txBody>
          <a:bodyPr/>
          <a:lstStyle/>
          <a:p>
            <a:r>
              <a:rPr lang="en-US" altLang="ko-KR" dirty="0" smtClean="0">
                <a:latin typeface="나눔명조" panose="02020603020101020101" pitchFamily="18" charset="-127"/>
                <a:ea typeface="나눔명조" panose="02020603020101020101" pitchFamily="18" charset="-127"/>
              </a:rPr>
              <a:t>4. </a:t>
            </a:r>
            <a:r>
              <a:rPr lang="ko-KR" altLang="en-US" smtClean="0">
                <a:latin typeface="나눔명조" panose="02020603020101020101" pitchFamily="18" charset="-127"/>
                <a:ea typeface="나눔명조" panose="02020603020101020101" pitchFamily="18" charset="-127"/>
              </a:rPr>
              <a:t>구축사례</a:t>
            </a:r>
            <a:endParaRPr lang="en-US" dirty="0">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2149387667"/>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202"/>
          <p:cNvSpPr>
            <a:spLocks noChangeArrowheads="1"/>
          </p:cNvSpPr>
          <p:nvPr/>
        </p:nvSpPr>
        <p:spPr bwMode="auto">
          <a:xfrm>
            <a:off x="389676" y="1905173"/>
            <a:ext cx="9135675" cy="4287021"/>
          </a:xfrm>
          <a:prstGeom prst="rect">
            <a:avLst/>
          </a:prstGeom>
          <a:solidFill>
            <a:schemeClr val="bg1"/>
          </a:solidFill>
          <a:ln w="12700" algn="ctr">
            <a:solidFill>
              <a:sysClr val="window" lastClr="FFFFFF">
                <a:lumMod val="75000"/>
              </a:sysClr>
            </a:solidFill>
            <a:miter lim="800000"/>
            <a:headEnd/>
            <a:tailEnd/>
          </a:ln>
        </p:spPr>
        <p:txBody>
          <a:bodyPr lIns="144000" anchor="ctr"/>
          <a:lstStyle/>
          <a:p>
            <a:pPr fontAlgn="auto" latinLnBrk="0">
              <a:spcBef>
                <a:spcPts val="0"/>
              </a:spcBef>
              <a:spcAft>
                <a:spcPts val="0"/>
              </a:spcAft>
              <a:defRPr/>
            </a:pPr>
            <a:endParaRPr kumimoji="0" lang="ko-KR" altLang="ko-KR" sz="1800" kern="0">
              <a:solidFill>
                <a:schemeClr val="tx1"/>
              </a:solidFill>
              <a:latin typeface="나눔명조" panose="02020603020101020101" pitchFamily="18" charset="-127"/>
              <a:ea typeface="나눔명조" panose="02020603020101020101" pitchFamily="18" charset="-127"/>
            </a:endParaRPr>
          </a:p>
        </p:txBody>
      </p:sp>
      <p:sp>
        <p:nvSpPr>
          <p:cNvPr id="12" name="Title 2"/>
          <p:cNvSpPr txBox="1">
            <a:spLocks/>
          </p:cNvSpPr>
          <p:nvPr/>
        </p:nvSpPr>
        <p:spPr>
          <a:xfrm>
            <a:off x="266431" y="1062848"/>
            <a:ext cx="9144000" cy="857250"/>
          </a:xfrm>
          <a:prstGeom prst="rect">
            <a:avLst/>
          </a:prstGeom>
        </p:spPr>
        <p:txBody>
          <a:bodyPr vert="horz" lIns="91440" tIns="45720" rIns="91440" bIns="45720" rtlCol="0" anchor="ctr">
            <a:normAutofit/>
          </a:bodyPr>
          <a:lstStyle>
            <a:lvl1pPr algn="l" rtl="0" eaLnBrk="0" fontAlgn="base" latinLnBrk="1" hangingPunct="0">
              <a:spcBef>
                <a:spcPct val="0"/>
              </a:spcBef>
              <a:spcAft>
                <a:spcPct val="0"/>
              </a:spcAft>
              <a:defRPr sz="20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000">
                <a:solidFill>
                  <a:schemeClr val="tx1"/>
                </a:solidFill>
                <a:latin typeface="HY견고딕" pitchFamily="18" charset="-127"/>
                <a:ea typeface="HY견고딕" pitchFamily="18" charset="-127"/>
              </a:defRPr>
            </a:lvl2pPr>
            <a:lvl3pPr algn="l" rtl="0" eaLnBrk="0" fontAlgn="base" latinLnBrk="1" hangingPunct="0">
              <a:spcBef>
                <a:spcPct val="0"/>
              </a:spcBef>
              <a:spcAft>
                <a:spcPct val="0"/>
              </a:spcAft>
              <a:defRPr sz="2000">
                <a:solidFill>
                  <a:schemeClr val="tx1"/>
                </a:solidFill>
                <a:latin typeface="HY견고딕" pitchFamily="18" charset="-127"/>
                <a:ea typeface="HY견고딕" pitchFamily="18" charset="-127"/>
              </a:defRPr>
            </a:lvl3pPr>
            <a:lvl4pPr algn="l" rtl="0" eaLnBrk="0" fontAlgn="base" latinLnBrk="1" hangingPunct="0">
              <a:spcBef>
                <a:spcPct val="0"/>
              </a:spcBef>
              <a:spcAft>
                <a:spcPct val="0"/>
              </a:spcAft>
              <a:defRPr sz="2000">
                <a:solidFill>
                  <a:schemeClr val="tx1"/>
                </a:solidFill>
                <a:latin typeface="HY견고딕" pitchFamily="18" charset="-127"/>
                <a:ea typeface="HY견고딕" pitchFamily="18" charset="-127"/>
              </a:defRPr>
            </a:lvl4pPr>
            <a:lvl5pPr algn="l" rtl="0" eaLnBrk="0" fontAlgn="base" latinLnBrk="1" hangingPunct="0">
              <a:spcBef>
                <a:spcPct val="0"/>
              </a:spcBef>
              <a:spcAft>
                <a:spcPct val="0"/>
              </a:spcAft>
              <a:defRPr sz="2000">
                <a:solidFill>
                  <a:schemeClr val="tx1"/>
                </a:solidFill>
                <a:latin typeface="HY견고딕" pitchFamily="18" charset="-127"/>
                <a:ea typeface="HY견고딕" pitchFamily="18" charset="-127"/>
              </a:defRPr>
            </a:lvl5pPr>
            <a:lvl6pPr marL="457200" algn="l" rtl="0" fontAlgn="base" latinLnBrk="1">
              <a:spcBef>
                <a:spcPct val="0"/>
              </a:spcBef>
              <a:spcAft>
                <a:spcPct val="0"/>
              </a:spcAft>
              <a:defRPr sz="2000">
                <a:solidFill>
                  <a:schemeClr val="tx1"/>
                </a:solidFill>
                <a:latin typeface="HY견고딕" pitchFamily="18" charset="-127"/>
                <a:ea typeface="HY견고딕" pitchFamily="18" charset="-127"/>
              </a:defRPr>
            </a:lvl6pPr>
            <a:lvl7pPr marL="914400" algn="l" rtl="0" fontAlgn="base" latinLnBrk="1">
              <a:spcBef>
                <a:spcPct val="0"/>
              </a:spcBef>
              <a:spcAft>
                <a:spcPct val="0"/>
              </a:spcAft>
              <a:defRPr sz="2000">
                <a:solidFill>
                  <a:schemeClr val="tx1"/>
                </a:solidFill>
                <a:latin typeface="HY견고딕" pitchFamily="18" charset="-127"/>
                <a:ea typeface="HY견고딕" pitchFamily="18" charset="-127"/>
              </a:defRPr>
            </a:lvl7pPr>
            <a:lvl8pPr marL="1371600" algn="l" rtl="0" fontAlgn="base" latinLnBrk="1">
              <a:spcBef>
                <a:spcPct val="0"/>
              </a:spcBef>
              <a:spcAft>
                <a:spcPct val="0"/>
              </a:spcAft>
              <a:defRPr sz="2000">
                <a:solidFill>
                  <a:schemeClr val="tx1"/>
                </a:solidFill>
                <a:latin typeface="HY견고딕" pitchFamily="18" charset="-127"/>
                <a:ea typeface="HY견고딕" pitchFamily="18" charset="-127"/>
              </a:defRPr>
            </a:lvl8pPr>
            <a:lvl9pPr marL="1828800" algn="l" rtl="0" fontAlgn="base" latinLnBrk="1">
              <a:spcBef>
                <a:spcPct val="0"/>
              </a:spcBef>
              <a:spcAft>
                <a:spcPct val="0"/>
              </a:spcAft>
              <a:defRPr sz="2000">
                <a:solidFill>
                  <a:schemeClr val="tx1"/>
                </a:solidFill>
                <a:latin typeface="HY견고딕" pitchFamily="18" charset="-127"/>
                <a:ea typeface="HY견고딕" pitchFamily="18" charset="-127"/>
              </a:defRPr>
            </a:lvl9pPr>
          </a:lstStyle>
          <a:p>
            <a:pPr marL="342900" indent="-342900">
              <a:buFont typeface="Arial"/>
              <a:buChar char="•"/>
            </a:pPr>
            <a:r>
              <a:rPr lang="ko-KR" altLang="en-US" dirty="0" smtClean="0">
                <a:latin typeface="나눔명조" panose="02020603020101020101" pitchFamily="18" charset="-127"/>
                <a:ea typeface="나눔명조" panose="02020603020101020101" pitchFamily="18" charset="-127"/>
                <a:cs typeface="맑은 고딕"/>
              </a:rPr>
              <a:t>기존 </a:t>
            </a:r>
            <a:r>
              <a:rPr lang="en-US" altLang="ko-KR" dirty="0" smtClean="0">
                <a:latin typeface="나눔명조" panose="02020603020101020101" pitchFamily="18" charset="-127"/>
                <a:ea typeface="나눔명조" panose="02020603020101020101" pitchFamily="18" charset="-127"/>
                <a:cs typeface="맑은 고딕"/>
              </a:rPr>
              <a:t>SIEM</a:t>
            </a:r>
            <a:r>
              <a:rPr lang="ko-KR" altLang="en-US" dirty="0" smtClean="0">
                <a:latin typeface="나눔명조" panose="02020603020101020101" pitchFamily="18" charset="-127"/>
                <a:ea typeface="나눔명조" panose="02020603020101020101" pitchFamily="18" charset="-127"/>
                <a:cs typeface="맑은 고딕"/>
              </a:rPr>
              <a:t>솔루션의 취약점을 해결하여 강력한 보안 인프라 구현</a:t>
            </a:r>
            <a:endParaRPr lang="en-US" altLang="ko-KR" dirty="0">
              <a:latin typeface="나눔명조" panose="02020603020101020101" pitchFamily="18" charset="-127"/>
              <a:ea typeface="나눔명조" panose="02020603020101020101" pitchFamily="18" charset="-127"/>
              <a:cs typeface="맑은 고딕"/>
            </a:endParaRPr>
          </a:p>
        </p:txBody>
      </p:sp>
      <p:pic>
        <p:nvPicPr>
          <p:cNvPr id="13" name="Picture 12"/>
          <p:cNvPicPr>
            <a:picLocks noChangeAspect="1"/>
          </p:cNvPicPr>
          <p:nvPr/>
        </p:nvPicPr>
        <p:blipFill>
          <a:blip r:embed="rId3"/>
          <a:stretch>
            <a:fillRect/>
          </a:stretch>
        </p:blipFill>
        <p:spPr>
          <a:xfrm>
            <a:off x="8705216" y="1230838"/>
            <a:ext cx="917660" cy="611773"/>
          </a:xfrm>
          <a:prstGeom prst="rect">
            <a:avLst/>
          </a:prstGeom>
        </p:spPr>
      </p:pic>
      <p:pic>
        <p:nvPicPr>
          <p:cNvPr id="14" name="Picture 13"/>
          <p:cNvPicPr>
            <a:picLocks noChangeAspect="1"/>
          </p:cNvPicPr>
          <p:nvPr/>
        </p:nvPicPr>
        <p:blipFill>
          <a:blip r:embed="rId4"/>
          <a:stretch>
            <a:fillRect/>
          </a:stretch>
        </p:blipFill>
        <p:spPr>
          <a:xfrm>
            <a:off x="5635702" y="2545831"/>
            <a:ext cx="3351502" cy="2777852"/>
          </a:xfrm>
          <a:prstGeom prst="rect">
            <a:avLst/>
          </a:prstGeom>
        </p:spPr>
      </p:pic>
      <p:pic>
        <p:nvPicPr>
          <p:cNvPr id="15" name="Picture 14"/>
          <p:cNvPicPr>
            <a:picLocks noChangeAspect="1"/>
          </p:cNvPicPr>
          <p:nvPr/>
        </p:nvPicPr>
        <p:blipFill>
          <a:blip r:embed="rId5"/>
          <a:stretch>
            <a:fillRect/>
          </a:stretch>
        </p:blipFill>
        <p:spPr>
          <a:xfrm>
            <a:off x="999004" y="2692940"/>
            <a:ext cx="3150360" cy="2466641"/>
          </a:xfrm>
          <a:prstGeom prst="rect">
            <a:avLst/>
          </a:prstGeom>
        </p:spPr>
      </p:pic>
      <p:sp>
        <p:nvSpPr>
          <p:cNvPr id="16" name="Rounded Rectangle 15"/>
          <p:cNvSpPr/>
          <p:nvPr/>
        </p:nvSpPr>
        <p:spPr>
          <a:xfrm>
            <a:off x="934072" y="2028383"/>
            <a:ext cx="3257232" cy="354227"/>
          </a:xfrm>
          <a:prstGeom prst="roundRect">
            <a:avLst/>
          </a:prstGeom>
          <a:solidFill>
            <a:schemeClr val="bg1">
              <a:lumMod val="75000"/>
            </a:schemeClr>
          </a:solidFill>
          <a:ln w="12700" cmpd="sng">
            <a:solidFill>
              <a:schemeClr val="tx1">
                <a:lumMod val="50000"/>
                <a:lumOff val="50000"/>
              </a:schemeClr>
            </a:solidFill>
          </a:ln>
          <a:effectLst/>
          <a:scene3d>
            <a:camera prst="orthographicFront"/>
            <a:lightRig rig="threePt" dir="t"/>
          </a:scene3d>
          <a:sp3d>
            <a:bevelT/>
          </a:sp3d>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51426" tIns="25713" rIns="51426" bIns="25713" numCol="1" spcCol="0" rtlCol="0" fromWordArt="0" anchor="ctr" anchorCtr="0" forceAA="0" compatLnSpc="1">
            <a:prstTxWarp prst="textNoShape">
              <a:avLst/>
            </a:prstTxWarp>
            <a:noAutofit/>
          </a:bodyPr>
          <a:lstStyle/>
          <a:p>
            <a:pPr algn="ctr"/>
            <a:r>
              <a:rPr lang="en-US" dirty="0" smtClean="0">
                <a:latin typeface="나눔명조" panose="02020603020101020101" pitchFamily="18" charset="-127"/>
                <a:ea typeface="나눔명조" panose="02020603020101020101" pitchFamily="18" charset="-127"/>
              </a:rPr>
              <a:t>Traditional SIEM</a:t>
            </a:r>
            <a:endParaRPr lang="en-US" dirty="0">
              <a:latin typeface="나눔명조" panose="02020603020101020101" pitchFamily="18" charset="-127"/>
              <a:ea typeface="나눔명조" panose="02020603020101020101" pitchFamily="18" charset="-127"/>
            </a:endParaRPr>
          </a:p>
        </p:txBody>
      </p:sp>
      <p:sp>
        <p:nvSpPr>
          <p:cNvPr id="17" name="Rounded Rectangle 16"/>
          <p:cNvSpPr/>
          <p:nvPr/>
        </p:nvSpPr>
        <p:spPr>
          <a:xfrm>
            <a:off x="5635702" y="2028383"/>
            <a:ext cx="3257232" cy="354227"/>
          </a:xfrm>
          <a:prstGeom prst="roundRect">
            <a:avLst/>
          </a:prstGeom>
          <a:solidFill>
            <a:schemeClr val="bg1">
              <a:lumMod val="75000"/>
            </a:schemeClr>
          </a:solidFill>
          <a:ln w="12700" cmpd="sng">
            <a:solidFill>
              <a:schemeClr val="tx1">
                <a:lumMod val="50000"/>
                <a:lumOff val="50000"/>
              </a:schemeClr>
            </a:solidFill>
          </a:ln>
          <a:effectLst/>
          <a:scene3d>
            <a:camera prst="orthographicFront"/>
            <a:lightRig rig="threePt" dir="t"/>
          </a:scene3d>
          <a:sp3d>
            <a:bevelT/>
          </a:sp3d>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51426" tIns="25713" rIns="51426" bIns="25713" numCol="1" spcCol="0" rtlCol="0" fromWordArt="0" anchor="ctr" anchorCtr="0" forceAA="0" compatLnSpc="1">
            <a:prstTxWarp prst="textNoShape">
              <a:avLst/>
            </a:prstTxWarp>
            <a:noAutofit/>
          </a:bodyPr>
          <a:lstStyle/>
          <a:p>
            <a:pPr algn="ctr"/>
            <a:r>
              <a:rPr lang="en-US" dirty="0" smtClean="0">
                <a:latin typeface="나눔명조" panose="02020603020101020101" pitchFamily="18" charset="-127"/>
                <a:ea typeface="나눔명조" panose="02020603020101020101" pitchFamily="18" charset="-127"/>
              </a:rPr>
              <a:t>Splunk</a:t>
            </a:r>
            <a:endParaRPr lang="en-US" dirty="0">
              <a:latin typeface="나눔명조" panose="02020603020101020101" pitchFamily="18" charset="-127"/>
              <a:ea typeface="나눔명조" panose="02020603020101020101" pitchFamily="18" charset="-127"/>
            </a:endParaRPr>
          </a:p>
        </p:txBody>
      </p:sp>
      <p:sp>
        <p:nvSpPr>
          <p:cNvPr id="18" name="TextBox 17"/>
          <p:cNvSpPr txBox="1"/>
          <p:nvPr/>
        </p:nvSpPr>
        <p:spPr>
          <a:xfrm>
            <a:off x="4538991" y="3424515"/>
            <a:ext cx="627728" cy="321592"/>
          </a:xfrm>
          <a:prstGeom prst="rect">
            <a:avLst/>
          </a:prstGeom>
        </p:spPr>
        <p:txBody>
          <a:bodyPr wrap="square" lIns="28922" tIns="14461" rIns="28922" bIns="14461" rtlCol="0">
            <a:spAutoFit/>
          </a:bodyPr>
          <a:lstStyle/>
          <a:p>
            <a:r>
              <a:rPr lang="en-US" dirty="0" smtClean="0">
                <a:latin typeface="나눔명조" panose="02020603020101020101" pitchFamily="18" charset="-127"/>
                <a:ea typeface="나눔명조" panose="02020603020101020101" pitchFamily="18" charset="-127"/>
              </a:rPr>
              <a:t>VS.</a:t>
            </a:r>
          </a:p>
        </p:txBody>
      </p:sp>
      <p:sp>
        <p:nvSpPr>
          <p:cNvPr id="19" name="TextBox 18"/>
          <p:cNvSpPr txBox="1"/>
          <p:nvPr/>
        </p:nvSpPr>
        <p:spPr bwMode="gray">
          <a:xfrm>
            <a:off x="661319" y="5352122"/>
            <a:ext cx="8843727" cy="900759"/>
          </a:xfrm>
          <a:prstGeom prst="rect">
            <a:avLst/>
          </a:prstGeom>
          <a:noFill/>
        </p:spPr>
        <p:txBody>
          <a:bodyPr wrap="square" rtlCol="0">
            <a:spAutoFit/>
          </a:bodyPr>
          <a:lstStyle/>
          <a:p>
            <a:pPr>
              <a:lnSpc>
                <a:spcPct val="110000"/>
              </a:lnSpc>
            </a:pPr>
            <a:r>
              <a:rPr lang="ko-KR" altLang="en-US" sz="1600" dirty="0" smtClean="0">
                <a:latin typeface="나눔명조" panose="02020603020101020101" pitchFamily="18" charset="-127"/>
                <a:ea typeface="나눔명조" panose="02020603020101020101" pitchFamily="18" charset="-127"/>
              </a:rPr>
              <a:t>기존의 전통적인 </a:t>
            </a:r>
            <a:r>
              <a:rPr lang="en-US" altLang="ko-KR" sz="1600" dirty="0" smtClean="0">
                <a:latin typeface="나눔명조" panose="02020603020101020101" pitchFamily="18" charset="-127"/>
                <a:ea typeface="나눔명조" panose="02020603020101020101" pitchFamily="18" charset="-127"/>
              </a:rPr>
              <a:t>SIEM</a:t>
            </a:r>
            <a:r>
              <a:rPr lang="ko-KR" altLang="en-US" sz="1600" dirty="0" smtClean="0">
                <a:latin typeface="나눔명조" panose="02020603020101020101" pitchFamily="18" charset="-127"/>
                <a:ea typeface="나눔명조" panose="02020603020101020101" pitchFamily="18" charset="-127"/>
              </a:rPr>
              <a:t>제품인 </a:t>
            </a:r>
            <a:r>
              <a:rPr lang="en-US" altLang="ko-KR" sz="1600" dirty="0" err="1" smtClean="0">
                <a:latin typeface="나눔명조" panose="02020603020101020101" pitchFamily="18" charset="-127"/>
                <a:ea typeface="나눔명조" panose="02020603020101020101" pitchFamily="18" charset="-127"/>
              </a:rPr>
              <a:t>Arcsight</a:t>
            </a:r>
            <a:r>
              <a:rPr lang="ko-KR" altLang="en-US" sz="1600" dirty="0" smtClean="0">
                <a:latin typeface="나눔명조" panose="02020603020101020101" pitchFamily="18" charset="-127"/>
                <a:ea typeface="나눔명조" panose="02020603020101020101" pitchFamily="18" charset="-127"/>
              </a:rPr>
              <a:t>를 활용한 전사적 보안운영을 하는 상황에서 </a:t>
            </a:r>
            <a:r>
              <a:rPr lang="en-US" altLang="ko-KR" sz="1600" dirty="0" smtClean="0">
                <a:latin typeface="나눔명조" panose="02020603020101020101" pitchFamily="18" charset="-127"/>
                <a:ea typeface="나눔명조" panose="02020603020101020101" pitchFamily="18" charset="-127"/>
              </a:rPr>
              <a:t>data reduction</a:t>
            </a:r>
            <a:r>
              <a:rPr lang="ko-KR" altLang="en-US" sz="1600" dirty="0" smtClean="0">
                <a:latin typeface="나눔명조" panose="02020603020101020101" pitchFamily="18" charset="-127"/>
                <a:ea typeface="나눔명조" panose="02020603020101020101" pitchFamily="18" charset="-127"/>
              </a:rPr>
              <a:t> </a:t>
            </a:r>
            <a:r>
              <a:rPr lang="en-US" altLang="ko-KR" sz="1600" dirty="0" smtClean="0">
                <a:latin typeface="나눔명조" panose="02020603020101020101" pitchFamily="18" charset="-127"/>
                <a:ea typeface="나눔명조" panose="02020603020101020101" pitchFamily="18" charset="-127"/>
              </a:rPr>
              <a:t>model</a:t>
            </a:r>
            <a:r>
              <a:rPr lang="ko-KR" altLang="en-US" sz="1600" dirty="0" smtClean="0">
                <a:latin typeface="나눔명조" panose="02020603020101020101" pitchFamily="18" charset="-127"/>
                <a:ea typeface="나눔명조" panose="02020603020101020101" pitchFamily="18" charset="-127"/>
              </a:rPr>
              <a:t>로 인하여 발생할 수 밖에 없는 보안의 취약점을 극복하기 위해 </a:t>
            </a:r>
            <a:r>
              <a:rPr lang="en-US" altLang="ko-KR" sz="1600" dirty="0" smtClean="0">
                <a:latin typeface="나눔명조" panose="02020603020101020101" pitchFamily="18" charset="-127"/>
                <a:ea typeface="나눔명조" panose="02020603020101020101" pitchFamily="18" charset="-127"/>
              </a:rPr>
              <a:t>SIEM</a:t>
            </a:r>
            <a:r>
              <a:rPr lang="ko-KR" altLang="en-US" sz="1600" dirty="0" smtClean="0">
                <a:latin typeface="나눔명조" panose="02020603020101020101" pitchFamily="18" charset="-127"/>
                <a:ea typeface="나눔명조" panose="02020603020101020101" pitchFamily="18" charset="-127"/>
              </a:rPr>
              <a:t>제품의 </a:t>
            </a:r>
            <a:r>
              <a:rPr lang="en-US" altLang="ko-KR" sz="1600" dirty="0" smtClean="0">
                <a:latin typeface="나눔명조" panose="02020603020101020101" pitchFamily="18" charset="-127"/>
                <a:ea typeface="나눔명조" panose="02020603020101020101" pitchFamily="18" charset="-127"/>
              </a:rPr>
              <a:t>log</a:t>
            </a:r>
            <a:r>
              <a:rPr lang="ko-KR" altLang="en-US" sz="1600" dirty="0" smtClean="0">
                <a:latin typeface="나눔명조" panose="02020603020101020101" pitchFamily="18" charset="-127"/>
                <a:ea typeface="나눔명조" panose="02020603020101020101" pitchFamily="18" charset="-127"/>
              </a:rPr>
              <a:t>와 다른 데이터를 함께 분석하여 보안 시스템의 완결성 제고</a:t>
            </a:r>
            <a:endParaRPr lang="en-US" sz="1600" dirty="0">
              <a:latin typeface="나눔명조" panose="02020603020101020101" pitchFamily="18" charset="-127"/>
              <a:ea typeface="나눔명조" panose="02020603020101020101" pitchFamily="18" charset="-127"/>
            </a:endParaRPr>
          </a:p>
        </p:txBody>
      </p:sp>
      <p:sp>
        <p:nvSpPr>
          <p:cNvPr id="20" name="Title 1"/>
          <p:cNvSpPr>
            <a:spLocks noGrp="1"/>
          </p:cNvSpPr>
          <p:nvPr>
            <p:ph type="title"/>
          </p:nvPr>
        </p:nvSpPr>
        <p:spPr>
          <a:xfrm>
            <a:off x="369617" y="511817"/>
            <a:ext cx="9044043" cy="440795"/>
          </a:xfrm>
        </p:spPr>
        <p:txBody>
          <a:bodyPr/>
          <a:lstStyle/>
          <a:p>
            <a:r>
              <a:rPr lang="ko-KR" altLang="en-US" dirty="0">
                <a:latin typeface="나눔명조" panose="02020603020101020101" pitchFamily="18" charset="-127"/>
                <a:ea typeface="나눔명조" panose="02020603020101020101" pitchFamily="18" charset="-127"/>
              </a:rPr>
              <a:t>보안관리 및 침입탐지분석사례 </a:t>
            </a:r>
            <a:r>
              <a:rPr lang="en-US" altLang="ko-KR" dirty="0">
                <a:latin typeface="나눔명조" panose="02020603020101020101" pitchFamily="18" charset="-127"/>
                <a:ea typeface="나눔명조" panose="02020603020101020101" pitchFamily="18" charset="-127"/>
              </a:rPr>
              <a:t>– </a:t>
            </a:r>
            <a:r>
              <a:rPr lang="ko-KR" altLang="en-US">
                <a:latin typeface="나눔명조" panose="02020603020101020101" pitchFamily="18" charset="-127"/>
                <a:ea typeface="나눔명조" panose="02020603020101020101" pitchFamily="18" charset="-127"/>
              </a:rPr>
              <a:t>현대자동차</a:t>
            </a:r>
            <a:endParaRPr lang="en-US" dirty="0">
              <a:latin typeface="나눔명조" panose="02020603020101020101" pitchFamily="18" charset="-127"/>
              <a:ea typeface="나눔명조" panose="02020603020101020101" pitchFamily="18" charset="-127"/>
            </a:endParaRPr>
          </a:p>
        </p:txBody>
      </p:sp>
      <p:sp>
        <p:nvSpPr>
          <p:cNvPr id="21" name="Text Placeholder 4"/>
          <p:cNvSpPr>
            <a:spLocks noGrp="1"/>
          </p:cNvSpPr>
          <p:nvPr>
            <p:ph type="body" sz="quarter" idx="13"/>
          </p:nvPr>
        </p:nvSpPr>
        <p:spPr>
          <a:xfrm>
            <a:off x="369277" y="193753"/>
            <a:ext cx="9044382" cy="321923"/>
          </a:xfrm>
        </p:spPr>
        <p:txBody>
          <a:bodyPr/>
          <a:lstStyle/>
          <a:p>
            <a:r>
              <a:rPr lang="en-US" altLang="ko-KR" dirty="0" smtClean="0">
                <a:latin typeface="나눔명조" panose="02020603020101020101" pitchFamily="18" charset="-127"/>
                <a:ea typeface="나눔명조" panose="02020603020101020101" pitchFamily="18" charset="-127"/>
              </a:rPr>
              <a:t>4. </a:t>
            </a:r>
            <a:r>
              <a:rPr lang="ko-KR" altLang="en-US" smtClean="0">
                <a:latin typeface="나눔명조" panose="02020603020101020101" pitchFamily="18" charset="-127"/>
                <a:ea typeface="나눔명조" panose="02020603020101020101" pitchFamily="18" charset="-127"/>
              </a:rPr>
              <a:t>구축사례</a:t>
            </a:r>
            <a:endParaRPr lang="en-US" dirty="0">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3168251763"/>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202"/>
          <p:cNvSpPr>
            <a:spLocks noChangeArrowheads="1"/>
          </p:cNvSpPr>
          <p:nvPr/>
        </p:nvSpPr>
        <p:spPr bwMode="auto">
          <a:xfrm>
            <a:off x="389676" y="1905173"/>
            <a:ext cx="9135675" cy="4287021"/>
          </a:xfrm>
          <a:prstGeom prst="rect">
            <a:avLst/>
          </a:prstGeom>
          <a:solidFill>
            <a:schemeClr val="bg1"/>
          </a:solidFill>
          <a:ln w="12700" algn="ctr">
            <a:solidFill>
              <a:sysClr val="window" lastClr="FFFFFF">
                <a:lumMod val="75000"/>
              </a:sysClr>
            </a:solidFill>
            <a:miter lim="800000"/>
            <a:headEnd/>
            <a:tailEnd/>
          </a:ln>
        </p:spPr>
        <p:txBody>
          <a:bodyPr lIns="144000" anchor="ctr"/>
          <a:lstStyle/>
          <a:p>
            <a:pPr fontAlgn="auto" latinLnBrk="0">
              <a:spcBef>
                <a:spcPts val="0"/>
              </a:spcBef>
              <a:spcAft>
                <a:spcPts val="0"/>
              </a:spcAft>
              <a:defRPr/>
            </a:pPr>
            <a:endParaRPr kumimoji="0" lang="ko-KR" altLang="ko-KR" sz="1800" kern="0">
              <a:solidFill>
                <a:schemeClr val="tx1"/>
              </a:solidFill>
              <a:latin typeface="나눔명조" panose="02020603020101020101" pitchFamily="18" charset="-127"/>
              <a:ea typeface="나눔명조" panose="02020603020101020101" pitchFamily="18" charset="-127"/>
            </a:endParaRPr>
          </a:p>
        </p:txBody>
      </p:sp>
      <p:sp>
        <p:nvSpPr>
          <p:cNvPr id="12" name="Title 2"/>
          <p:cNvSpPr txBox="1">
            <a:spLocks/>
          </p:cNvSpPr>
          <p:nvPr/>
        </p:nvSpPr>
        <p:spPr>
          <a:xfrm>
            <a:off x="266431" y="1062848"/>
            <a:ext cx="8413798" cy="857250"/>
          </a:xfrm>
          <a:prstGeom prst="rect">
            <a:avLst/>
          </a:prstGeom>
        </p:spPr>
        <p:txBody>
          <a:bodyPr vert="horz" lIns="91440" tIns="45720" rIns="91440" bIns="45720" rtlCol="0" anchor="ctr">
            <a:normAutofit fontScale="70000" lnSpcReduction="20000"/>
          </a:bodyPr>
          <a:lstStyle>
            <a:lvl1pPr algn="l" rtl="0" eaLnBrk="0" fontAlgn="base" latinLnBrk="1" hangingPunct="0">
              <a:spcBef>
                <a:spcPct val="0"/>
              </a:spcBef>
              <a:spcAft>
                <a:spcPct val="0"/>
              </a:spcAft>
              <a:defRPr sz="20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000">
                <a:solidFill>
                  <a:schemeClr val="tx1"/>
                </a:solidFill>
                <a:latin typeface="HY견고딕" pitchFamily="18" charset="-127"/>
                <a:ea typeface="HY견고딕" pitchFamily="18" charset="-127"/>
              </a:defRPr>
            </a:lvl2pPr>
            <a:lvl3pPr algn="l" rtl="0" eaLnBrk="0" fontAlgn="base" latinLnBrk="1" hangingPunct="0">
              <a:spcBef>
                <a:spcPct val="0"/>
              </a:spcBef>
              <a:spcAft>
                <a:spcPct val="0"/>
              </a:spcAft>
              <a:defRPr sz="2000">
                <a:solidFill>
                  <a:schemeClr val="tx1"/>
                </a:solidFill>
                <a:latin typeface="HY견고딕" pitchFamily="18" charset="-127"/>
                <a:ea typeface="HY견고딕" pitchFamily="18" charset="-127"/>
              </a:defRPr>
            </a:lvl3pPr>
            <a:lvl4pPr algn="l" rtl="0" eaLnBrk="0" fontAlgn="base" latinLnBrk="1" hangingPunct="0">
              <a:spcBef>
                <a:spcPct val="0"/>
              </a:spcBef>
              <a:spcAft>
                <a:spcPct val="0"/>
              </a:spcAft>
              <a:defRPr sz="2000">
                <a:solidFill>
                  <a:schemeClr val="tx1"/>
                </a:solidFill>
                <a:latin typeface="HY견고딕" pitchFamily="18" charset="-127"/>
                <a:ea typeface="HY견고딕" pitchFamily="18" charset="-127"/>
              </a:defRPr>
            </a:lvl4pPr>
            <a:lvl5pPr algn="l" rtl="0" eaLnBrk="0" fontAlgn="base" latinLnBrk="1" hangingPunct="0">
              <a:spcBef>
                <a:spcPct val="0"/>
              </a:spcBef>
              <a:spcAft>
                <a:spcPct val="0"/>
              </a:spcAft>
              <a:defRPr sz="2000">
                <a:solidFill>
                  <a:schemeClr val="tx1"/>
                </a:solidFill>
                <a:latin typeface="HY견고딕" pitchFamily="18" charset="-127"/>
                <a:ea typeface="HY견고딕" pitchFamily="18" charset="-127"/>
              </a:defRPr>
            </a:lvl5pPr>
            <a:lvl6pPr marL="457200" algn="l" rtl="0" fontAlgn="base" latinLnBrk="1">
              <a:spcBef>
                <a:spcPct val="0"/>
              </a:spcBef>
              <a:spcAft>
                <a:spcPct val="0"/>
              </a:spcAft>
              <a:defRPr sz="2000">
                <a:solidFill>
                  <a:schemeClr val="tx1"/>
                </a:solidFill>
                <a:latin typeface="HY견고딕" pitchFamily="18" charset="-127"/>
                <a:ea typeface="HY견고딕" pitchFamily="18" charset="-127"/>
              </a:defRPr>
            </a:lvl6pPr>
            <a:lvl7pPr marL="914400" algn="l" rtl="0" fontAlgn="base" latinLnBrk="1">
              <a:spcBef>
                <a:spcPct val="0"/>
              </a:spcBef>
              <a:spcAft>
                <a:spcPct val="0"/>
              </a:spcAft>
              <a:defRPr sz="2000">
                <a:solidFill>
                  <a:schemeClr val="tx1"/>
                </a:solidFill>
                <a:latin typeface="HY견고딕" pitchFamily="18" charset="-127"/>
                <a:ea typeface="HY견고딕" pitchFamily="18" charset="-127"/>
              </a:defRPr>
            </a:lvl7pPr>
            <a:lvl8pPr marL="1371600" algn="l" rtl="0" fontAlgn="base" latinLnBrk="1">
              <a:spcBef>
                <a:spcPct val="0"/>
              </a:spcBef>
              <a:spcAft>
                <a:spcPct val="0"/>
              </a:spcAft>
              <a:defRPr sz="2000">
                <a:solidFill>
                  <a:schemeClr val="tx1"/>
                </a:solidFill>
                <a:latin typeface="HY견고딕" pitchFamily="18" charset="-127"/>
                <a:ea typeface="HY견고딕" pitchFamily="18" charset="-127"/>
              </a:defRPr>
            </a:lvl8pPr>
            <a:lvl9pPr marL="1828800" algn="l" rtl="0" fontAlgn="base" latinLnBrk="1">
              <a:spcBef>
                <a:spcPct val="0"/>
              </a:spcBef>
              <a:spcAft>
                <a:spcPct val="0"/>
              </a:spcAft>
              <a:defRPr sz="2000">
                <a:solidFill>
                  <a:schemeClr val="tx1"/>
                </a:solidFill>
                <a:latin typeface="HY견고딕" pitchFamily="18" charset="-127"/>
                <a:ea typeface="HY견고딕" pitchFamily="18" charset="-127"/>
              </a:defRPr>
            </a:lvl9pPr>
          </a:lstStyle>
          <a:p>
            <a:pPr marL="342900" indent="-342900">
              <a:buFont typeface="Arial"/>
              <a:buChar char="•"/>
            </a:pPr>
            <a:r>
              <a:rPr lang="ko-KR" altLang="en-US" dirty="0" smtClean="0">
                <a:latin typeface="나눔명조" panose="02020603020101020101" pitchFamily="18" charset="-127"/>
                <a:ea typeface="나눔명조" panose="02020603020101020101" pitchFamily="18" charset="-127"/>
                <a:cs typeface="맑은 고딕"/>
              </a:rPr>
              <a:t>전통적인 </a:t>
            </a:r>
            <a:r>
              <a:rPr lang="en-US" altLang="ko-KR" dirty="0" smtClean="0">
                <a:latin typeface="나눔명조" panose="02020603020101020101" pitchFamily="18" charset="-127"/>
                <a:ea typeface="나눔명조" panose="02020603020101020101" pitchFamily="18" charset="-127"/>
                <a:cs typeface="맑은 고딕"/>
              </a:rPr>
              <a:t>SIEM</a:t>
            </a:r>
            <a:r>
              <a:rPr lang="ko-KR" altLang="en-US" dirty="0" smtClean="0">
                <a:latin typeface="나눔명조" panose="02020603020101020101" pitchFamily="18" charset="-127"/>
                <a:ea typeface="나눔명조" panose="02020603020101020101" pitchFamily="18" charset="-127"/>
                <a:cs typeface="맑은 고딕"/>
              </a:rPr>
              <a:t>제품을 활용하는 경우는 </a:t>
            </a:r>
            <a:r>
              <a:rPr lang="en-US" altLang="ko-KR" dirty="0" smtClean="0">
                <a:latin typeface="나눔명조" panose="02020603020101020101" pitchFamily="18" charset="-127"/>
                <a:ea typeface="나눔명조" panose="02020603020101020101" pitchFamily="18" charset="-127"/>
                <a:cs typeface="맑은 고딕"/>
              </a:rPr>
              <a:t>Connector</a:t>
            </a:r>
            <a:r>
              <a:rPr lang="ko-KR" altLang="en-US" dirty="0" smtClean="0">
                <a:latin typeface="나눔명조" panose="02020603020101020101" pitchFamily="18" charset="-127"/>
                <a:ea typeface="나눔명조" panose="02020603020101020101" pitchFamily="18" charset="-127"/>
                <a:cs typeface="맑은 고딕"/>
              </a:rPr>
              <a:t>개발로 인한 비용과 시간의 제약발생</a:t>
            </a:r>
            <a:r>
              <a:rPr lang="en-US" altLang="ko-KR" dirty="0" smtClean="0">
                <a:latin typeface="나눔명조" panose="02020603020101020101" pitchFamily="18" charset="-127"/>
                <a:ea typeface="나눔명조" panose="02020603020101020101" pitchFamily="18" charset="-127"/>
                <a:cs typeface="맑은 고딕"/>
              </a:rPr>
              <a:t>,</a:t>
            </a:r>
            <a:r>
              <a:rPr lang="ko-KR" altLang="en-US" dirty="0" smtClean="0">
                <a:latin typeface="나눔명조" panose="02020603020101020101" pitchFamily="18" charset="-127"/>
                <a:ea typeface="나눔명조" panose="02020603020101020101" pitchFamily="18" charset="-127"/>
                <a:cs typeface="맑은 고딕"/>
              </a:rPr>
              <a:t> </a:t>
            </a:r>
            <a:r>
              <a:rPr lang="en-US" altLang="ko-KR" dirty="0" smtClean="0">
                <a:latin typeface="나눔명조" panose="02020603020101020101" pitchFamily="18" charset="-127"/>
                <a:ea typeface="나눔명조" panose="02020603020101020101" pitchFamily="18" charset="-127"/>
                <a:cs typeface="맑은 고딕"/>
              </a:rPr>
              <a:t>Splunk</a:t>
            </a:r>
            <a:r>
              <a:rPr lang="ko-KR" altLang="en-US" dirty="0" smtClean="0">
                <a:latin typeface="나눔명조" panose="02020603020101020101" pitchFamily="18" charset="-127"/>
                <a:ea typeface="나눔명조" panose="02020603020101020101" pitchFamily="18" charset="-127"/>
                <a:cs typeface="맑은 고딕"/>
              </a:rPr>
              <a:t>는 </a:t>
            </a:r>
            <a:r>
              <a:rPr lang="en-US" altLang="ko-KR" dirty="0" smtClean="0">
                <a:latin typeface="나눔명조" panose="02020603020101020101" pitchFamily="18" charset="-127"/>
                <a:ea typeface="나눔명조" panose="02020603020101020101" pitchFamily="18" charset="-127"/>
                <a:cs typeface="맑은 고딕"/>
              </a:rPr>
              <a:t>Agent/Agentless</a:t>
            </a:r>
            <a:r>
              <a:rPr lang="ko-KR" altLang="en-US" dirty="0" smtClean="0">
                <a:latin typeface="나눔명조" panose="02020603020101020101" pitchFamily="18" charset="-127"/>
                <a:ea typeface="나눔명조" panose="02020603020101020101" pitchFamily="18" charset="-127"/>
                <a:cs typeface="맑은 고딕"/>
              </a:rPr>
              <a:t>모두 가능하여 비용절감</a:t>
            </a:r>
            <a:endParaRPr lang="en-US" altLang="ko-KR" dirty="0" smtClean="0">
              <a:latin typeface="나눔명조" panose="02020603020101020101" pitchFamily="18" charset="-127"/>
              <a:ea typeface="나눔명조" panose="02020603020101020101" pitchFamily="18" charset="-127"/>
              <a:cs typeface="맑은 고딕"/>
            </a:endParaRPr>
          </a:p>
          <a:p>
            <a:pPr marL="342900" indent="-342900">
              <a:buFont typeface="Arial"/>
              <a:buChar char="•"/>
            </a:pPr>
            <a:r>
              <a:rPr lang="ko-KR" altLang="en-US" dirty="0" smtClean="0">
                <a:latin typeface="나눔명조" panose="02020603020101020101" pitchFamily="18" charset="-127"/>
                <a:ea typeface="나눔명조" panose="02020603020101020101" pitchFamily="18" charset="-127"/>
                <a:cs typeface="맑은 고딕"/>
              </a:rPr>
              <a:t>전통적인 </a:t>
            </a:r>
            <a:r>
              <a:rPr lang="en-US" altLang="ko-KR" dirty="0" smtClean="0">
                <a:latin typeface="나눔명조" panose="02020603020101020101" pitchFamily="18" charset="-127"/>
                <a:ea typeface="나눔명조" panose="02020603020101020101" pitchFamily="18" charset="-127"/>
                <a:cs typeface="맑은 고딕"/>
              </a:rPr>
              <a:t>SIEM</a:t>
            </a:r>
            <a:r>
              <a:rPr lang="ko-KR" altLang="en-US" dirty="0" smtClean="0">
                <a:latin typeface="나눔명조" panose="02020603020101020101" pitchFamily="18" charset="-127"/>
                <a:ea typeface="나눔명조" panose="02020603020101020101" pitchFamily="18" charset="-127"/>
                <a:cs typeface="맑은 고딕"/>
              </a:rPr>
              <a:t>제품의 자체</a:t>
            </a:r>
            <a:r>
              <a:rPr lang="en-US" altLang="ko-KR" dirty="0" smtClean="0">
                <a:latin typeface="나눔명조" panose="02020603020101020101" pitchFamily="18" charset="-127"/>
                <a:ea typeface="나눔명조" panose="02020603020101020101" pitchFamily="18" charset="-127"/>
                <a:cs typeface="맑은 고딕"/>
              </a:rPr>
              <a:t>log</a:t>
            </a:r>
            <a:r>
              <a:rPr lang="ko-KR" altLang="en-US" dirty="0" smtClean="0">
                <a:latin typeface="나눔명조" panose="02020603020101020101" pitchFamily="18" charset="-127"/>
                <a:ea typeface="나눔명조" panose="02020603020101020101" pitchFamily="18" charset="-127"/>
                <a:cs typeface="맑은 고딕"/>
              </a:rPr>
              <a:t>를 통합 분석가능하며 </a:t>
            </a:r>
            <a:r>
              <a:rPr lang="en-US" altLang="ko-KR" dirty="0" smtClean="0">
                <a:latin typeface="나눔명조" panose="02020603020101020101" pitchFamily="18" charset="-127"/>
                <a:ea typeface="나눔명조" panose="02020603020101020101" pitchFamily="18" charset="-127"/>
                <a:cs typeface="맑은 고딕"/>
              </a:rPr>
              <a:t>SDK</a:t>
            </a:r>
            <a:r>
              <a:rPr lang="ko-KR" altLang="en-US" dirty="0" smtClean="0">
                <a:latin typeface="나눔명조" panose="02020603020101020101" pitchFamily="18" charset="-127"/>
                <a:ea typeface="나눔명조" panose="02020603020101020101" pitchFamily="18" charset="-127"/>
                <a:cs typeface="맑은 고딕"/>
              </a:rPr>
              <a:t>를 통한</a:t>
            </a:r>
            <a:r>
              <a:rPr lang="en-US" altLang="ko-KR" dirty="0" smtClean="0">
                <a:latin typeface="나눔명조" panose="02020603020101020101" pitchFamily="18" charset="-127"/>
                <a:ea typeface="나눔명조" panose="02020603020101020101" pitchFamily="18" charset="-127"/>
                <a:cs typeface="맑은 고딕"/>
              </a:rPr>
              <a:t> UI</a:t>
            </a:r>
            <a:r>
              <a:rPr lang="ko-KR" altLang="en-US" dirty="0" smtClean="0">
                <a:latin typeface="나눔명조" panose="02020603020101020101" pitchFamily="18" charset="-127"/>
                <a:ea typeface="나눔명조" panose="02020603020101020101" pitchFamily="18" charset="-127"/>
                <a:cs typeface="맑은 고딕"/>
              </a:rPr>
              <a:t>통합 가능</a:t>
            </a:r>
            <a:endParaRPr lang="en-US" altLang="ko-KR" dirty="0" smtClean="0">
              <a:latin typeface="나눔명조" panose="02020603020101020101" pitchFamily="18" charset="-127"/>
              <a:ea typeface="나눔명조" panose="02020603020101020101" pitchFamily="18" charset="-127"/>
              <a:cs typeface="맑은 고딕"/>
            </a:endParaRPr>
          </a:p>
          <a:p>
            <a:pPr marL="342900" indent="-342900">
              <a:buFont typeface="Arial"/>
              <a:buChar char="•"/>
            </a:pPr>
            <a:r>
              <a:rPr lang="en-US" altLang="ko-KR" dirty="0" smtClean="0">
                <a:latin typeface="나눔명조" panose="02020603020101020101" pitchFamily="18" charset="-127"/>
                <a:ea typeface="나눔명조" panose="02020603020101020101" pitchFamily="18" charset="-127"/>
                <a:cs typeface="맑은 고딕"/>
              </a:rPr>
              <a:t>Scalability</a:t>
            </a:r>
            <a:r>
              <a:rPr lang="ko-KR" altLang="en-US" dirty="0" smtClean="0">
                <a:latin typeface="나눔명조" panose="02020603020101020101" pitchFamily="18" charset="-127"/>
                <a:ea typeface="나눔명조" panose="02020603020101020101" pitchFamily="18" charset="-127"/>
                <a:cs typeface="맑은 고딕"/>
              </a:rPr>
              <a:t>를 고려한 </a:t>
            </a:r>
            <a:r>
              <a:rPr lang="en-US" altLang="ko-KR" dirty="0" smtClean="0">
                <a:latin typeface="나눔명조" panose="02020603020101020101" pitchFamily="18" charset="-127"/>
                <a:ea typeface="나눔명조" panose="02020603020101020101" pitchFamily="18" charset="-127"/>
                <a:cs typeface="맑은 고딕"/>
              </a:rPr>
              <a:t>architecture</a:t>
            </a:r>
            <a:r>
              <a:rPr lang="ko-KR" altLang="en-US" dirty="0" smtClean="0">
                <a:latin typeface="나눔명조" panose="02020603020101020101" pitchFamily="18" charset="-127"/>
                <a:ea typeface="나눔명조" panose="02020603020101020101" pitchFamily="18" charset="-127"/>
                <a:cs typeface="맑은 고딕"/>
              </a:rPr>
              <a:t>  </a:t>
            </a:r>
            <a:endParaRPr lang="en-US" altLang="ko-KR" dirty="0">
              <a:latin typeface="나눔명조" panose="02020603020101020101" pitchFamily="18" charset="-127"/>
              <a:ea typeface="나눔명조" panose="02020603020101020101" pitchFamily="18" charset="-127"/>
              <a:cs typeface="맑은 고딕"/>
            </a:endParaRPr>
          </a:p>
        </p:txBody>
      </p:sp>
      <p:pic>
        <p:nvPicPr>
          <p:cNvPr id="13" name="Picture 12"/>
          <p:cNvPicPr>
            <a:picLocks noChangeAspect="1"/>
          </p:cNvPicPr>
          <p:nvPr/>
        </p:nvPicPr>
        <p:blipFill>
          <a:blip r:embed="rId3"/>
          <a:stretch>
            <a:fillRect/>
          </a:stretch>
        </p:blipFill>
        <p:spPr>
          <a:xfrm>
            <a:off x="8705216" y="1230838"/>
            <a:ext cx="917660" cy="611773"/>
          </a:xfrm>
          <a:prstGeom prst="rect">
            <a:avLst/>
          </a:prstGeom>
        </p:spPr>
      </p:pic>
      <p:sp>
        <p:nvSpPr>
          <p:cNvPr id="59" name="Rounded Rectangle 58"/>
          <p:cNvSpPr/>
          <p:nvPr/>
        </p:nvSpPr>
        <p:spPr>
          <a:xfrm>
            <a:off x="533647" y="2007509"/>
            <a:ext cx="4419600" cy="3975100"/>
          </a:xfrm>
          <a:prstGeom prst="roundRect">
            <a:avLst>
              <a:gd name="adj" fmla="val 7721"/>
            </a:avLst>
          </a:prstGeom>
          <a:solidFill>
            <a:schemeClr val="bg1">
              <a:lumMod val="85000"/>
            </a:schemeClr>
          </a:solidFill>
          <a:ln w="12700" cmpd="sng">
            <a:solidFill>
              <a:schemeClr val="tx1">
                <a:lumMod val="50000"/>
                <a:lumOff val="50000"/>
              </a:schemeClr>
            </a:solidFill>
          </a:ln>
          <a:effectLst/>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나눔명조" panose="02020603020101020101" pitchFamily="18" charset="-127"/>
              <a:ea typeface="나눔명조" panose="02020603020101020101" pitchFamily="18" charset="-127"/>
            </a:endParaRPr>
          </a:p>
        </p:txBody>
      </p:sp>
      <p:pic>
        <p:nvPicPr>
          <p:cNvPr id="60" name="Picture 2" descr="C:\Users\cfrln\AppData\Local\Microsoft\Windows\Temporary Internet Files\Content.Outlook\EDVWOTXS\SplunkRaw_12line_Alias_longCurve_1_LYRD.png"/>
          <p:cNvPicPr>
            <a:picLocks noChangeAspect="1" noChangeArrowheads="1"/>
          </p:cNvPicPr>
          <p:nvPr/>
        </p:nvPicPr>
        <p:blipFill>
          <a:blip r:embed="rId4" cstate="print">
            <a:extLst>
              <a:ext uri="{28A0092B-C50C-407E-A947-70E740481C1C}">
                <a14:useLocalDpi xmlns:a14="http://schemas.microsoft.com/office/drawing/2010/main" val="0"/>
              </a:ext>
            </a:extLst>
          </a:blip>
          <a:srcRect b="33482"/>
          <a:stretch>
            <a:fillRect/>
          </a:stretch>
        </p:blipFill>
        <p:spPr bwMode="auto">
          <a:xfrm rot="10800000">
            <a:off x="682036" y="4427551"/>
            <a:ext cx="4152954" cy="15550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1" name="Bent-Up Arrow 60"/>
          <p:cNvSpPr/>
          <p:nvPr/>
        </p:nvSpPr>
        <p:spPr>
          <a:xfrm>
            <a:off x="6311599" y="5284109"/>
            <a:ext cx="1270000" cy="457200"/>
          </a:xfrm>
          <a:prstGeom prst="bentUpArrow">
            <a:avLst>
              <a:gd name="adj1" fmla="val 37766"/>
              <a:gd name="adj2" fmla="val 36111"/>
              <a:gd name="adj3" fmla="val 35639"/>
            </a:avLst>
          </a:prstGeom>
          <a:solidFill>
            <a:schemeClr val="tx1">
              <a:lumMod val="50000"/>
              <a:lumOff val="50000"/>
            </a:schemeClr>
          </a:solidFill>
          <a:ln w="12700" cmpd="sng">
            <a:solidFill>
              <a:schemeClr val="tx1">
                <a:lumMod val="50000"/>
                <a:lumOff val="50000"/>
              </a:schemeClr>
            </a:solidFill>
          </a:ln>
          <a:effectLst/>
          <a:scene3d>
            <a:camera prst="orthographicFront">
              <a:rot lat="0" lon="10800000" rev="0"/>
            </a:camera>
            <a:lightRig rig="threePt" dir="t"/>
          </a:scene3d>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나눔명조" panose="02020603020101020101" pitchFamily="18" charset="-127"/>
              <a:ea typeface="나눔명조" panose="02020603020101020101" pitchFamily="18" charset="-127"/>
            </a:endParaRPr>
          </a:p>
        </p:txBody>
      </p:sp>
      <p:sp>
        <p:nvSpPr>
          <p:cNvPr id="62" name="Slide Number Placeholder 2"/>
          <p:cNvSpPr>
            <a:spLocks noGrp="1"/>
          </p:cNvSpPr>
          <p:nvPr>
            <p:ph type="sldNum" sz="quarter" idx="4294967295"/>
          </p:nvPr>
        </p:nvSpPr>
        <p:spPr>
          <a:xfrm>
            <a:off x="4817984" y="6412346"/>
            <a:ext cx="667758" cy="317985"/>
          </a:xfrm>
          <a:prstGeom prst="rect">
            <a:avLst/>
          </a:prstGeom>
        </p:spPr>
        <p:txBody>
          <a:bodyPr/>
          <a:lstStyle/>
          <a:p>
            <a:pPr>
              <a:defRPr/>
            </a:pPr>
            <a:fld id="{392EC3DD-EEDF-3842-9B59-02C0DC7BDD19}" type="slidenum">
              <a:rPr lang="en-US" smtClean="0">
                <a:latin typeface="나눔명조" panose="02020603020101020101" pitchFamily="18" charset="-127"/>
                <a:ea typeface="나눔명조" panose="02020603020101020101" pitchFamily="18" charset="-127"/>
              </a:rPr>
              <a:pPr>
                <a:defRPr/>
              </a:pPr>
              <a:t>43</a:t>
            </a:fld>
            <a:endParaRPr lang="en-US" dirty="0">
              <a:latin typeface="나눔명조" panose="02020603020101020101" pitchFamily="18" charset="-127"/>
              <a:ea typeface="나눔명조" panose="02020603020101020101" pitchFamily="18" charset="-127"/>
            </a:endParaRPr>
          </a:p>
        </p:txBody>
      </p:sp>
      <p:grpSp>
        <p:nvGrpSpPr>
          <p:cNvPr id="63" name="Group 62"/>
          <p:cNvGrpSpPr/>
          <p:nvPr/>
        </p:nvGrpSpPr>
        <p:grpSpPr>
          <a:xfrm>
            <a:off x="684346" y="4066897"/>
            <a:ext cx="3537243" cy="596008"/>
            <a:chOff x="2469688" y="5771446"/>
            <a:chExt cx="11337973" cy="1857022"/>
          </a:xfrm>
        </p:grpSpPr>
        <p:sp>
          <p:nvSpPr>
            <p:cNvPr id="64" name="Rectangle 63"/>
            <p:cNvSpPr/>
            <p:nvPr/>
          </p:nvSpPr>
          <p:spPr>
            <a:xfrm>
              <a:off x="2469688" y="5771446"/>
              <a:ext cx="11337973" cy="1857022"/>
            </a:xfrm>
            <a:prstGeom prst="rect">
              <a:avLst/>
            </a:prstGeom>
          </p:spPr>
          <p:style>
            <a:lnRef idx="1">
              <a:schemeClr val="dk1"/>
            </a:lnRef>
            <a:fillRef idx="3">
              <a:schemeClr val="dk1"/>
            </a:fillRef>
            <a:effectRef idx="2">
              <a:schemeClr val="dk1"/>
            </a:effectRef>
            <a:fontRef idx="minor">
              <a:schemeClr val="lt1"/>
            </a:fontRef>
          </p:style>
          <p:txBody>
            <a:bodyPr lIns="162562" tIns="81281" rIns="162562" bIns="81281" anchorCtr="1"/>
            <a:lstStyle/>
            <a:p>
              <a:pPr algn="ctr" defTabSz="816199" fontAlgn="auto">
                <a:spcBef>
                  <a:spcPts val="0"/>
                </a:spcBef>
                <a:spcAft>
                  <a:spcPts val="0"/>
                </a:spcAft>
                <a:defRPr/>
              </a:pPr>
              <a:endParaRPr lang="en-US" sz="2400" dirty="0">
                <a:latin typeface="나눔명조" panose="02020603020101020101" pitchFamily="18" charset="-127"/>
                <a:ea typeface="나눔명조" panose="02020603020101020101" pitchFamily="18" charset="-127"/>
              </a:endParaRPr>
            </a:p>
          </p:txBody>
        </p:sp>
        <p:pic>
          <p:nvPicPr>
            <p:cNvPr id="65" name="Picture 48" descr="logo_splunk_W_product.png"/>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6350621" y="6191956"/>
              <a:ext cx="3392642" cy="10075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66" name="Rectangle 65"/>
          <p:cNvSpPr/>
          <p:nvPr/>
        </p:nvSpPr>
        <p:spPr>
          <a:xfrm>
            <a:off x="5587699" y="4128409"/>
            <a:ext cx="1828800" cy="469108"/>
          </a:xfrm>
          <a:prstGeom prst="rect">
            <a:avLst/>
          </a:prstGeom>
          <a:solidFill>
            <a:schemeClr val="accent6">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51426" tIns="25713" rIns="51426" bIns="25713" spcCol="0" rtlCol="0" anchor="ctr"/>
          <a:lstStyle/>
          <a:p>
            <a:pPr algn="ctr"/>
            <a:r>
              <a:rPr lang="en-US" sz="1800" dirty="0">
                <a:solidFill>
                  <a:srgbClr val="000000"/>
                </a:solidFill>
                <a:latin typeface="나눔명조" panose="02020603020101020101" pitchFamily="18" charset="-127"/>
                <a:ea typeface="나눔명조" panose="02020603020101020101" pitchFamily="18" charset="-127"/>
              </a:rPr>
              <a:t>SIEM</a:t>
            </a:r>
          </a:p>
        </p:txBody>
      </p:sp>
      <p:sp>
        <p:nvSpPr>
          <p:cNvPr id="67" name="Rectangle 66"/>
          <p:cNvSpPr/>
          <p:nvPr/>
        </p:nvSpPr>
        <p:spPr>
          <a:xfrm>
            <a:off x="5579705" y="4988042"/>
            <a:ext cx="1836794" cy="257967"/>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51426" tIns="25713" rIns="51426" bIns="25713" spcCol="0" rtlCol="0" anchor="ctr"/>
          <a:lstStyle/>
          <a:p>
            <a:pPr algn="ctr"/>
            <a:r>
              <a:rPr lang="en-US" sz="1300" dirty="0">
                <a:latin typeface="나눔명조" panose="02020603020101020101" pitchFamily="18" charset="-127"/>
                <a:ea typeface="나눔명조" panose="02020603020101020101" pitchFamily="18" charset="-127"/>
              </a:rPr>
              <a:t>Meta data</a:t>
            </a:r>
          </a:p>
        </p:txBody>
      </p:sp>
      <p:sp>
        <p:nvSpPr>
          <p:cNvPr id="68" name="Left-Right Arrow 67"/>
          <p:cNvSpPr/>
          <p:nvPr/>
        </p:nvSpPr>
        <p:spPr>
          <a:xfrm>
            <a:off x="7441900" y="3518810"/>
            <a:ext cx="729056" cy="1427956"/>
          </a:xfrm>
          <a:prstGeom prst="leftRightArrow">
            <a:avLst>
              <a:gd name="adj1" fmla="val 50000"/>
              <a:gd name="adj2" fmla="val 29114"/>
            </a:avLst>
          </a:prstGeom>
          <a:solidFill>
            <a:srgbClr val="1F497D"/>
          </a:solidFill>
          <a:ln>
            <a:solidFill>
              <a:srgbClr val="1F497D"/>
            </a:solidFill>
          </a:ln>
        </p:spPr>
        <p:style>
          <a:lnRef idx="1">
            <a:schemeClr val="accent1"/>
          </a:lnRef>
          <a:fillRef idx="3">
            <a:schemeClr val="accent1"/>
          </a:fillRef>
          <a:effectRef idx="2">
            <a:schemeClr val="accent1"/>
          </a:effectRef>
          <a:fontRef idx="minor">
            <a:schemeClr val="lt1"/>
          </a:fontRef>
        </p:style>
        <p:txBody>
          <a:bodyPr lIns="51426" tIns="25713" rIns="51426" bIns="25713" spcCol="0" rtlCol="0" anchor="ctr"/>
          <a:lstStyle/>
          <a:p>
            <a:pPr algn="ctr"/>
            <a:endParaRPr lang="en-US">
              <a:latin typeface="나눔명조" panose="02020603020101020101" pitchFamily="18" charset="-127"/>
              <a:ea typeface="나눔명조" panose="02020603020101020101" pitchFamily="18" charset="-127"/>
            </a:endParaRPr>
          </a:p>
        </p:txBody>
      </p:sp>
      <p:sp>
        <p:nvSpPr>
          <p:cNvPr id="69" name="Up Arrow 68"/>
          <p:cNvSpPr/>
          <p:nvPr/>
        </p:nvSpPr>
        <p:spPr>
          <a:xfrm>
            <a:off x="6263052" y="4634822"/>
            <a:ext cx="416651" cy="344487"/>
          </a:xfrm>
          <a:prstGeom prst="upArrow">
            <a:avLst/>
          </a:prstGeom>
        </p:spPr>
        <p:style>
          <a:lnRef idx="1">
            <a:schemeClr val="accent1"/>
          </a:lnRef>
          <a:fillRef idx="3">
            <a:schemeClr val="accent1"/>
          </a:fillRef>
          <a:effectRef idx="2">
            <a:schemeClr val="accent1"/>
          </a:effectRef>
          <a:fontRef idx="minor">
            <a:schemeClr val="lt1"/>
          </a:fontRef>
        </p:style>
        <p:txBody>
          <a:bodyPr lIns="51426" tIns="25713" rIns="51426" bIns="25713" spcCol="0" rtlCol="0" anchor="ctr"/>
          <a:lstStyle/>
          <a:p>
            <a:pPr algn="ctr"/>
            <a:endParaRPr lang="en-US">
              <a:latin typeface="나눔명조" panose="02020603020101020101" pitchFamily="18" charset="-127"/>
              <a:ea typeface="나눔명조" panose="02020603020101020101" pitchFamily="18" charset="-127"/>
            </a:endParaRPr>
          </a:p>
        </p:txBody>
      </p:sp>
      <p:pic>
        <p:nvPicPr>
          <p:cNvPr id="70" name="Picture 69"/>
          <p:cNvPicPr>
            <a:picLocks noChangeAspect="1"/>
          </p:cNvPicPr>
          <p:nvPr/>
        </p:nvPicPr>
        <p:blipFill>
          <a:blip r:embed="rId6"/>
          <a:stretch>
            <a:fillRect/>
          </a:stretch>
        </p:blipFill>
        <p:spPr>
          <a:xfrm>
            <a:off x="7568274" y="3988710"/>
            <a:ext cx="459036" cy="509820"/>
          </a:xfrm>
          <a:prstGeom prst="rect">
            <a:avLst/>
          </a:prstGeom>
        </p:spPr>
      </p:pic>
      <p:sp>
        <p:nvSpPr>
          <p:cNvPr id="71" name="Oval 70"/>
          <p:cNvSpPr/>
          <p:nvPr/>
        </p:nvSpPr>
        <p:spPr>
          <a:xfrm>
            <a:off x="7547921" y="5230928"/>
            <a:ext cx="261895" cy="250031"/>
          </a:xfrm>
          <a:prstGeom prst="ellipse">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51426" tIns="25713" rIns="51426" bIns="25713" spcCol="0" rtlCol="0" anchor="ctr"/>
          <a:lstStyle/>
          <a:p>
            <a:pPr algn="ctr"/>
            <a:endParaRPr lang="en-US">
              <a:latin typeface="나눔명조" panose="02020603020101020101" pitchFamily="18" charset="-127"/>
              <a:ea typeface="나눔명조" panose="02020603020101020101" pitchFamily="18" charset="-127"/>
            </a:endParaRPr>
          </a:p>
        </p:txBody>
      </p:sp>
      <p:sp>
        <p:nvSpPr>
          <p:cNvPr id="72" name="Oval 71"/>
          <p:cNvSpPr/>
          <p:nvPr/>
        </p:nvSpPr>
        <p:spPr>
          <a:xfrm>
            <a:off x="7707449" y="5128534"/>
            <a:ext cx="261895" cy="250031"/>
          </a:xfrm>
          <a:prstGeom prst="ellipse">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51426" tIns="25713" rIns="51426" bIns="25713" spcCol="0" rtlCol="0" anchor="ctr"/>
          <a:lstStyle/>
          <a:p>
            <a:pPr algn="ctr"/>
            <a:endParaRPr lang="en-US">
              <a:latin typeface="나눔명조" panose="02020603020101020101" pitchFamily="18" charset="-127"/>
              <a:ea typeface="나눔명조" panose="02020603020101020101" pitchFamily="18" charset="-127"/>
            </a:endParaRPr>
          </a:p>
        </p:txBody>
      </p:sp>
      <p:sp>
        <p:nvSpPr>
          <p:cNvPr id="73" name="Oval 72"/>
          <p:cNvSpPr/>
          <p:nvPr/>
        </p:nvSpPr>
        <p:spPr>
          <a:xfrm>
            <a:off x="7697962" y="5738134"/>
            <a:ext cx="261895" cy="250031"/>
          </a:xfrm>
          <a:prstGeom prst="ellipse">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51426" tIns="25713" rIns="51426" bIns="25713" spcCol="0" rtlCol="0" anchor="ctr"/>
          <a:lstStyle/>
          <a:p>
            <a:pPr algn="ctr"/>
            <a:endParaRPr lang="en-US">
              <a:latin typeface="나눔명조" panose="02020603020101020101" pitchFamily="18" charset="-127"/>
              <a:ea typeface="나눔명조" panose="02020603020101020101" pitchFamily="18" charset="-127"/>
            </a:endParaRPr>
          </a:p>
        </p:txBody>
      </p:sp>
      <p:sp>
        <p:nvSpPr>
          <p:cNvPr id="74" name="Oval 73"/>
          <p:cNvSpPr/>
          <p:nvPr/>
        </p:nvSpPr>
        <p:spPr>
          <a:xfrm>
            <a:off x="7570135" y="5654791"/>
            <a:ext cx="261895" cy="250031"/>
          </a:xfrm>
          <a:prstGeom prst="ellipse">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51426" tIns="25713" rIns="51426" bIns="25713" spcCol="0" rtlCol="0" anchor="ctr"/>
          <a:lstStyle/>
          <a:p>
            <a:pPr algn="ctr"/>
            <a:endParaRPr lang="en-US">
              <a:latin typeface="나눔명조" panose="02020603020101020101" pitchFamily="18" charset="-127"/>
              <a:ea typeface="나눔명조" panose="02020603020101020101" pitchFamily="18" charset="-127"/>
            </a:endParaRPr>
          </a:p>
        </p:txBody>
      </p:sp>
      <p:sp>
        <p:nvSpPr>
          <p:cNvPr id="75" name="Oval 74"/>
          <p:cNvSpPr/>
          <p:nvPr/>
        </p:nvSpPr>
        <p:spPr>
          <a:xfrm>
            <a:off x="7709836" y="5511916"/>
            <a:ext cx="261895" cy="250031"/>
          </a:xfrm>
          <a:prstGeom prst="ellipse">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51426" tIns="25713" rIns="51426" bIns="25713" spcCol="0" rtlCol="0" anchor="ctr"/>
          <a:lstStyle/>
          <a:p>
            <a:pPr algn="ctr"/>
            <a:endParaRPr lang="en-US">
              <a:latin typeface="나눔명조" panose="02020603020101020101" pitchFamily="18" charset="-127"/>
              <a:ea typeface="나눔명조" panose="02020603020101020101" pitchFamily="18" charset="-127"/>
            </a:endParaRPr>
          </a:p>
        </p:txBody>
      </p:sp>
      <p:sp>
        <p:nvSpPr>
          <p:cNvPr id="76" name="Oval 75"/>
          <p:cNvSpPr/>
          <p:nvPr/>
        </p:nvSpPr>
        <p:spPr>
          <a:xfrm>
            <a:off x="7557439" y="5407140"/>
            <a:ext cx="261895" cy="250031"/>
          </a:xfrm>
          <a:prstGeom prst="ellipse">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51426" tIns="25713" rIns="51426" bIns="25713" spcCol="0" rtlCol="0" anchor="ctr"/>
          <a:lstStyle/>
          <a:p>
            <a:pPr algn="ctr"/>
            <a:endParaRPr lang="en-US">
              <a:latin typeface="나눔명조" panose="02020603020101020101" pitchFamily="18" charset="-127"/>
              <a:ea typeface="나눔명조" panose="02020603020101020101" pitchFamily="18" charset="-127"/>
            </a:endParaRPr>
          </a:p>
        </p:txBody>
      </p:sp>
      <p:sp>
        <p:nvSpPr>
          <p:cNvPr id="77" name="Oval 76"/>
          <p:cNvSpPr/>
          <p:nvPr/>
        </p:nvSpPr>
        <p:spPr>
          <a:xfrm>
            <a:off x="7716967" y="5316652"/>
            <a:ext cx="261895" cy="250031"/>
          </a:xfrm>
          <a:prstGeom prst="ellipse">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51426" tIns="25713" rIns="51426" bIns="25713" spcCol="0" rtlCol="0" anchor="ctr"/>
          <a:lstStyle/>
          <a:p>
            <a:pPr algn="ctr"/>
            <a:endParaRPr lang="en-US">
              <a:latin typeface="나눔명조" panose="02020603020101020101" pitchFamily="18" charset="-127"/>
              <a:ea typeface="나눔명조" panose="02020603020101020101" pitchFamily="18" charset="-127"/>
            </a:endParaRPr>
          </a:p>
        </p:txBody>
      </p:sp>
      <p:sp>
        <p:nvSpPr>
          <p:cNvPr id="78" name="Rectangle 77"/>
          <p:cNvSpPr/>
          <p:nvPr/>
        </p:nvSpPr>
        <p:spPr>
          <a:xfrm>
            <a:off x="1520116" y="4898716"/>
            <a:ext cx="2495456" cy="386211"/>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51426" tIns="25713" rIns="51426" bIns="25713" spcCol="0" rtlCol="0" anchor="ctr"/>
          <a:lstStyle/>
          <a:p>
            <a:pPr algn="ctr"/>
            <a:r>
              <a:rPr lang="en-US" sz="1300" dirty="0" smtClean="0">
                <a:latin typeface="나눔명조" panose="02020603020101020101" pitchFamily="18" charset="-127"/>
                <a:ea typeface="나눔명조" panose="02020603020101020101" pitchFamily="18" charset="-127"/>
              </a:rPr>
              <a:t>All raw data – Direct to Splunk</a:t>
            </a:r>
            <a:endParaRPr lang="en-US" sz="1300" dirty="0">
              <a:latin typeface="나눔명조" panose="02020603020101020101" pitchFamily="18" charset="-127"/>
              <a:ea typeface="나눔명조" panose="02020603020101020101" pitchFamily="18" charset="-127"/>
            </a:endParaRPr>
          </a:p>
        </p:txBody>
      </p:sp>
      <p:sp>
        <p:nvSpPr>
          <p:cNvPr id="79" name="TextBox 78"/>
          <p:cNvSpPr txBox="1"/>
          <p:nvPr/>
        </p:nvSpPr>
        <p:spPr>
          <a:xfrm>
            <a:off x="7602670" y="5148377"/>
            <a:ext cx="534744" cy="814652"/>
          </a:xfrm>
          <a:prstGeom prst="rect">
            <a:avLst/>
          </a:prstGeom>
          <a:noFill/>
        </p:spPr>
        <p:txBody>
          <a:bodyPr vert="vert270" wrap="square" lIns="51426" tIns="25713" rIns="51426" bIns="25713" rtlCol="0">
            <a:spAutoFit/>
          </a:bodyPr>
          <a:lstStyle/>
          <a:p>
            <a:r>
              <a:rPr lang="en-US" sz="1400" b="1" dirty="0">
                <a:solidFill>
                  <a:srgbClr val="FFFFFF"/>
                </a:solidFill>
                <a:latin typeface="나눔명조" panose="02020603020101020101" pitchFamily="18" charset="-127"/>
                <a:ea typeface="나눔명조" panose="02020603020101020101" pitchFamily="18" charset="-127"/>
              </a:rPr>
              <a:t>Connectors</a:t>
            </a:r>
          </a:p>
        </p:txBody>
      </p:sp>
      <p:sp>
        <p:nvSpPr>
          <p:cNvPr id="80" name="Rectangle 79"/>
          <p:cNvSpPr/>
          <p:nvPr/>
        </p:nvSpPr>
        <p:spPr>
          <a:xfrm>
            <a:off x="4367726" y="3023115"/>
            <a:ext cx="394182" cy="1625601"/>
          </a:xfrm>
          <a:prstGeom prst="rect">
            <a:avLst/>
          </a:prstGeom>
          <a:solidFill>
            <a:srgbClr val="1F497D"/>
          </a:solidFill>
          <a:ln>
            <a:solidFill>
              <a:srgbClr val="396B99"/>
            </a:solidFill>
          </a:ln>
        </p:spPr>
        <p:style>
          <a:lnRef idx="1">
            <a:schemeClr val="accent1"/>
          </a:lnRef>
          <a:fillRef idx="3">
            <a:schemeClr val="accent1"/>
          </a:fillRef>
          <a:effectRef idx="2">
            <a:schemeClr val="accent1"/>
          </a:effectRef>
          <a:fontRef idx="minor">
            <a:schemeClr val="lt1"/>
          </a:fontRef>
        </p:style>
        <p:txBody>
          <a:bodyPr vert="vert270" lIns="51426" tIns="25713" rIns="51426" bIns="25713" spcCol="0" rtlCol="0" anchor="ctr"/>
          <a:lstStyle/>
          <a:p>
            <a:pPr algn="ctr"/>
            <a:r>
              <a:rPr lang="en-US" sz="1300" dirty="0" smtClean="0">
                <a:latin typeface="나눔명조" panose="02020603020101020101" pitchFamily="18" charset="-127"/>
                <a:ea typeface="나눔명조" panose="02020603020101020101" pitchFamily="18" charset="-127"/>
              </a:rPr>
              <a:t>APIs / SDKs</a:t>
            </a:r>
            <a:endParaRPr lang="en-US" sz="1300" dirty="0">
              <a:latin typeface="나눔명조" panose="02020603020101020101" pitchFamily="18" charset="-127"/>
              <a:ea typeface="나눔명조" panose="02020603020101020101" pitchFamily="18" charset="-127"/>
            </a:endParaRPr>
          </a:p>
        </p:txBody>
      </p:sp>
      <p:sp>
        <p:nvSpPr>
          <p:cNvPr id="81" name="Rectangle 80"/>
          <p:cNvSpPr/>
          <p:nvPr/>
        </p:nvSpPr>
        <p:spPr>
          <a:xfrm>
            <a:off x="5582915" y="3033389"/>
            <a:ext cx="754084" cy="587019"/>
          </a:xfrm>
          <a:prstGeom prst="rect">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51426" tIns="25713" rIns="51426" bIns="25713" spcCol="0" rtlCol="0" anchor="ctr"/>
          <a:lstStyle/>
          <a:p>
            <a:pPr algn="ctr"/>
            <a:r>
              <a:rPr lang="en-US" sz="1200" b="1" dirty="0">
                <a:latin typeface="나눔명조" panose="02020603020101020101" pitchFamily="18" charset="-127"/>
                <a:ea typeface="나눔명조" panose="02020603020101020101" pitchFamily="18" charset="-127"/>
              </a:rPr>
              <a:t>Alerts</a:t>
            </a:r>
          </a:p>
        </p:txBody>
      </p:sp>
      <p:sp>
        <p:nvSpPr>
          <p:cNvPr id="82" name="Rectangle 81"/>
          <p:cNvSpPr/>
          <p:nvPr/>
        </p:nvSpPr>
        <p:spPr>
          <a:xfrm>
            <a:off x="6401159" y="3031693"/>
            <a:ext cx="1002639" cy="586332"/>
          </a:xfrm>
          <a:prstGeom prst="rect">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51426" tIns="25713" rIns="51426" bIns="25713" spcCol="0" rtlCol="0" anchor="ctr"/>
          <a:lstStyle/>
          <a:p>
            <a:pPr algn="ctr"/>
            <a:r>
              <a:rPr lang="en-US" sz="1200" b="1" dirty="0" smtClean="0">
                <a:latin typeface="나눔명조" panose="02020603020101020101" pitchFamily="18" charset="-127"/>
                <a:ea typeface="나눔명조" panose="02020603020101020101" pitchFamily="18" charset="-127"/>
              </a:rPr>
              <a:t>Static Visualizations</a:t>
            </a:r>
            <a:endParaRPr lang="en-US" sz="1200" b="1" dirty="0">
              <a:latin typeface="나눔명조" panose="02020603020101020101" pitchFamily="18" charset="-127"/>
              <a:ea typeface="나눔명조" panose="02020603020101020101" pitchFamily="18" charset="-127"/>
            </a:endParaRPr>
          </a:p>
        </p:txBody>
      </p:sp>
      <p:sp>
        <p:nvSpPr>
          <p:cNvPr id="83" name="Rectangle 82"/>
          <p:cNvSpPr/>
          <p:nvPr/>
        </p:nvSpPr>
        <p:spPr>
          <a:xfrm>
            <a:off x="5600399" y="3696609"/>
            <a:ext cx="1816100" cy="360362"/>
          </a:xfrm>
          <a:prstGeom prst="rect">
            <a:avLst/>
          </a:prstGeom>
          <a:solidFill>
            <a:schemeClr val="tx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51426" tIns="25713" rIns="51426" bIns="25713" spcCol="0" rtlCol="0" anchor="ctr"/>
          <a:lstStyle/>
          <a:p>
            <a:pPr algn="ctr"/>
            <a:r>
              <a:rPr lang="en-US" sz="1200" dirty="0">
                <a:latin typeface="나눔명조" panose="02020603020101020101" pitchFamily="18" charset="-127"/>
                <a:ea typeface="나눔명조" panose="02020603020101020101" pitchFamily="18" charset="-127"/>
              </a:rPr>
              <a:t>Modules for </a:t>
            </a:r>
            <a:r>
              <a:rPr lang="en-US" sz="1200" dirty="0" smtClean="0">
                <a:latin typeface="나눔명조" panose="02020603020101020101" pitchFamily="18" charset="-127"/>
                <a:ea typeface="나눔명조" panose="02020603020101020101" pitchFamily="18" charset="-127"/>
              </a:rPr>
              <a:t>separate security </a:t>
            </a:r>
            <a:r>
              <a:rPr lang="en-US" sz="1200" dirty="0">
                <a:latin typeface="나눔명조" panose="02020603020101020101" pitchFamily="18" charset="-127"/>
                <a:ea typeface="나눔명조" panose="02020603020101020101" pitchFamily="18" charset="-127"/>
              </a:rPr>
              <a:t>use cases</a:t>
            </a:r>
          </a:p>
        </p:txBody>
      </p:sp>
      <p:sp>
        <p:nvSpPr>
          <p:cNvPr id="84" name="Rectangle 83"/>
          <p:cNvSpPr/>
          <p:nvPr/>
        </p:nvSpPr>
        <p:spPr>
          <a:xfrm>
            <a:off x="690472" y="3715346"/>
            <a:ext cx="3529449" cy="282509"/>
          </a:xfrm>
          <a:prstGeom prst="rect">
            <a:avLst/>
          </a:prstGeom>
          <a:solidFill>
            <a:schemeClr val="tx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51426" tIns="25713" rIns="51426" bIns="25713" spcCol="0" rtlCol="0" anchor="ctr"/>
          <a:lstStyle/>
          <a:p>
            <a:pPr algn="ctr"/>
            <a:r>
              <a:rPr lang="en-US" sz="1400" dirty="0">
                <a:latin typeface="나눔명조" panose="02020603020101020101" pitchFamily="18" charset="-127"/>
                <a:ea typeface="나눔명조" panose="02020603020101020101" pitchFamily="18" charset="-127"/>
              </a:rPr>
              <a:t>Splunk Command Language</a:t>
            </a:r>
          </a:p>
        </p:txBody>
      </p:sp>
      <p:sp>
        <p:nvSpPr>
          <p:cNvPr id="85" name="Rectangle 84"/>
          <p:cNvSpPr/>
          <p:nvPr/>
        </p:nvSpPr>
        <p:spPr>
          <a:xfrm>
            <a:off x="1484115" y="3023509"/>
            <a:ext cx="2728955" cy="613609"/>
          </a:xfrm>
          <a:prstGeom prst="rect">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51426" tIns="25713" rIns="51426" bIns="25713" spcCol="0" rtlCol="0" anchor="ctr"/>
          <a:lstStyle/>
          <a:p>
            <a:r>
              <a:rPr lang="en-US" sz="1400" b="1" dirty="0" smtClean="0">
                <a:latin typeface="나눔명조" panose="02020603020101020101" pitchFamily="18" charset="-127"/>
                <a:ea typeface="나눔명조" panose="02020603020101020101" pitchFamily="18" charset="-127"/>
              </a:rPr>
              <a:t>Visualizations &amp;</a:t>
            </a:r>
          </a:p>
          <a:p>
            <a:r>
              <a:rPr lang="en-US" sz="1400" b="1" dirty="0" smtClean="0">
                <a:latin typeface="나눔명조" panose="02020603020101020101" pitchFamily="18" charset="-127"/>
                <a:ea typeface="나눔명조" panose="02020603020101020101" pitchFamily="18" charset="-127"/>
              </a:rPr>
              <a:t>Search </a:t>
            </a:r>
            <a:r>
              <a:rPr lang="en-US" sz="1400" b="1" dirty="0">
                <a:latin typeface="나눔명조" panose="02020603020101020101" pitchFamily="18" charset="-127"/>
                <a:ea typeface="나눔명조" panose="02020603020101020101" pitchFamily="18" charset="-127"/>
              </a:rPr>
              <a:t>Interface</a:t>
            </a:r>
          </a:p>
        </p:txBody>
      </p:sp>
      <p:sp>
        <p:nvSpPr>
          <p:cNvPr id="86" name="Rectangle 85"/>
          <p:cNvSpPr/>
          <p:nvPr/>
        </p:nvSpPr>
        <p:spPr>
          <a:xfrm>
            <a:off x="690472" y="3021127"/>
            <a:ext cx="724681" cy="613609"/>
          </a:xfrm>
          <a:prstGeom prst="rect">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51426" tIns="25713" rIns="51426" bIns="25713" spcCol="0" rtlCol="0" anchor="ctr"/>
          <a:lstStyle/>
          <a:p>
            <a:pPr algn="ctr"/>
            <a:r>
              <a:rPr lang="en-US" sz="1400" b="1" dirty="0">
                <a:latin typeface="나눔명조" panose="02020603020101020101" pitchFamily="18" charset="-127"/>
                <a:ea typeface="나눔명조" panose="02020603020101020101" pitchFamily="18" charset="-127"/>
              </a:rPr>
              <a:t>Alerts</a:t>
            </a:r>
          </a:p>
        </p:txBody>
      </p:sp>
      <p:pic>
        <p:nvPicPr>
          <p:cNvPr id="87" name="Picture 86"/>
          <p:cNvPicPr>
            <a:picLocks noChangeAspect="1"/>
          </p:cNvPicPr>
          <p:nvPr/>
        </p:nvPicPr>
        <p:blipFill>
          <a:blip r:embed="rId7"/>
          <a:stretch>
            <a:fillRect/>
          </a:stretch>
        </p:blipFill>
        <p:spPr>
          <a:xfrm>
            <a:off x="2863141" y="3150509"/>
            <a:ext cx="1359852" cy="339963"/>
          </a:xfrm>
          <a:prstGeom prst="rect">
            <a:avLst/>
          </a:prstGeom>
        </p:spPr>
      </p:pic>
      <p:sp>
        <p:nvSpPr>
          <p:cNvPr id="88" name="TextBox 87"/>
          <p:cNvSpPr txBox="1"/>
          <p:nvPr/>
        </p:nvSpPr>
        <p:spPr>
          <a:xfrm>
            <a:off x="660647" y="2172609"/>
            <a:ext cx="4013200" cy="575148"/>
          </a:xfrm>
          <a:prstGeom prst="rect">
            <a:avLst/>
          </a:prstGeom>
          <a:solidFill>
            <a:schemeClr val="tx1">
              <a:lumMod val="50000"/>
              <a:lumOff val="50000"/>
            </a:schemeClr>
          </a:solidFill>
          <a:ln>
            <a:solidFill>
              <a:schemeClr val="tx1"/>
            </a:solidFill>
          </a:ln>
          <a:scene3d>
            <a:camera prst="orthographicFront"/>
            <a:lightRig rig="threePt" dir="t"/>
          </a:scene3d>
          <a:sp3d>
            <a:bevelT/>
            <a:bevelB/>
          </a:sp3d>
        </p:spPr>
        <p:txBody>
          <a:bodyPr wrap="square" lIns="51426" tIns="25713" rIns="51426" bIns="25713" rtlCol="0">
            <a:spAutoFit/>
          </a:bodyPr>
          <a:lstStyle/>
          <a:p>
            <a:pPr algn="ctr"/>
            <a:r>
              <a:rPr lang="en-US" sz="1700" dirty="0" smtClean="0">
                <a:latin typeface="나눔명조" panose="02020603020101020101" pitchFamily="18" charset="-127"/>
                <a:ea typeface="나눔명조" panose="02020603020101020101" pitchFamily="18" charset="-127"/>
              </a:rPr>
              <a:t>Splunk – Scalable single product, contextual </a:t>
            </a:r>
            <a:r>
              <a:rPr lang="en-US" sz="1700" dirty="0">
                <a:latin typeface="나눔명조" panose="02020603020101020101" pitchFamily="18" charset="-127"/>
                <a:ea typeface="나눔명조" panose="02020603020101020101" pitchFamily="18" charset="-127"/>
              </a:rPr>
              <a:t>v</a:t>
            </a:r>
            <a:r>
              <a:rPr lang="en-US" sz="1700" dirty="0" smtClean="0">
                <a:latin typeface="나눔명조" panose="02020603020101020101" pitchFamily="18" charset="-127"/>
                <a:ea typeface="나눔명조" panose="02020603020101020101" pitchFamily="18" charset="-127"/>
              </a:rPr>
              <a:t>iews and workflows</a:t>
            </a:r>
          </a:p>
        </p:txBody>
      </p:sp>
      <p:sp>
        <p:nvSpPr>
          <p:cNvPr id="89" name="Left-Right Arrow 88"/>
          <p:cNvSpPr/>
          <p:nvPr/>
        </p:nvSpPr>
        <p:spPr>
          <a:xfrm>
            <a:off x="4831814" y="3592646"/>
            <a:ext cx="729056" cy="1427956"/>
          </a:xfrm>
          <a:prstGeom prst="leftRightArrow">
            <a:avLst>
              <a:gd name="adj1" fmla="val 50000"/>
              <a:gd name="adj2" fmla="val 29114"/>
            </a:avLst>
          </a:prstGeom>
          <a:solidFill>
            <a:srgbClr val="1F497D"/>
          </a:solidFill>
          <a:ln>
            <a:solidFill>
              <a:srgbClr val="1F497D"/>
            </a:solidFill>
          </a:ln>
        </p:spPr>
        <p:style>
          <a:lnRef idx="1">
            <a:schemeClr val="accent1"/>
          </a:lnRef>
          <a:fillRef idx="3">
            <a:schemeClr val="accent1"/>
          </a:fillRef>
          <a:effectRef idx="2">
            <a:schemeClr val="accent1"/>
          </a:effectRef>
          <a:fontRef idx="minor">
            <a:schemeClr val="lt1"/>
          </a:fontRef>
        </p:style>
        <p:txBody>
          <a:bodyPr lIns="51426" tIns="25713" rIns="51426" bIns="25713" spcCol="0" rtlCol="0" anchor="ctr"/>
          <a:lstStyle/>
          <a:p>
            <a:pPr algn="ctr"/>
            <a:endParaRPr lang="en-US">
              <a:latin typeface="나눔명조" panose="02020603020101020101" pitchFamily="18" charset="-127"/>
              <a:ea typeface="나눔명조" panose="02020603020101020101" pitchFamily="18" charset="-127"/>
            </a:endParaRPr>
          </a:p>
        </p:txBody>
      </p:sp>
      <p:pic>
        <p:nvPicPr>
          <p:cNvPr id="90" name="Picture 89" descr="mobile_ciscoapp_177.jpg"/>
          <p:cNvPicPr>
            <a:picLocks noChangeAspect="1"/>
          </p:cNvPicPr>
          <p:nvPr/>
        </p:nvPicPr>
        <p:blipFill>
          <a:blip r:embed="rId8">
            <a:clrChange>
              <a:clrFrom>
                <a:srgbClr val="FFFFFF"/>
              </a:clrFrom>
              <a:clrTo>
                <a:srgbClr val="FFFFFF">
                  <a:alpha val="0"/>
                </a:srgbClr>
              </a:clrTo>
            </a:clrChange>
          </a:blip>
          <a:stretch>
            <a:fillRect/>
          </a:stretch>
        </p:blipFill>
        <p:spPr>
          <a:xfrm>
            <a:off x="8587693" y="5069650"/>
            <a:ext cx="511491" cy="517270"/>
          </a:xfrm>
          <a:prstGeom prst="rect">
            <a:avLst/>
          </a:prstGeom>
        </p:spPr>
      </p:pic>
      <p:pic>
        <p:nvPicPr>
          <p:cNvPr id="91" name="Picture 90" descr="BC_New_Logo_PMS281_0.jpg"/>
          <p:cNvPicPr>
            <a:picLocks noChangeAspect="1"/>
          </p:cNvPicPr>
          <p:nvPr/>
        </p:nvPicPr>
        <p:blipFill>
          <a:blip r:embed="rId9"/>
          <a:srcRect l="39363" r="40871"/>
          <a:stretch>
            <a:fillRect/>
          </a:stretch>
        </p:blipFill>
        <p:spPr>
          <a:xfrm>
            <a:off x="8183813" y="5374569"/>
            <a:ext cx="335777" cy="323582"/>
          </a:xfrm>
          <a:prstGeom prst="rect">
            <a:avLst/>
          </a:prstGeom>
        </p:spPr>
      </p:pic>
      <p:pic>
        <p:nvPicPr>
          <p:cNvPr id="92" name="Picture 91" descr="paloalto_logo.jpg"/>
          <p:cNvPicPr>
            <a:picLocks noChangeAspect="1"/>
          </p:cNvPicPr>
          <p:nvPr/>
        </p:nvPicPr>
        <p:blipFill>
          <a:blip r:embed="rId10"/>
          <a:srcRect r="75726"/>
          <a:stretch>
            <a:fillRect/>
          </a:stretch>
        </p:blipFill>
        <p:spPr>
          <a:xfrm>
            <a:off x="8167435" y="5792065"/>
            <a:ext cx="338623" cy="319916"/>
          </a:xfrm>
          <a:prstGeom prst="rect">
            <a:avLst/>
          </a:prstGeom>
        </p:spPr>
      </p:pic>
      <p:pic>
        <p:nvPicPr>
          <p:cNvPr id="93" name="Picture 92" descr="vmware-logo.png"/>
          <p:cNvPicPr>
            <a:picLocks noChangeAspect="1"/>
          </p:cNvPicPr>
          <p:nvPr/>
        </p:nvPicPr>
        <p:blipFill>
          <a:blip r:embed="rId11"/>
          <a:stretch>
            <a:fillRect/>
          </a:stretch>
        </p:blipFill>
        <p:spPr>
          <a:xfrm>
            <a:off x="8595152" y="5690876"/>
            <a:ext cx="390334" cy="372769"/>
          </a:xfrm>
          <a:prstGeom prst="rect">
            <a:avLst/>
          </a:prstGeom>
        </p:spPr>
      </p:pic>
      <p:pic>
        <p:nvPicPr>
          <p:cNvPr id="94" name="Picture 43018"/>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908145" y="6270090"/>
            <a:ext cx="393459" cy="128272"/>
          </a:xfrm>
          <a:prstGeom prst="rect">
            <a:avLst/>
          </a:prstGeom>
          <a:solidFill>
            <a:srgbClr val="FFFFFF"/>
          </a:solidFill>
          <a:ln>
            <a:noFill/>
          </a:ln>
          <a:effectLst/>
          <a:extLst>
            <a:ext uri="{91240B29-F687-4f45-9708-019B960494DF}">
              <a14:hiddenLine xmlns="" xmlns:a14="http://schemas.microsoft.com/office/drawing/2010/main" w="9525">
                <a:solidFill>
                  <a:srgbClr val="000000"/>
                </a:solidFill>
                <a:miter lim="800000"/>
                <a:headEnd/>
                <a:tailEnd/>
              </a14:hiddenLine>
            </a:ext>
          </a:extLst>
        </p:spPr>
      </p:pic>
      <p:pic>
        <p:nvPicPr>
          <p:cNvPr id="95" name="Picture 94" descr="10218796-fireeye.jpg"/>
          <p:cNvPicPr>
            <a:picLocks noChangeAspect="1"/>
          </p:cNvPicPr>
          <p:nvPr/>
        </p:nvPicPr>
        <p:blipFill>
          <a:blip r:embed="rId13">
            <a:clrChange>
              <a:clrFrom>
                <a:srgbClr val="FFFFFF"/>
              </a:clrFrom>
              <a:clrTo>
                <a:srgbClr val="FFFFFF">
                  <a:alpha val="0"/>
                </a:srgbClr>
              </a:clrTo>
            </a:clrChange>
          </a:blip>
          <a:stretch>
            <a:fillRect/>
          </a:stretch>
        </p:blipFill>
        <p:spPr>
          <a:xfrm>
            <a:off x="8976048" y="5574357"/>
            <a:ext cx="536390" cy="211158"/>
          </a:xfrm>
          <a:prstGeom prst="rect">
            <a:avLst/>
          </a:prstGeom>
        </p:spPr>
      </p:pic>
      <p:pic>
        <p:nvPicPr>
          <p:cNvPr id="96" name="Picture 95" descr="f5networks-logo.png"/>
          <p:cNvPicPr>
            <a:picLocks noChangeAspect="1"/>
          </p:cNvPicPr>
          <p:nvPr/>
        </p:nvPicPr>
        <p:blipFill>
          <a:blip r:embed="rId14"/>
          <a:stretch>
            <a:fillRect/>
          </a:stretch>
        </p:blipFill>
        <p:spPr>
          <a:xfrm>
            <a:off x="7995429" y="4906863"/>
            <a:ext cx="550386" cy="482312"/>
          </a:xfrm>
          <a:prstGeom prst="rect">
            <a:avLst/>
          </a:prstGeom>
        </p:spPr>
      </p:pic>
      <p:sp>
        <p:nvSpPr>
          <p:cNvPr id="97" name="Rectangle 96"/>
          <p:cNvSpPr/>
          <p:nvPr/>
        </p:nvSpPr>
        <p:spPr>
          <a:xfrm>
            <a:off x="8240051" y="3016399"/>
            <a:ext cx="1186442" cy="1723641"/>
          </a:xfrm>
          <a:prstGeom prst="rect">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51426" tIns="25713" rIns="51426" bIns="25713" spcCol="0" rtlCol="0" anchor="ctr"/>
          <a:lstStyle/>
          <a:p>
            <a:pPr algn="ctr"/>
            <a:r>
              <a:rPr lang="en-US" sz="1400" b="1" dirty="0" smtClean="0">
                <a:latin typeface="나눔명조" panose="02020603020101020101" pitchFamily="18" charset="-127"/>
                <a:ea typeface="나눔명조" panose="02020603020101020101" pitchFamily="18" charset="-127"/>
              </a:rPr>
              <a:t>3</a:t>
            </a:r>
            <a:r>
              <a:rPr lang="en-US" sz="1400" b="1" baseline="30000" dirty="0" smtClean="0">
                <a:latin typeface="나눔명조" panose="02020603020101020101" pitchFamily="18" charset="-127"/>
                <a:ea typeface="나눔명조" panose="02020603020101020101" pitchFamily="18" charset="-127"/>
              </a:rPr>
              <a:t>rd</a:t>
            </a:r>
            <a:r>
              <a:rPr lang="en-US" sz="1400" b="1" dirty="0" smtClean="0">
                <a:latin typeface="나눔명조" panose="02020603020101020101" pitchFamily="18" charset="-127"/>
                <a:ea typeface="나눔명조" panose="02020603020101020101" pitchFamily="18" charset="-127"/>
              </a:rPr>
              <a:t> party</a:t>
            </a:r>
          </a:p>
          <a:p>
            <a:pPr algn="ctr"/>
            <a:r>
              <a:rPr lang="en-US" sz="1400" b="1" dirty="0" smtClean="0">
                <a:latin typeface="나눔명조" panose="02020603020101020101" pitchFamily="18" charset="-127"/>
                <a:ea typeface="나눔명조" panose="02020603020101020101" pitchFamily="18" charset="-127"/>
              </a:rPr>
              <a:t>Dash board</a:t>
            </a:r>
          </a:p>
          <a:p>
            <a:pPr algn="ctr"/>
            <a:r>
              <a:rPr lang="en-US" sz="1400" b="1" dirty="0" err="1" smtClean="0">
                <a:latin typeface="나눔명조" panose="02020603020101020101" pitchFamily="18" charset="-127"/>
                <a:ea typeface="나눔명조" panose="02020603020101020101" pitchFamily="18" charset="-127"/>
              </a:rPr>
              <a:t>etc</a:t>
            </a:r>
            <a:endParaRPr lang="en-US" sz="1400" b="1" dirty="0">
              <a:latin typeface="나눔명조" panose="02020603020101020101" pitchFamily="18" charset="-127"/>
              <a:ea typeface="나눔명조" panose="02020603020101020101" pitchFamily="18" charset="-127"/>
            </a:endParaRPr>
          </a:p>
        </p:txBody>
      </p:sp>
      <p:sp>
        <p:nvSpPr>
          <p:cNvPr id="98" name="Bent-Up Arrow 97"/>
          <p:cNvSpPr/>
          <p:nvPr/>
        </p:nvSpPr>
        <p:spPr>
          <a:xfrm>
            <a:off x="2422086" y="5787562"/>
            <a:ext cx="5734450" cy="353539"/>
          </a:xfrm>
          <a:prstGeom prst="bentUpArrow">
            <a:avLst>
              <a:gd name="adj1" fmla="val 50000"/>
              <a:gd name="adj2" fmla="val 36111"/>
              <a:gd name="adj3" fmla="val 35639"/>
            </a:avLst>
          </a:prstGeom>
          <a:solidFill>
            <a:schemeClr val="tx1">
              <a:lumMod val="50000"/>
              <a:lumOff val="50000"/>
            </a:schemeClr>
          </a:solidFill>
          <a:ln w="12700" cmpd="sng">
            <a:solidFill>
              <a:schemeClr val="tx1">
                <a:lumMod val="50000"/>
                <a:lumOff val="50000"/>
              </a:schemeClr>
            </a:solidFill>
          </a:ln>
          <a:effectLst/>
          <a:scene3d>
            <a:camera prst="orthographicFront">
              <a:rot lat="0" lon="10800000" rev="0"/>
            </a:camera>
            <a:lightRig rig="threePt" dir="t"/>
          </a:scene3d>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나눔명조" panose="02020603020101020101" pitchFamily="18" charset="-127"/>
              <a:ea typeface="나눔명조" panose="02020603020101020101" pitchFamily="18" charset="-127"/>
            </a:endParaRPr>
          </a:p>
        </p:txBody>
      </p:sp>
      <p:sp>
        <p:nvSpPr>
          <p:cNvPr id="49" name="Title 1"/>
          <p:cNvSpPr>
            <a:spLocks noGrp="1"/>
          </p:cNvSpPr>
          <p:nvPr>
            <p:ph type="title"/>
          </p:nvPr>
        </p:nvSpPr>
        <p:spPr>
          <a:xfrm>
            <a:off x="369617" y="511817"/>
            <a:ext cx="9044043" cy="440795"/>
          </a:xfrm>
        </p:spPr>
        <p:txBody>
          <a:bodyPr/>
          <a:lstStyle/>
          <a:p>
            <a:r>
              <a:rPr lang="ko-KR" altLang="en-US" dirty="0">
                <a:latin typeface="나눔명조" panose="02020603020101020101" pitchFamily="18" charset="-127"/>
                <a:ea typeface="나눔명조" panose="02020603020101020101" pitchFamily="18" charset="-127"/>
              </a:rPr>
              <a:t>보안관리 및 침입탐지분석사례 </a:t>
            </a:r>
            <a:r>
              <a:rPr lang="en-US" altLang="ko-KR" dirty="0">
                <a:latin typeface="나눔명조" panose="02020603020101020101" pitchFamily="18" charset="-127"/>
                <a:ea typeface="나눔명조" panose="02020603020101020101" pitchFamily="18" charset="-127"/>
              </a:rPr>
              <a:t>– </a:t>
            </a:r>
            <a:r>
              <a:rPr lang="ko-KR" altLang="en-US">
                <a:latin typeface="나눔명조" panose="02020603020101020101" pitchFamily="18" charset="-127"/>
                <a:ea typeface="나눔명조" panose="02020603020101020101" pitchFamily="18" charset="-127"/>
              </a:rPr>
              <a:t>현대자동차</a:t>
            </a:r>
            <a:endParaRPr lang="en-US" dirty="0">
              <a:latin typeface="나눔명조" panose="02020603020101020101" pitchFamily="18" charset="-127"/>
              <a:ea typeface="나눔명조" panose="02020603020101020101" pitchFamily="18" charset="-127"/>
            </a:endParaRPr>
          </a:p>
        </p:txBody>
      </p:sp>
      <p:sp>
        <p:nvSpPr>
          <p:cNvPr id="50" name="Text Placeholder 4"/>
          <p:cNvSpPr>
            <a:spLocks noGrp="1"/>
          </p:cNvSpPr>
          <p:nvPr>
            <p:ph type="body" sz="quarter" idx="13"/>
          </p:nvPr>
        </p:nvSpPr>
        <p:spPr>
          <a:xfrm>
            <a:off x="369277" y="193753"/>
            <a:ext cx="9044382" cy="321923"/>
          </a:xfrm>
        </p:spPr>
        <p:txBody>
          <a:bodyPr/>
          <a:lstStyle/>
          <a:p>
            <a:r>
              <a:rPr lang="en-US" altLang="ko-KR" dirty="0" smtClean="0">
                <a:latin typeface="나눔명조" panose="02020603020101020101" pitchFamily="18" charset="-127"/>
                <a:ea typeface="나눔명조" panose="02020603020101020101" pitchFamily="18" charset="-127"/>
              </a:rPr>
              <a:t>4. </a:t>
            </a:r>
            <a:r>
              <a:rPr lang="ko-KR" altLang="en-US" smtClean="0">
                <a:latin typeface="나눔명조" panose="02020603020101020101" pitchFamily="18" charset="-127"/>
                <a:ea typeface="나눔명조" panose="02020603020101020101" pitchFamily="18" charset="-127"/>
              </a:rPr>
              <a:t>구축사례</a:t>
            </a:r>
            <a:endParaRPr lang="en-US" dirty="0">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3800924650"/>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202"/>
          <p:cNvSpPr>
            <a:spLocks noChangeArrowheads="1"/>
          </p:cNvSpPr>
          <p:nvPr/>
        </p:nvSpPr>
        <p:spPr bwMode="auto">
          <a:xfrm>
            <a:off x="389676" y="1905173"/>
            <a:ext cx="9135675" cy="4287021"/>
          </a:xfrm>
          <a:prstGeom prst="rect">
            <a:avLst/>
          </a:prstGeom>
          <a:solidFill>
            <a:schemeClr val="bg1"/>
          </a:solidFill>
          <a:ln w="12700" algn="ctr">
            <a:solidFill>
              <a:sysClr val="window" lastClr="FFFFFF">
                <a:lumMod val="75000"/>
              </a:sysClr>
            </a:solidFill>
            <a:miter lim="800000"/>
            <a:headEnd/>
            <a:tailEnd/>
          </a:ln>
        </p:spPr>
        <p:txBody>
          <a:bodyPr lIns="144000" anchor="ctr"/>
          <a:lstStyle/>
          <a:p>
            <a:pPr fontAlgn="auto" latinLnBrk="0">
              <a:spcBef>
                <a:spcPts val="0"/>
              </a:spcBef>
              <a:spcAft>
                <a:spcPts val="0"/>
              </a:spcAft>
              <a:defRPr/>
            </a:pPr>
            <a:endParaRPr kumimoji="0" lang="ko-KR" altLang="ko-KR" sz="1800" kern="0">
              <a:solidFill>
                <a:schemeClr val="tx1"/>
              </a:solidFill>
              <a:latin typeface="나눔명조" panose="02020603020101020101" pitchFamily="18" charset="-127"/>
              <a:ea typeface="나눔명조" panose="02020603020101020101" pitchFamily="18" charset="-127"/>
            </a:endParaRPr>
          </a:p>
        </p:txBody>
      </p:sp>
      <p:sp>
        <p:nvSpPr>
          <p:cNvPr id="12" name="Title 2"/>
          <p:cNvSpPr txBox="1">
            <a:spLocks/>
          </p:cNvSpPr>
          <p:nvPr/>
        </p:nvSpPr>
        <p:spPr>
          <a:xfrm>
            <a:off x="266431" y="1062848"/>
            <a:ext cx="8413798" cy="857250"/>
          </a:xfrm>
          <a:prstGeom prst="rect">
            <a:avLst/>
          </a:prstGeom>
        </p:spPr>
        <p:txBody>
          <a:bodyPr vert="horz" lIns="91440" tIns="45720" rIns="91440" bIns="45720" rtlCol="0" anchor="ctr">
            <a:normAutofit/>
          </a:bodyPr>
          <a:lstStyle>
            <a:lvl1pPr algn="l" rtl="0" eaLnBrk="0" fontAlgn="base" latinLnBrk="1" hangingPunct="0">
              <a:spcBef>
                <a:spcPct val="0"/>
              </a:spcBef>
              <a:spcAft>
                <a:spcPct val="0"/>
              </a:spcAft>
              <a:defRPr sz="20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000">
                <a:solidFill>
                  <a:schemeClr val="tx1"/>
                </a:solidFill>
                <a:latin typeface="HY견고딕" pitchFamily="18" charset="-127"/>
                <a:ea typeface="HY견고딕" pitchFamily="18" charset="-127"/>
              </a:defRPr>
            </a:lvl2pPr>
            <a:lvl3pPr algn="l" rtl="0" eaLnBrk="0" fontAlgn="base" latinLnBrk="1" hangingPunct="0">
              <a:spcBef>
                <a:spcPct val="0"/>
              </a:spcBef>
              <a:spcAft>
                <a:spcPct val="0"/>
              </a:spcAft>
              <a:defRPr sz="2000">
                <a:solidFill>
                  <a:schemeClr val="tx1"/>
                </a:solidFill>
                <a:latin typeface="HY견고딕" pitchFamily="18" charset="-127"/>
                <a:ea typeface="HY견고딕" pitchFamily="18" charset="-127"/>
              </a:defRPr>
            </a:lvl3pPr>
            <a:lvl4pPr algn="l" rtl="0" eaLnBrk="0" fontAlgn="base" latinLnBrk="1" hangingPunct="0">
              <a:spcBef>
                <a:spcPct val="0"/>
              </a:spcBef>
              <a:spcAft>
                <a:spcPct val="0"/>
              </a:spcAft>
              <a:defRPr sz="2000">
                <a:solidFill>
                  <a:schemeClr val="tx1"/>
                </a:solidFill>
                <a:latin typeface="HY견고딕" pitchFamily="18" charset="-127"/>
                <a:ea typeface="HY견고딕" pitchFamily="18" charset="-127"/>
              </a:defRPr>
            </a:lvl4pPr>
            <a:lvl5pPr algn="l" rtl="0" eaLnBrk="0" fontAlgn="base" latinLnBrk="1" hangingPunct="0">
              <a:spcBef>
                <a:spcPct val="0"/>
              </a:spcBef>
              <a:spcAft>
                <a:spcPct val="0"/>
              </a:spcAft>
              <a:defRPr sz="2000">
                <a:solidFill>
                  <a:schemeClr val="tx1"/>
                </a:solidFill>
                <a:latin typeface="HY견고딕" pitchFamily="18" charset="-127"/>
                <a:ea typeface="HY견고딕" pitchFamily="18" charset="-127"/>
              </a:defRPr>
            </a:lvl5pPr>
            <a:lvl6pPr marL="457200" algn="l" rtl="0" fontAlgn="base" latinLnBrk="1">
              <a:spcBef>
                <a:spcPct val="0"/>
              </a:spcBef>
              <a:spcAft>
                <a:spcPct val="0"/>
              </a:spcAft>
              <a:defRPr sz="2000">
                <a:solidFill>
                  <a:schemeClr val="tx1"/>
                </a:solidFill>
                <a:latin typeface="HY견고딕" pitchFamily="18" charset="-127"/>
                <a:ea typeface="HY견고딕" pitchFamily="18" charset="-127"/>
              </a:defRPr>
            </a:lvl6pPr>
            <a:lvl7pPr marL="914400" algn="l" rtl="0" fontAlgn="base" latinLnBrk="1">
              <a:spcBef>
                <a:spcPct val="0"/>
              </a:spcBef>
              <a:spcAft>
                <a:spcPct val="0"/>
              </a:spcAft>
              <a:defRPr sz="2000">
                <a:solidFill>
                  <a:schemeClr val="tx1"/>
                </a:solidFill>
                <a:latin typeface="HY견고딕" pitchFamily="18" charset="-127"/>
                <a:ea typeface="HY견고딕" pitchFamily="18" charset="-127"/>
              </a:defRPr>
            </a:lvl7pPr>
            <a:lvl8pPr marL="1371600" algn="l" rtl="0" fontAlgn="base" latinLnBrk="1">
              <a:spcBef>
                <a:spcPct val="0"/>
              </a:spcBef>
              <a:spcAft>
                <a:spcPct val="0"/>
              </a:spcAft>
              <a:defRPr sz="2000">
                <a:solidFill>
                  <a:schemeClr val="tx1"/>
                </a:solidFill>
                <a:latin typeface="HY견고딕" pitchFamily="18" charset="-127"/>
                <a:ea typeface="HY견고딕" pitchFamily="18" charset="-127"/>
              </a:defRPr>
            </a:lvl8pPr>
            <a:lvl9pPr marL="1828800" algn="l" rtl="0" fontAlgn="base" latinLnBrk="1">
              <a:spcBef>
                <a:spcPct val="0"/>
              </a:spcBef>
              <a:spcAft>
                <a:spcPct val="0"/>
              </a:spcAft>
              <a:defRPr sz="2000">
                <a:solidFill>
                  <a:schemeClr val="tx1"/>
                </a:solidFill>
                <a:latin typeface="HY견고딕" pitchFamily="18" charset="-127"/>
                <a:ea typeface="HY견고딕" pitchFamily="18" charset="-127"/>
              </a:defRPr>
            </a:lvl9pPr>
          </a:lstStyle>
          <a:p>
            <a:pPr marL="342900" indent="-342900">
              <a:buFont typeface="Arial"/>
              <a:buChar char="•"/>
            </a:pPr>
            <a:r>
              <a:rPr lang="ko-KR" altLang="en-US" dirty="0" smtClean="0">
                <a:latin typeface="나눔명조" panose="02020603020101020101" pitchFamily="18" charset="-127"/>
                <a:ea typeface="나눔명조" panose="02020603020101020101" pitchFamily="18" charset="-127"/>
                <a:cs typeface="맑은 고딕"/>
              </a:rPr>
              <a:t>다양한 종류의 보안 </a:t>
            </a:r>
            <a:r>
              <a:rPr lang="en-US" altLang="ko-KR" dirty="0" smtClean="0">
                <a:latin typeface="나눔명조" panose="02020603020101020101" pitchFamily="18" charset="-127"/>
                <a:ea typeface="나눔명조" panose="02020603020101020101" pitchFamily="18" charset="-127"/>
                <a:cs typeface="맑은 고딕"/>
              </a:rPr>
              <a:t>application, FW, security GW</a:t>
            </a:r>
            <a:r>
              <a:rPr lang="ko-KR" altLang="en-US" dirty="0" smtClean="0">
                <a:latin typeface="나눔명조" panose="02020603020101020101" pitchFamily="18" charset="-127"/>
                <a:ea typeface="나눔명조" panose="02020603020101020101" pitchFamily="18" charset="-127"/>
                <a:cs typeface="맑은 고딕"/>
              </a:rPr>
              <a:t>들로 부터 방대한 데이터를 실시간으로 수집</a:t>
            </a:r>
            <a:r>
              <a:rPr lang="en-US" altLang="ko-KR" dirty="0" smtClean="0">
                <a:latin typeface="나눔명조" panose="02020603020101020101" pitchFamily="18" charset="-127"/>
                <a:ea typeface="나눔명조" panose="02020603020101020101" pitchFamily="18" charset="-127"/>
                <a:cs typeface="맑은 고딕"/>
              </a:rPr>
              <a:t>,</a:t>
            </a:r>
            <a:r>
              <a:rPr lang="ko-KR" altLang="en-US" dirty="0" smtClean="0">
                <a:latin typeface="나눔명조" panose="02020603020101020101" pitchFamily="18" charset="-127"/>
                <a:ea typeface="나눔명조" panose="02020603020101020101" pitchFamily="18" charset="-127"/>
                <a:cs typeface="맑은 고딕"/>
              </a:rPr>
              <a:t> 분석하여 </a:t>
            </a:r>
            <a:r>
              <a:rPr lang="en-US" altLang="ko-KR" dirty="0" smtClean="0">
                <a:latin typeface="나눔명조" panose="02020603020101020101" pitchFamily="18" charset="-127"/>
                <a:ea typeface="나눔명조" panose="02020603020101020101" pitchFamily="18" charset="-127"/>
                <a:cs typeface="맑은 고딕"/>
              </a:rPr>
              <a:t>SIEM</a:t>
            </a:r>
            <a:r>
              <a:rPr lang="ko-KR" altLang="en-US" dirty="0" smtClean="0">
                <a:latin typeface="나눔명조" panose="02020603020101020101" pitchFamily="18" charset="-127"/>
                <a:ea typeface="나눔명조" panose="02020603020101020101" pitchFamily="18" charset="-127"/>
                <a:cs typeface="맑은 고딕"/>
              </a:rPr>
              <a:t>정보와 통합하는 </a:t>
            </a:r>
            <a:r>
              <a:rPr lang="en-US" altLang="ko-KR" dirty="0" smtClean="0">
                <a:latin typeface="나눔명조" panose="02020603020101020101" pitchFamily="18" charset="-127"/>
                <a:ea typeface="나눔명조" panose="02020603020101020101" pitchFamily="18" charset="-127"/>
                <a:cs typeface="맑은 고딕"/>
              </a:rPr>
              <a:t>platform</a:t>
            </a:r>
            <a:endParaRPr lang="en-US" altLang="ko-KR" dirty="0">
              <a:latin typeface="나눔명조" panose="02020603020101020101" pitchFamily="18" charset="-127"/>
              <a:ea typeface="나눔명조" panose="02020603020101020101" pitchFamily="18" charset="-127"/>
              <a:cs typeface="맑은 고딕"/>
            </a:endParaRPr>
          </a:p>
        </p:txBody>
      </p:sp>
      <p:pic>
        <p:nvPicPr>
          <p:cNvPr id="13" name="Picture 12"/>
          <p:cNvPicPr>
            <a:picLocks noChangeAspect="1"/>
          </p:cNvPicPr>
          <p:nvPr/>
        </p:nvPicPr>
        <p:blipFill>
          <a:blip r:embed="rId3"/>
          <a:stretch>
            <a:fillRect/>
          </a:stretch>
        </p:blipFill>
        <p:spPr>
          <a:xfrm>
            <a:off x="8705216" y="1230838"/>
            <a:ext cx="917660" cy="611773"/>
          </a:xfrm>
          <a:prstGeom prst="rect">
            <a:avLst/>
          </a:prstGeom>
        </p:spPr>
      </p:pic>
      <p:pic>
        <p:nvPicPr>
          <p:cNvPr id="20" name="Picture 2" descr="C:\Users\cfrln\AppData\Local\Microsoft\Windows\Temporary Internet Files\Content.Outlook\EDVWOTXS\SplunkRaw_12line_Alias_longCurve_1_LYRD.png"/>
          <p:cNvPicPr>
            <a:picLocks noChangeAspect="1" noChangeArrowheads="1"/>
          </p:cNvPicPr>
          <p:nvPr/>
        </p:nvPicPr>
        <p:blipFill>
          <a:blip r:embed="rId4">
            <a:extLst>
              <a:ext uri="{28A0092B-C50C-407E-A947-70E740481C1C}">
                <a14:useLocalDpi xmlns:a14="http://schemas.microsoft.com/office/drawing/2010/main" val="0"/>
              </a:ext>
            </a:extLst>
          </a:blip>
          <a:srcRect b="33482"/>
          <a:stretch>
            <a:fillRect/>
          </a:stretch>
        </p:blipFill>
        <p:spPr bwMode="auto">
          <a:xfrm>
            <a:off x="586837" y="1951153"/>
            <a:ext cx="8859441" cy="32742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 name="Rounded Rectangle 20"/>
          <p:cNvSpPr/>
          <p:nvPr/>
        </p:nvSpPr>
        <p:spPr>
          <a:xfrm>
            <a:off x="513019" y="4475278"/>
            <a:ext cx="8952310" cy="1476375"/>
          </a:xfrm>
          <a:prstGeom prst="roundRect">
            <a:avLst/>
          </a:prstGeom>
          <a:solidFill>
            <a:schemeClr val="tx2">
              <a:lumMod val="75000"/>
              <a:lumOff val="25000"/>
            </a:schemeClr>
          </a:solidFill>
          <a:ln>
            <a:solidFill>
              <a:schemeClr val="tx2">
                <a:lumMod val="65000"/>
                <a:lumOff val="35000"/>
              </a:schemeClr>
            </a:solidFill>
          </a:ln>
        </p:spPr>
        <p:style>
          <a:lnRef idx="1">
            <a:schemeClr val="accent1"/>
          </a:lnRef>
          <a:fillRef idx="3">
            <a:schemeClr val="accent1"/>
          </a:fillRef>
          <a:effectRef idx="2">
            <a:schemeClr val="accent1"/>
          </a:effectRef>
          <a:fontRef idx="minor">
            <a:schemeClr val="lt1"/>
          </a:fontRef>
        </p:style>
        <p:txBody>
          <a:bodyPr lIns="51425" tIns="25712" rIns="51425" bIns="25712" anchor="ctr"/>
          <a:lstStyle/>
          <a:p>
            <a:pPr algn="ctr">
              <a:defRPr/>
            </a:pPr>
            <a:endParaRPr lang="en-US">
              <a:latin typeface="나눔명조" panose="02020603020101020101" pitchFamily="18" charset="-127"/>
              <a:ea typeface="나눔명조" panose="02020603020101020101" pitchFamily="18" charset="-127"/>
            </a:endParaRPr>
          </a:p>
        </p:txBody>
      </p:sp>
      <p:grpSp>
        <p:nvGrpSpPr>
          <p:cNvPr id="22" name="Group 40"/>
          <p:cNvGrpSpPr>
            <a:grpSpLocks/>
          </p:cNvGrpSpPr>
          <p:nvPr/>
        </p:nvGrpSpPr>
        <p:grpSpPr bwMode="auto">
          <a:xfrm>
            <a:off x="3634837" y="3631126"/>
            <a:ext cx="2543175" cy="659606"/>
            <a:chOff x="5461794" y="3624263"/>
            <a:chExt cx="4518819" cy="1171575"/>
          </a:xfrm>
        </p:grpSpPr>
        <p:grpSp>
          <p:nvGrpSpPr>
            <p:cNvPr id="23" name="Group 41"/>
            <p:cNvGrpSpPr>
              <a:grpSpLocks/>
            </p:cNvGrpSpPr>
            <p:nvPr/>
          </p:nvGrpSpPr>
          <p:grpSpPr bwMode="auto">
            <a:xfrm>
              <a:off x="5875338" y="3624263"/>
              <a:ext cx="4105275" cy="1171575"/>
              <a:chOff x="5766594" y="3581400"/>
              <a:chExt cx="3776663" cy="1077912"/>
            </a:xfrm>
          </p:grpSpPr>
          <p:pic>
            <p:nvPicPr>
              <p:cNvPr id="25" name="Picture 3" descr="splunk_deployment_1u.png"/>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766594" y="3581400"/>
                <a:ext cx="3776663" cy="1077912"/>
              </a:xfrm>
              <a:prstGeom prst="rect">
                <a:avLst/>
              </a:prstGeom>
              <a:noFill/>
              <a:ln>
                <a:noFill/>
              </a:ln>
              <a:scene3d>
                <a:camera prst="orthographicFront"/>
                <a:lightRig rig="threePt" dir="t"/>
              </a:scene3d>
              <a:sp3d>
                <a:bevelT/>
              </a:sp3d>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 name="Picture 6" descr="splunk_index.png"/>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8738394" y="3962400"/>
                <a:ext cx="415925" cy="425450"/>
              </a:xfrm>
              <a:prstGeom prst="rect">
                <a:avLst/>
              </a:prstGeom>
              <a:noFill/>
              <a:ln>
                <a:noFill/>
              </a:ln>
              <a:scene3d>
                <a:camera prst="orthographicFront"/>
                <a:lightRig rig="threePt" dir="t"/>
              </a:scene3d>
              <a:sp3d>
                <a:bevelT/>
              </a:sp3d>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24" name="Oval 39"/>
            <p:cNvSpPr>
              <a:spLocks noChangeArrowheads="1"/>
            </p:cNvSpPr>
            <p:nvPr/>
          </p:nvSpPr>
          <p:spPr bwMode="auto">
            <a:xfrm>
              <a:off x="5461794" y="3810001"/>
              <a:ext cx="1752292" cy="914400"/>
            </a:xfrm>
            <a:prstGeom prst="ellipse">
              <a:avLst/>
            </a:prstGeom>
            <a:noFill/>
            <a:ln w="25400" algn="ctr">
              <a:noFill/>
              <a:round/>
              <a:headEnd/>
              <a:tailEnd/>
            </a:ln>
            <a:scene3d>
              <a:camera prst="orthographicFront"/>
              <a:lightRig rig="threePt" dir="t"/>
            </a:scene3d>
            <a:sp3d>
              <a:bevelT/>
            </a:sp3d>
          </p:spPr>
          <p:txBody>
            <a:bodyPr/>
            <a:lstStyle/>
            <a:p>
              <a:pPr defTabSz="513851">
                <a:defRPr/>
              </a:pPr>
              <a:endParaRPr lang="en-US" sz="1300" dirty="0">
                <a:solidFill>
                  <a:srgbClr val="FFFFFF"/>
                </a:solidFill>
                <a:latin typeface="나눔명조" panose="02020603020101020101" pitchFamily="18" charset="-127"/>
                <a:ea typeface="나눔명조" panose="02020603020101020101" pitchFamily="18" charset="-127"/>
                <a:sym typeface="Myriad Pro"/>
              </a:endParaRPr>
            </a:p>
          </p:txBody>
        </p:sp>
      </p:grpSp>
      <p:pic>
        <p:nvPicPr>
          <p:cNvPr id="27" name="Picture 36" descr="15.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075493" y="3943069"/>
            <a:ext cx="371475" cy="3738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8" name="Straight Arrow Connector 27"/>
          <p:cNvCxnSpPr/>
          <p:nvPr/>
        </p:nvCxnSpPr>
        <p:spPr>
          <a:xfrm>
            <a:off x="3287174" y="3141778"/>
            <a:ext cx="796529" cy="511969"/>
          </a:xfrm>
          <a:prstGeom prst="straightConnector1">
            <a:avLst/>
          </a:prstGeom>
          <a:ln w="47625" cap="flat" cmpd="sng" algn="ctr">
            <a:solidFill>
              <a:schemeClr val="tx1">
                <a:lumMod val="75000"/>
                <a:lumOff val="25000"/>
              </a:schemeClr>
            </a:solidFill>
            <a:prstDash val="solid"/>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5952984" y="3225121"/>
            <a:ext cx="571500" cy="452438"/>
          </a:xfrm>
          <a:prstGeom prst="straightConnector1">
            <a:avLst/>
          </a:prstGeom>
          <a:ln w="47625" cap="flat" cmpd="sng" algn="ctr">
            <a:solidFill>
              <a:schemeClr val="tx1">
                <a:lumMod val="75000"/>
                <a:lumOff val="25000"/>
              </a:schemeClr>
            </a:solidFill>
            <a:prstDash val="solid"/>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2858550" y="3946641"/>
            <a:ext cx="1019175" cy="16669"/>
          </a:xfrm>
          <a:prstGeom prst="straightConnector1">
            <a:avLst/>
          </a:prstGeom>
          <a:ln w="47625" cap="flat" cmpd="sng" algn="ctr">
            <a:solidFill>
              <a:schemeClr val="tx1">
                <a:lumMod val="75000"/>
                <a:lumOff val="25000"/>
              </a:schemeClr>
            </a:solidFill>
            <a:prstDash val="solid"/>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6142294" y="3960928"/>
            <a:ext cx="1013222" cy="2381"/>
          </a:xfrm>
          <a:prstGeom prst="straightConnector1">
            <a:avLst/>
          </a:prstGeom>
          <a:ln w="47625" cap="flat" cmpd="sng" algn="ctr">
            <a:solidFill>
              <a:schemeClr val="tx1">
                <a:lumMod val="75000"/>
                <a:lumOff val="25000"/>
              </a:schemeClr>
            </a:solidFill>
            <a:prstDash val="solid"/>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Rectangle 66"/>
          <p:cNvSpPr>
            <a:spLocks noChangeArrowheads="1"/>
          </p:cNvSpPr>
          <p:nvPr/>
        </p:nvSpPr>
        <p:spPr bwMode="auto">
          <a:xfrm>
            <a:off x="2210849" y="3084628"/>
            <a:ext cx="967979" cy="251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51416" tIns="25709" rIns="51416" bIns="25709">
            <a:spAutoFit/>
          </a:bodyPr>
          <a:lstStyle/>
          <a:p>
            <a:r>
              <a:rPr lang="en-US" sz="1300">
                <a:solidFill>
                  <a:schemeClr val="bg1"/>
                </a:solidFill>
                <a:latin typeface="나눔명조" panose="02020603020101020101" pitchFamily="18" charset="-127"/>
                <a:ea typeface="나눔명조" panose="02020603020101020101" pitchFamily="18" charset="-127"/>
              </a:rPr>
              <a:t>LDAP, AD</a:t>
            </a:r>
          </a:p>
        </p:txBody>
      </p:sp>
      <p:sp>
        <p:nvSpPr>
          <p:cNvPr id="33" name="Rectangle 67"/>
          <p:cNvSpPr>
            <a:spLocks noChangeArrowheads="1"/>
          </p:cNvSpPr>
          <p:nvPr/>
        </p:nvSpPr>
        <p:spPr bwMode="auto">
          <a:xfrm>
            <a:off x="7242431" y="3084628"/>
            <a:ext cx="967979" cy="251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51416" tIns="25709" rIns="51416" bIns="25709">
            <a:spAutoFit/>
          </a:bodyPr>
          <a:lstStyle/>
          <a:p>
            <a:r>
              <a:rPr lang="en-US" sz="1300">
                <a:solidFill>
                  <a:schemeClr val="bg1"/>
                </a:solidFill>
                <a:latin typeface="나눔명조" panose="02020603020101020101" pitchFamily="18" charset="-127"/>
                <a:ea typeface="나눔명조" panose="02020603020101020101" pitchFamily="18" charset="-127"/>
              </a:rPr>
              <a:t>Watch Lists</a:t>
            </a:r>
          </a:p>
        </p:txBody>
      </p:sp>
      <p:pic>
        <p:nvPicPr>
          <p:cNvPr id="34" name="Picture 33"/>
          <p:cNvPicPr>
            <a:picLocks noChangeAspect="1"/>
          </p:cNvPicPr>
          <p:nvPr/>
        </p:nvPicPr>
        <p:blipFill>
          <a:blip r:embed="rId8"/>
          <a:stretch>
            <a:fillRect/>
          </a:stretch>
        </p:blipFill>
        <p:spPr>
          <a:xfrm>
            <a:off x="6544724" y="2308340"/>
            <a:ext cx="1376363" cy="904875"/>
          </a:xfrm>
          <a:prstGeom prst="rect">
            <a:avLst/>
          </a:prstGeom>
          <a:ln w="50800">
            <a:solidFill>
              <a:schemeClr val="tx1"/>
            </a:solidFill>
          </a:ln>
          <a:effectLst>
            <a:outerShdw blurRad="292100" dist="139700" dir="2700000" algn="tl" rotWithShape="0">
              <a:srgbClr val="333333">
                <a:alpha val="65000"/>
              </a:srgbClr>
            </a:outerShdw>
          </a:effectLst>
        </p:spPr>
      </p:pic>
      <p:pic>
        <p:nvPicPr>
          <p:cNvPr id="35" name="Picture 34"/>
          <p:cNvPicPr>
            <a:picLocks noChangeAspect="1"/>
          </p:cNvPicPr>
          <p:nvPr/>
        </p:nvPicPr>
        <p:blipFill>
          <a:blip r:embed="rId9"/>
          <a:stretch>
            <a:fillRect/>
          </a:stretch>
        </p:blipFill>
        <p:spPr>
          <a:xfrm>
            <a:off x="4286110" y="2308341"/>
            <a:ext cx="1464469" cy="912019"/>
          </a:xfrm>
          <a:prstGeom prst="rect">
            <a:avLst/>
          </a:prstGeom>
          <a:ln w="50800">
            <a:solidFill>
              <a:schemeClr val="tx1"/>
            </a:solidFill>
          </a:ln>
          <a:effectLst>
            <a:outerShdw blurRad="292100" dist="139700" dir="2700000" algn="tl" rotWithShape="0">
              <a:srgbClr val="333333">
                <a:alpha val="65000"/>
              </a:srgbClr>
            </a:outerShdw>
          </a:effectLst>
        </p:spPr>
      </p:pic>
      <p:pic>
        <p:nvPicPr>
          <p:cNvPr id="36" name="Picture 35"/>
          <p:cNvPicPr>
            <a:picLocks noChangeAspect="1"/>
          </p:cNvPicPr>
          <p:nvPr/>
        </p:nvPicPr>
        <p:blipFill>
          <a:blip r:embed="rId10"/>
          <a:stretch>
            <a:fillRect/>
          </a:stretch>
        </p:blipFill>
        <p:spPr>
          <a:xfrm>
            <a:off x="2037019" y="2310722"/>
            <a:ext cx="1273969" cy="856060"/>
          </a:xfrm>
          <a:prstGeom prst="rect">
            <a:avLst/>
          </a:prstGeom>
          <a:ln w="50800">
            <a:solidFill>
              <a:schemeClr val="tx1"/>
            </a:solidFill>
          </a:ln>
          <a:effectLst>
            <a:outerShdw blurRad="292100" dist="139700" dir="2700000" algn="tl" rotWithShape="0">
              <a:srgbClr val="333333">
                <a:alpha val="65000"/>
              </a:srgbClr>
            </a:outerShdw>
          </a:effectLst>
        </p:spPr>
      </p:pic>
      <p:sp>
        <p:nvSpPr>
          <p:cNvPr id="37" name="TextBox 11"/>
          <p:cNvSpPr txBox="1">
            <a:spLocks noChangeArrowheads="1"/>
          </p:cNvSpPr>
          <p:nvPr/>
        </p:nvSpPr>
        <p:spPr bwMode="auto">
          <a:xfrm>
            <a:off x="1644112" y="1986872"/>
            <a:ext cx="2143125" cy="2673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51425" tIns="25712" rIns="51425" bIns="25712">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400" b="1">
                <a:latin typeface="나눔명조" panose="02020603020101020101" pitchFamily="18" charset="-127"/>
                <a:ea typeface="나눔명조" panose="02020603020101020101" pitchFamily="18" charset="-127"/>
              </a:rPr>
              <a:t>App Monitoring Data</a:t>
            </a:r>
          </a:p>
        </p:txBody>
      </p:sp>
      <p:sp>
        <p:nvSpPr>
          <p:cNvPr id="38" name="TextBox 57"/>
          <p:cNvSpPr txBox="1">
            <a:spLocks noChangeArrowheads="1"/>
          </p:cNvSpPr>
          <p:nvPr/>
        </p:nvSpPr>
        <p:spPr bwMode="auto">
          <a:xfrm>
            <a:off x="4298015" y="1965441"/>
            <a:ext cx="1452563" cy="2673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51425" tIns="25712" rIns="51425" bIns="25712">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400" b="1">
                <a:latin typeface="나눔명조" panose="02020603020101020101" pitchFamily="18" charset="-127"/>
                <a:ea typeface="나눔명조" panose="02020603020101020101" pitchFamily="18" charset="-127"/>
              </a:rPr>
              <a:t>Security Data</a:t>
            </a:r>
          </a:p>
        </p:txBody>
      </p:sp>
      <p:sp>
        <p:nvSpPr>
          <p:cNvPr id="39" name="TextBox 59"/>
          <p:cNvSpPr txBox="1">
            <a:spLocks noChangeArrowheads="1"/>
          </p:cNvSpPr>
          <p:nvPr/>
        </p:nvSpPr>
        <p:spPr bwMode="auto">
          <a:xfrm>
            <a:off x="6298265" y="1977347"/>
            <a:ext cx="1833563" cy="2673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51425" tIns="25712" rIns="51425" bIns="25712">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400" b="1">
                <a:latin typeface="나눔명조" panose="02020603020101020101" pitchFamily="18" charset="-127"/>
                <a:ea typeface="나눔명조" panose="02020603020101020101" pitchFamily="18" charset="-127"/>
              </a:rPr>
              <a:t>IT Operations Data</a:t>
            </a:r>
          </a:p>
        </p:txBody>
      </p:sp>
      <p:pic>
        <p:nvPicPr>
          <p:cNvPr id="40" name="Picture 39"/>
          <p:cNvPicPr>
            <a:picLocks noChangeAspect="1"/>
          </p:cNvPicPr>
          <p:nvPr/>
        </p:nvPicPr>
        <p:blipFill>
          <a:blip r:embed="rId11"/>
          <a:stretch>
            <a:fillRect/>
          </a:stretch>
        </p:blipFill>
        <p:spPr>
          <a:xfrm>
            <a:off x="7131703" y="3446578"/>
            <a:ext cx="1428750" cy="882254"/>
          </a:xfrm>
          <a:prstGeom prst="rect">
            <a:avLst/>
          </a:prstGeom>
          <a:ln w="50800">
            <a:solidFill>
              <a:schemeClr val="tx1"/>
            </a:solidFill>
          </a:ln>
          <a:effectLst>
            <a:outerShdw blurRad="292100" dist="139700" dir="2700000" algn="tl" rotWithShape="0">
              <a:srgbClr val="333333">
                <a:alpha val="65000"/>
              </a:srgbClr>
            </a:outerShdw>
          </a:effectLst>
        </p:spPr>
      </p:pic>
      <p:sp>
        <p:nvSpPr>
          <p:cNvPr id="41" name="TextBox 49"/>
          <p:cNvSpPr txBox="1">
            <a:spLocks noChangeArrowheads="1"/>
          </p:cNvSpPr>
          <p:nvPr/>
        </p:nvSpPr>
        <p:spPr bwMode="auto">
          <a:xfrm>
            <a:off x="8608078" y="3463247"/>
            <a:ext cx="941784" cy="6982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51425" tIns="25712" rIns="51425" bIns="25712">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b="1">
                <a:latin typeface="나눔명조" panose="02020603020101020101" pitchFamily="18" charset="-127"/>
                <a:ea typeface="나눔명조" panose="02020603020101020101" pitchFamily="18" charset="-127"/>
              </a:rPr>
              <a:t>Business Process</a:t>
            </a:r>
          </a:p>
          <a:p>
            <a:pPr eaLnBrk="1" hangingPunct="1"/>
            <a:r>
              <a:rPr lang="en-US" sz="1400" b="1">
                <a:latin typeface="나눔명조" panose="02020603020101020101" pitchFamily="18" charset="-127"/>
                <a:ea typeface="나눔명조" panose="02020603020101020101" pitchFamily="18" charset="-127"/>
              </a:rPr>
              <a:t>Data</a:t>
            </a:r>
          </a:p>
        </p:txBody>
      </p:sp>
      <p:pic>
        <p:nvPicPr>
          <p:cNvPr id="42" name="Picture 52"/>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577438" y="3448960"/>
            <a:ext cx="1269206" cy="859631"/>
          </a:xfrm>
          <a:prstGeom prst="rect">
            <a:avLst/>
          </a:prstGeom>
          <a:noFill/>
          <a:ln w="50800">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sp>
        <p:nvSpPr>
          <p:cNvPr id="43" name="TextBox 71"/>
          <p:cNvSpPr txBox="1">
            <a:spLocks noChangeArrowheads="1"/>
          </p:cNvSpPr>
          <p:nvPr/>
        </p:nvSpPr>
        <p:spPr bwMode="auto">
          <a:xfrm>
            <a:off x="417769" y="3501347"/>
            <a:ext cx="1146572" cy="6982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51425" tIns="25712" rIns="51425" bIns="25712">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1400" b="1">
                <a:latin typeface="나눔명조" panose="02020603020101020101" pitchFamily="18" charset="-127"/>
                <a:ea typeface="나눔명조" panose="02020603020101020101" pitchFamily="18" charset="-127"/>
              </a:rPr>
              <a:t>Distribution System</a:t>
            </a:r>
          </a:p>
          <a:p>
            <a:pPr algn="r" eaLnBrk="1" hangingPunct="1"/>
            <a:r>
              <a:rPr lang="en-US" sz="1400" b="1">
                <a:latin typeface="나눔명조" panose="02020603020101020101" pitchFamily="18" charset="-127"/>
                <a:ea typeface="나눔명조" panose="02020603020101020101" pitchFamily="18" charset="-127"/>
              </a:rPr>
              <a:t>Data</a:t>
            </a:r>
          </a:p>
        </p:txBody>
      </p:sp>
      <p:sp>
        <p:nvSpPr>
          <p:cNvPr id="44" name="AutoShape 119"/>
          <p:cNvSpPr>
            <a:spLocks noChangeArrowheads="1"/>
          </p:cNvSpPr>
          <p:nvPr/>
        </p:nvSpPr>
        <p:spPr bwMode="auto">
          <a:xfrm>
            <a:off x="582075" y="4989628"/>
            <a:ext cx="1733550" cy="867966"/>
          </a:xfrm>
          <a:prstGeom prst="roundRect">
            <a:avLst>
              <a:gd name="adj" fmla="val 1940"/>
            </a:avLst>
          </a:prstGeom>
          <a:blipFill dpi="0" rotWithShape="1">
            <a:blip r:embed="rId13"/>
            <a:srcRect/>
            <a:stretch>
              <a:fillRect/>
            </a:stretch>
          </a:blipFill>
          <a:ln>
            <a:noFill/>
          </a:ln>
          <a:extLst>
            <a:ext uri="{91240B29-F687-4f45-9708-019B960494DF}">
              <a14:hiddenLine xmlns="" xmlns:a14="http://schemas.microsoft.com/office/drawing/2010/main" w="9525">
                <a:solidFill>
                  <a:srgbClr val="000000"/>
                </a:solidFill>
                <a:round/>
                <a:headEnd/>
                <a:tailEnd/>
              </a14:hiddenLine>
            </a:ext>
          </a:extLst>
        </p:spPr>
        <p:txBody>
          <a:bodyPr wrap="none" lIns="45902" tIns="22952" rIns="45902" bIns="22952" anchor="ctr"/>
          <a:lstStyle/>
          <a:p>
            <a:pPr algn="ctr" defTabSz="458391" eaLnBrk="0" hangingPunct="0">
              <a:spcBef>
                <a:spcPct val="20000"/>
              </a:spcBef>
              <a:buClr>
                <a:schemeClr val="accent1"/>
              </a:buClr>
              <a:buSzPct val="90000"/>
            </a:pPr>
            <a:endParaRPr lang="en-US" sz="600">
              <a:solidFill>
                <a:srgbClr val="4D4D4D"/>
              </a:solidFill>
              <a:latin typeface="나눔명조" panose="02020603020101020101" pitchFamily="18" charset="-127"/>
              <a:ea typeface="나눔명조" panose="02020603020101020101" pitchFamily="18" charset="-127"/>
            </a:endParaRPr>
          </a:p>
        </p:txBody>
      </p:sp>
      <p:sp>
        <p:nvSpPr>
          <p:cNvPr id="46" name="AutoShape 111" descr="Picture1"/>
          <p:cNvSpPr>
            <a:spLocks noChangeArrowheads="1"/>
          </p:cNvSpPr>
          <p:nvPr/>
        </p:nvSpPr>
        <p:spPr bwMode="auto">
          <a:xfrm>
            <a:off x="2372775" y="4996772"/>
            <a:ext cx="1733550" cy="867966"/>
          </a:xfrm>
          <a:prstGeom prst="roundRect">
            <a:avLst>
              <a:gd name="adj" fmla="val 4264"/>
            </a:avLst>
          </a:prstGeom>
          <a:blipFill dpi="0" rotWithShape="1">
            <a:blip r:embed="rId14"/>
            <a:srcRect/>
            <a:stretch>
              <a:fillRect/>
            </a:stretch>
          </a:blipFill>
          <a:ln>
            <a:noFill/>
          </a:ln>
          <a:extLst>
            <a:ext uri="{91240B29-F687-4f45-9708-019B960494DF}">
              <a14:hiddenLine xmlns="" xmlns:a14="http://schemas.microsoft.com/office/drawing/2010/main" w="9525">
                <a:solidFill>
                  <a:srgbClr val="000000"/>
                </a:solidFill>
                <a:round/>
                <a:headEnd/>
                <a:tailEnd/>
              </a14:hiddenLine>
            </a:ext>
          </a:extLst>
        </p:spPr>
        <p:txBody>
          <a:bodyPr wrap="none" lIns="45902" tIns="22952" rIns="45902" bIns="22952" anchor="ctr"/>
          <a:lstStyle/>
          <a:p>
            <a:pPr algn="ctr" defTabSz="458391" eaLnBrk="0" hangingPunct="0">
              <a:spcBef>
                <a:spcPct val="20000"/>
              </a:spcBef>
              <a:buClr>
                <a:schemeClr val="accent1"/>
              </a:buClr>
              <a:buSzPct val="90000"/>
            </a:pPr>
            <a:endParaRPr lang="en-US" sz="600">
              <a:solidFill>
                <a:srgbClr val="4D4D4D"/>
              </a:solidFill>
              <a:latin typeface="나눔명조" panose="02020603020101020101" pitchFamily="18" charset="-127"/>
              <a:ea typeface="나눔명조" panose="02020603020101020101" pitchFamily="18" charset="-127"/>
            </a:endParaRPr>
          </a:p>
        </p:txBody>
      </p:sp>
      <p:grpSp>
        <p:nvGrpSpPr>
          <p:cNvPr id="47" name="Group 64"/>
          <p:cNvGrpSpPr>
            <a:grpSpLocks/>
          </p:cNvGrpSpPr>
          <p:nvPr/>
        </p:nvGrpSpPr>
        <p:grpSpPr bwMode="auto">
          <a:xfrm>
            <a:off x="4157522" y="4833656"/>
            <a:ext cx="1743075" cy="1027509"/>
            <a:chOff x="-433" y="790"/>
            <a:chExt cx="1996" cy="1482"/>
          </a:xfrm>
        </p:grpSpPr>
        <p:sp>
          <p:nvSpPr>
            <p:cNvPr id="48" name="AutoShape 127"/>
            <p:cNvSpPr>
              <a:spLocks noChangeArrowheads="1"/>
            </p:cNvSpPr>
            <p:nvPr/>
          </p:nvSpPr>
          <p:spPr bwMode="auto">
            <a:xfrm>
              <a:off x="-433" y="1022"/>
              <a:ext cx="1985" cy="1250"/>
            </a:xfrm>
            <a:prstGeom prst="roundRect">
              <a:avLst>
                <a:gd name="adj" fmla="val 5144"/>
              </a:avLst>
            </a:prstGeom>
            <a:blipFill dpi="0" rotWithShape="1">
              <a:blip r:embed="rId15"/>
              <a:srcRect/>
              <a:stretch>
                <a:fillRect/>
              </a:stretch>
            </a:blipFill>
            <a:ln w="9525">
              <a:noFill/>
              <a:round/>
              <a:headEnd/>
              <a:tailEnd/>
            </a:ln>
          </p:spPr>
          <p:txBody>
            <a:bodyPr wrap="none" lIns="145152" tIns="72576" rIns="145152" bIns="72576" anchor="ctr"/>
            <a:lstStyle/>
            <a:p>
              <a:pPr algn="ctr" defTabSz="458846" eaLnBrk="0" hangingPunct="0">
                <a:spcBef>
                  <a:spcPct val="20000"/>
                </a:spcBef>
                <a:buClr>
                  <a:schemeClr val="accent1"/>
                </a:buClr>
                <a:buSzPct val="90000"/>
                <a:defRPr/>
              </a:pPr>
              <a:endParaRPr lang="en-US" sz="600">
                <a:solidFill>
                  <a:srgbClr val="FFFFFF"/>
                </a:solidFill>
                <a:latin typeface="나눔명조" panose="02020603020101020101" pitchFamily="18" charset="-127"/>
                <a:ea typeface="나눔명조" panose="02020603020101020101" pitchFamily="18" charset="-127"/>
              </a:endParaRPr>
            </a:p>
          </p:txBody>
        </p:sp>
        <p:sp>
          <p:nvSpPr>
            <p:cNvPr id="49" name="Rounded Rectangle 11"/>
            <p:cNvSpPr>
              <a:spLocks noChangeArrowheads="1"/>
            </p:cNvSpPr>
            <p:nvPr/>
          </p:nvSpPr>
          <p:spPr bwMode="gray">
            <a:xfrm>
              <a:off x="-419" y="790"/>
              <a:ext cx="1982" cy="234"/>
            </a:xfrm>
            <a:prstGeom prst="roundRect">
              <a:avLst>
                <a:gd name="adj" fmla="val 16667"/>
              </a:avLst>
            </a:prstGeom>
            <a:solidFill>
              <a:srgbClr val="026294"/>
            </a:solidFill>
            <a:ln w="9525">
              <a:noFill/>
              <a:round/>
              <a:headEnd/>
              <a:tailEnd/>
            </a:ln>
          </p:spPr>
          <p:txBody>
            <a:bodyPr lIns="72576" tIns="72576" rIns="72576" bIns="72576" anchor="ctr"/>
            <a:lstStyle/>
            <a:p>
              <a:pPr algn="ctr" defTabSz="727428">
                <a:defRPr/>
              </a:pPr>
              <a:r>
                <a:rPr lang="en-US" sz="700" dirty="0">
                  <a:solidFill>
                    <a:srgbClr val="FFFFFF"/>
                  </a:solidFill>
                  <a:latin typeface="나눔명조" panose="02020603020101020101" pitchFamily="18" charset="-127"/>
                  <a:ea typeface="나눔명조" panose="02020603020101020101" pitchFamily="18" charset="-127"/>
                </a:rPr>
                <a:t>Business Analytics</a:t>
              </a:r>
            </a:p>
          </p:txBody>
        </p:sp>
      </p:grpSp>
      <p:grpSp>
        <p:nvGrpSpPr>
          <p:cNvPr id="50" name="Group 37"/>
          <p:cNvGrpSpPr>
            <a:grpSpLocks/>
          </p:cNvGrpSpPr>
          <p:nvPr/>
        </p:nvGrpSpPr>
        <p:grpSpPr bwMode="auto">
          <a:xfrm>
            <a:off x="5942268" y="4827703"/>
            <a:ext cx="1733550" cy="1023938"/>
            <a:chOff x="850" y="1330"/>
            <a:chExt cx="1985" cy="1475"/>
          </a:xfrm>
        </p:grpSpPr>
        <p:sp>
          <p:nvSpPr>
            <p:cNvPr id="51" name="Rounded Rectangle 11"/>
            <p:cNvSpPr>
              <a:spLocks noChangeArrowheads="1"/>
            </p:cNvSpPr>
            <p:nvPr/>
          </p:nvSpPr>
          <p:spPr bwMode="gray">
            <a:xfrm>
              <a:off x="851" y="1330"/>
              <a:ext cx="1984" cy="233"/>
            </a:xfrm>
            <a:prstGeom prst="roundRect">
              <a:avLst>
                <a:gd name="adj" fmla="val 16667"/>
              </a:avLst>
            </a:prstGeom>
            <a:solidFill>
              <a:srgbClr val="026294"/>
            </a:solidFill>
            <a:ln w="9525">
              <a:noFill/>
              <a:round/>
              <a:headEnd/>
              <a:tailEnd/>
            </a:ln>
          </p:spPr>
          <p:txBody>
            <a:bodyPr lIns="72576" tIns="72576" rIns="72576" bIns="72576" anchor="ctr"/>
            <a:lstStyle/>
            <a:p>
              <a:pPr algn="ctr" defTabSz="727428">
                <a:defRPr/>
              </a:pPr>
              <a:r>
                <a:rPr lang="en-US" sz="700" dirty="0">
                  <a:solidFill>
                    <a:srgbClr val="FFFFFF"/>
                  </a:solidFill>
                  <a:latin typeface="나눔명조" panose="02020603020101020101" pitchFamily="18" charset="-127"/>
                  <a:ea typeface="나눔명조" panose="02020603020101020101" pitchFamily="18" charset="-127"/>
                </a:rPr>
                <a:t>Web Intelligence</a:t>
              </a:r>
            </a:p>
          </p:txBody>
        </p:sp>
        <p:sp>
          <p:nvSpPr>
            <p:cNvPr id="52" name="AutoShape 117"/>
            <p:cNvSpPr>
              <a:spLocks noChangeArrowheads="1"/>
            </p:cNvSpPr>
            <p:nvPr/>
          </p:nvSpPr>
          <p:spPr bwMode="auto">
            <a:xfrm>
              <a:off x="850" y="1556"/>
              <a:ext cx="1985" cy="1249"/>
            </a:xfrm>
            <a:prstGeom prst="roundRect">
              <a:avLst>
                <a:gd name="adj" fmla="val 3681"/>
              </a:avLst>
            </a:prstGeom>
            <a:blipFill dpi="0" rotWithShape="1">
              <a:blip r:embed="rId16"/>
              <a:srcRect/>
              <a:stretch>
                <a:fillRect/>
              </a:stretch>
            </a:blipFill>
            <a:ln w="9525">
              <a:noFill/>
              <a:round/>
              <a:headEnd/>
              <a:tailEnd/>
            </a:ln>
          </p:spPr>
          <p:txBody>
            <a:bodyPr wrap="none" lIns="145152" tIns="72576" rIns="145152" bIns="72576" anchor="ctr"/>
            <a:lstStyle/>
            <a:p>
              <a:pPr algn="ctr" defTabSz="458846" eaLnBrk="0" hangingPunct="0">
                <a:spcBef>
                  <a:spcPct val="20000"/>
                </a:spcBef>
                <a:buClr>
                  <a:schemeClr val="accent1"/>
                </a:buClr>
                <a:buSzPct val="90000"/>
                <a:defRPr/>
              </a:pPr>
              <a:endParaRPr lang="en-US" sz="700">
                <a:solidFill>
                  <a:srgbClr val="FFFFFF"/>
                </a:solidFill>
                <a:latin typeface="나눔명조" panose="02020603020101020101" pitchFamily="18" charset="-127"/>
                <a:ea typeface="나눔명조" panose="02020603020101020101" pitchFamily="18" charset="-127"/>
              </a:endParaRPr>
            </a:p>
          </p:txBody>
        </p:sp>
      </p:grpSp>
      <p:sp>
        <p:nvSpPr>
          <p:cNvPr id="53" name="Rounded Rectangle 11"/>
          <p:cNvSpPr>
            <a:spLocks noChangeArrowheads="1"/>
          </p:cNvSpPr>
          <p:nvPr/>
        </p:nvSpPr>
        <p:spPr bwMode="gray">
          <a:xfrm>
            <a:off x="2384681" y="4815797"/>
            <a:ext cx="1732360" cy="161925"/>
          </a:xfrm>
          <a:prstGeom prst="roundRect">
            <a:avLst>
              <a:gd name="adj" fmla="val 16667"/>
            </a:avLst>
          </a:prstGeom>
          <a:solidFill>
            <a:srgbClr val="026294"/>
          </a:solidFill>
          <a:ln w="9525">
            <a:noFill/>
            <a:round/>
            <a:headEnd/>
            <a:tailEnd/>
          </a:ln>
        </p:spPr>
        <p:txBody>
          <a:bodyPr lIns="22952" tIns="22952" rIns="22952" bIns="22952" anchor="ctr"/>
          <a:lstStyle/>
          <a:p>
            <a:pPr algn="ctr" defTabSz="727428">
              <a:defRPr/>
            </a:pPr>
            <a:r>
              <a:rPr lang="en-US" sz="700" dirty="0">
                <a:solidFill>
                  <a:srgbClr val="FFFFFF"/>
                </a:solidFill>
                <a:latin typeface="나눔명조" panose="02020603020101020101" pitchFamily="18" charset="-127"/>
                <a:ea typeface="나눔명조" panose="02020603020101020101" pitchFamily="18" charset="-127"/>
              </a:rPr>
              <a:t>IT Operations Management</a:t>
            </a:r>
          </a:p>
        </p:txBody>
      </p:sp>
      <p:sp>
        <p:nvSpPr>
          <p:cNvPr id="54" name="Rounded Rectangle 11"/>
          <p:cNvSpPr>
            <a:spLocks noChangeArrowheads="1"/>
          </p:cNvSpPr>
          <p:nvPr/>
        </p:nvSpPr>
        <p:spPr bwMode="gray">
          <a:xfrm>
            <a:off x="579693" y="4807463"/>
            <a:ext cx="1733550" cy="160734"/>
          </a:xfrm>
          <a:prstGeom prst="roundRect">
            <a:avLst>
              <a:gd name="adj" fmla="val 16667"/>
            </a:avLst>
          </a:prstGeom>
          <a:solidFill>
            <a:srgbClr val="026294"/>
          </a:solidFill>
          <a:ln w="9525">
            <a:noFill/>
            <a:round/>
            <a:headEnd/>
            <a:tailEnd/>
          </a:ln>
        </p:spPr>
        <p:txBody>
          <a:bodyPr lIns="22952" tIns="22952" rIns="22952" bIns="22952" anchor="ctr"/>
          <a:lstStyle/>
          <a:p>
            <a:pPr algn="ctr" defTabSz="727428">
              <a:defRPr/>
            </a:pPr>
            <a:r>
              <a:rPr lang="en-US" sz="700" dirty="0">
                <a:solidFill>
                  <a:srgbClr val="FFFFFF"/>
                </a:solidFill>
                <a:latin typeface="나눔명조" panose="02020603020101020101" pitchFamily="18" charset="-127"/>
                <a:ea typeface="나눔명조" panose="02020603020101020101" pitchFamily="18" charset="-127"/>
              </a:rPr>
              <a:t>Security &amp; Compliance</a:t>
            </a:r>
          </a:p>
        </p:txBody>
      </p:sp>
      <p:sp>
        <p:nvSpPr>
          <p:cNvPr id="55" name="TextBox 82"/>
          <p:cNvSpPr txBox="1">
            <a:spLocks noChangeArrowheads="1"/>
          </p:cNvSpPr>
          <p:nvPr/>
        </p:nvSpPr>
        <p:spPr bwMode="auto">
          <a:xfrm>
            <a:off x="3263362" y="4451465"/>
            <a:ext cx="3462338" cy="32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51425" tIns="25712" rIns="51425" bIns="25712">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b="1" dirty="0">
                <a:solidFill>
                  <a:schemeClr val="bg1"/>
                </a:solidFill>
                <a:latin typeface="나눔명조" panose="02020603020101020101" pitchFamily="18" charset="-127"/>
                <a:ea typeface="나눔명조" panose="02020603020101020101" pitchFamily="18" charset="-127"/>
              </a:rPr>
              <a:t>Business Risk and Security</a:t>
            </a:r>
          </a:p>
        </p:txBody>
      </p:sp>
      <p:sp>
        <p:nvSpPr>
          <p:cNvPr id="56" name="Rounded Rectangle 11"/>
          <p:cNvSpPr>
            <a:spLocks noChangeArrowheads="1"/>
          </p:cNvSpPr>
          <p:nvPr/>
        </p:nvSpPr>
        <p:spPr bwMode="gray">
          <a:xfrm>
            <a:off x="7712728" y="4833656"/>
            <a:ext cx="1733550" cy="160734"/>
          </a:xfrm>
          <a:prstGeom prst="roundRect">
            <a:avLst>
              <a:gd name="adj" fmla="val 16667"/>
            </a:avLst>
          </a:prstGeom>
          <a:solidFill>
            <a:srgbClr val="026294"/>
          </a:solidFill>
          <a:ln w="9525">
            <a:noFill/>
            <a:round/>
            <a:headEnd/>
            <a:tailEnd/>
          </a:ln>
        </p:spPr>
        <p:txBody>
          <a:bodyPr lIns="22952" tIns="22952" rIns="22952" bIns="22952" anchor="ctr"/>
          <a:lstStyle/>
          <a:p>
            <a:pPr algn="ctr" defTabSz="727428">
              <a:defRPr/>
            </a:pPr>
            <a:r>
              <a:rPr lang="en-US" sz="700" dirty="0">
                <a:solidFill>
                  <a:srgbClr val="FFFFFF"/>
                </a:solidFill>
                <a:latin typeface="나눔명조" panose="02020603020101020101" pitchFamily="18" charset="-127"/>
                <a:ea typeface="나눔명조" panose="02020603020101020101" pitchFamily="18" charset="-127"/>
              </a:rPr>
              <a:t>Application Monitoring </a:t>
            </a:r>
          </a:p>
        </p:txBody>
      </p:sp>
      <p:pic>
        <p:nvPicPr>
          <p:cNvPr id="57" name="Picture 3"/>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750828" y="4999153"/>
            <a:ext cx="1681163" cy="857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58" name="Straight Arrow Connector 57"/>
          <p:cNvCxnSpPr/>
          <p:nvPr/>
        </p:nvCxnSpPr>
        <p:spPr>
          <a:xfrm>
            <a:off x="4983816" y="3265603"/>
            <a:ext cx="9525" cy="342900"/>
          </a:xfrm>
          <a:prstGeom prst="straightConnector1">
            <a:avLst/>
          </a:prstGeom>
          <a:ln w="47625" cap="flat" cmpd="sng" algn="ctr">
            <a:solidFill>
              <a:schemeClr val="tx1">
                <a:lumMod val="75000"/>
                <a:lumOff val="25000"/>
              </a:schemeClr>
            </a:solidFill>
            <a:prstDash val="solid"/>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Title 1"/>
          <p:cNvSpPr>
            <a:spLocks noGrp="1"/>
          </p:cNvSpPr>
          <p:nvPr>
            <p:ph type="title"/>
          </p:nvPr>
        </p:nvSpPr>
        <p:spPr>
          <a:xfrm>
            <a:off x="369617" y="511817"/>
            <a:ext cx="9044043" cy="440795"/>
          </a:xfrm>
        </p:spPr>
        <p:txBody>
          <a:bodyPr/>
          <a:lstStyle/>
          <a:p>
            <a:r>
              <a:rPr lang="ko-KR" altLang="en-US" dirty="0">
                <a:latin typeface="나눔명조" panose="02020603020101020101" pitchFamily="18" charset="-127"/>
                <a:ea typeface="나눔명조" panose="02020603020101020101" pitchFamily="18" charset="-127"/>
              </a:rPr>
              <a:t>보안관리 및 침입탐지분석사례 </a:t>
            </a:r>
            <a:r>
              <a:rPr lang="en-US" altLang="ko-KR" dirty="0">
                <a:latin typeface="나눔명조" panose="02020603020101020101" pitchFamily="18" charset="-127"/>
                <a:ea typeface="나눔명조" panose="02020603020101020101" pitchFamily="18" charset="-127"/>
              </a:rPr>
              <a:t>– </a:t>
            </a:r>
            <a:r>
              <a:rPr lang="ko-KR" altLang="en-US">
                <a:latin typeface="나눔명조" panose="02020603020101020101" pitchFamily="18" charset="-127"/>
                <a:ea typeface="나눔명조" panose="02020603020101020101" pitchFamily="18" charset="-127"/>
              </a:rPr>
              <a:t>현대자동차</a:t>
            </a:r>
            <a:endParaRPr lang="en-US" dirty="0">
              <a:latin typeface="나눔명조" panose="02020603020101020101" pitchFamily="18" charset="-127"/>
              <a:ea typeface="나눔명조" panose="02020603020101020101" pitchFamily="18" charset="-127"/>
            </a:endParaRPr>
          </a:p>
        </p:txBody>
      </p:sp>
      <p:sp>
        <p:nvSpPr>
          <p:cNvPr id="60" name="Text Placeholder 4"/>
          <p:cNvSpPr>
            <a:spLocks noGrp="1"/>
          </p:cNvSpPr>
          <p:nvPr>
            <p:ph type="body" sz="quarter" idx="13"/>
          </p:nvPr>
        </p:nvSpPr>
        <p:spPr>
          <a:xfrm>
            <a:off x="369277" y="193753"/>
            <a:ext cx="9044382" cy="321923"/>
          </a:xfrm>
        </p:spPr>
        <p:txBody>
          <a:bodyPr/>
          <a:lstStyle/>
          <a:p>
            <a:r>
              <a:rPr lang="en-US" altLang="ko-KR" dirty="0" smtClean="0">
                <a:latin typeface="나눔명조" panose="02020603020101020101" pitchFamily="18" charset="-127"/>
                <a:ea typeface="나눔명조" panose="02020603020101020101" pitchFamily="18" charset="-127"/>
              </a:rPr>
              <a:t>4. </a:t>
            </a:r>
            <a:r>
              <a:rPr lang="ko-KR" altLang="en-US" smtClean="0">
                <a:latin typeface="나눔명조" panose="02020603020101020101" pitchFamily="18" charset="-127"/>
                <a:ea typeface="나눔명조" panose="02020603020101020101" pitchFamily="18" charset="-127"/>
              </a:rPr>
              <a:t>구축사례</a:t>
            </a:r>
            <a:endParaRPr lang="en-US" dirty="0">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3191788041"/>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dirty="0" smtClean="0">
                <a:latin typeface="나눔명조" panose="02020603020101020101" pitchFamily="18" charset="-127"/>
                <a:ea typeface="나눔명조" panose="02020603020101020101" pitchFamily="18" charset="-127"/>
              </a:rPr>
              <a:t>국내 구축사례</a:t>
            </a:r>
            <a:endParaRPr lang="en-US" dirty="0">
              <a:latin typeface="나눔명조" panose="02020603020101020101" pitchFamily="18" charset="-127"/>
              <a:ea typeface="나눔명조" panose="02020603020101020101" pitchFamily="18" charset="-127"/>
            </a:endParaRPr>
          </a:p>
        </p:txBody>
      </p:sp>
      <p:sp>
        <p:nvSpPr>
          <p:cNvPr id="3" name="Slide Number Placeholder 2"/>
          <p:cNvSpPr>
            <a:spLocks noGrp="1"/>
          </p:cNvSpPr>
          <p:nvPr>
            <p:ph type="sldNum" sz="quarter" idx="12"/>
          </p:nvPr>
        </p:nvSpPr>
        <p:spPr/>
        <p:txBody>
          <a:bodyPr/>
          <a:lstStyle/>
          <a:p>
            <a:fld id="{027CC8FC-DC84-4CE8-AADD-ED05D9A2A54F}" type="slidenum">
              <a:rPr lang="en-US" smtClean="0">
                <a:latin typeface="나눔명조" panose="02020603020101020101" pitchFamily="18" charset="-127"/>
                <a:ea typeface="나눔명조" panose="02020603020101020101" pitchFamily="18" charset="-127"/>
              </a:rPr>
              <a:pPr/>
              <a:t>45</a:t>
            </a:fld>
            <a:endParaRPr lang="en-US">
              <a:latin typeface="나눔명조" panose="02020603020101020101" pitchFamily="18" charset="-127"/>
              <a:ea typeface="나눔명조" panose="02020603020101020101" pitchFamily="18" charset="-127"/>
            </a:endParaRPr>
          </a:p>
        </p:txBody>
      </p:sp>
      <p:sp>
        <p:nvSpPr>
          <p:cNvPr id="5" name="Text Placeholder 4"/>
          <p:cNvSpPr>
            <a:spLocks noGrp="1"/>
          </p:cNvSpPr>
          <p:nvPr>
            <p:ph type="body" sz="quarter" idx="13"/>
          </p:nvPr>
        </p:nvSpPr>
        <p:spPr/>
        <p:txBody>
          <a:bodyPr/>
          <a:lstStyle/>
          <a:p>
            <a:r>
              <a:rPr lang="en-US" altLang="ko-KR" dirty="0" smtClean="0">
                <a:latin typeface="나눔명조" panose="02020603020101020101" pitchFamily="18" charset="-127"/>
                <a:ea typeface="나눔명조" panose="02020603020101020101" pitchFamily="18" charset="-127"/>
              </a:rPr>
              <a:t>4. </a:t>
            </a:r>
            <a:r>
              <a:rPr lang="ko-KR" altLang="en-US" smtClean="0">
                <a:latin typeface="나눔명조" panose="02020603020101020101" pitchFamily="18" charset="-127"/>
                <a:ea typeface="나눔명조" panose="02020603020101020101" pitchFamily="18" charset="-127"/>
              </a:rPr>
              <a:t>구축사례</a:t>
            </a:r>
            <a:endParaRPr lang="en-US" dirty="0">
              <a:latin typeface="나눔명조" panose="02020603020101020101" pitchFamily="18" charset="-127"/>
              <a:ea typeface="나눔명조" panose="02020603020101020101" pitchFamily="18" charset="-127"/>
            </a:endParaRPr>
          </a:p>
        </p:txBody>
      </p:sp>
      <p:grpSp>
        <p:nvGrpSpPr>
          <p:cNvPr id="7" name="그룹 6"/>
          <p:cNvGrpSpPr/>
          <p:nvPr/>
        </p:nvGrpSpPr>
        <p:grpSpPr>
          <a:xfrm>
            <a:off x="1127969" y="1419158"/>
            <a:ext cx="7233409" cy="3947974"/>
            <a:chOff x="346834" y="1048096"/>
            <a:chExt cx="8976178" cy="4990041"/>
          </a:xfrm>
        </p:grpSpPr>
        <p:pic>
          <p:nvPicPr>
            <p:cNvPr id="8" name="Picture 8" descr="cj_powercast.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73614" y="3981291"/>
              <a:ext cx="1741552" cy="775004"/>
            </a:xfrm>
            <a:prstGeom prst="rect">
              <a:avLst/>
            </a:prstGeom>
          </p:spPr>
        </p:pic>
        <p:pic>
          <p:nvPicPr>
            <p:cNvPr id="9" name="Picture 9" descr="hynix.jp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122931" y="3840200"/>
              <a:ext cx="998846" cy="410822"/>
            </a:xfrm>
            <a:prstGeom prst="rect">
              <a:avLst/>
            </a:prstGeom>
          </p:spPr>
        </p:pic>
        <p:pic>
          <p:nvPicPr>
            <p:cNvPr id="10" name="Picture 10" descr="kt_olleh_ucloud.gi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251034" y="4229979"/>
              <a:ext cx="1200652" cy="423458"/>
            </a:xfrm>
            <a:prstGeom prst="rect">
              <a:avLst/>
            </a:prstGeom>
          </p:spPr>
        </p:pic>
        <p:pic>
          <p:nvPicPr>
            <p:cNvPr id="11" name="Picture 12" descr="kt.jp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519184" y="4963699"/>
              <a:ext cx="433176" cy="436772"/>
            </a:xfrm>
            <a:prstGeom prst="rect">
              <a:avLst/>
            </a:prstGeom>
          </p:spPr>
        </p:pic>
        <p:pic>
          <p:nvPicPr>
            <p:cNvPr id="12" name="Picture 13" descr="관세청_kcs.jp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530336" y="2262944"/>
              <a:ext cx="671607" cy="1101719"/>
            </a:xfrm>
            <a:prstGeom prst="rect">
              <a:avLst/>
            </a:prstGeom>
          </p:spPr>
        </p:pic>
        <p:pic>
          <p:nvPicPr>
            <p:cNvPr id="13" name="Picture 14" descr="국방과학연구소_add.png"/>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29723" y="5210798"/>
              <a:ext cx="985295" cy="762203"/>
            </a:xfrm>
            <a:prstGeom prst="rect">
              <a:avLst/>
            </a:prstGeom>
          </p:spPr>
        </p:pic>
        <p:pic>
          <p:nvPicPr>
            <p:cNvPr id="14" name="Picture 15" descr="기획재정부_mosf_1.jpg"/>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573417" y="4903028"/>
              <a:ext cx="1290406" cy="605995"/>
            </a:xfrm>
            <a:prstGeom prst="rect">
              <a:avLst/>
            </a:prstGeom>
          </p:spPr>
        </p:pic>
        <p:pic>
          <p:nvPicPr>
            <p:cNvPr id="15" name="Picture 16" descr="예금보험공사_kdic.gif"/>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7676075" y="4630755"/>
              <a:ext cx="1621490" cy="631212"/>
            </a:xfrm>
            <a:prstGeom prst="rect">
              <a:avLst/>
            </a:prstGeom>
          </p:spPr>
        </p:pic>
        <p:pic>
          <p:nvPicPr>
            <p:cNvPr id="16" name="Picture 18" descr="한국에너지기술연구원_kier_1.jpg"/>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920984" y="5547087"/>
              <a:ext cx="2046973" cy="462319"/>
            </a:xfrm>
            <a:prstGeom prst="rect">
              <a:avLst/>
            </a:prstGeom>
          </p:spPr>
        </p:pic>
        <p:pic>
          <p:nvPicPr>
            <p:cNvPr id="17" name="Picture 19" descr="한국인터넷진흥원_kisa.jpg"/>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540338" y="3663366"/>
              <a:ext cx="951310" cy="540989"/>
            </a:xfrm>
            <a:prstGeom prst="rect">
              <a:avLst/>
            </a:prstGeom>
          </p:spPr>
        </p:pic>
        <p:pic>
          <p:nvPicPr>
            <p:cNvPr id="18" name="Picture 20" descr="한양대학교의료원_hyumc.png"/>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2007244" y="4912284"/>
              <a:ext cx="1727486" cy="515444"/>
            </a:xfrm>
            <a:prstGeom prst="rect">
              <a:avLst/>
            </a:prstGeom>
          </p:spPr>
        </p:pic>
        <p:pic>
          <p:nvPicPr>
            <p:cNvPr id="19" name="Picture 21" descr="현대카드.gif"/>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346834" y="2858100"/>
              <a:ext cx="1447630" cy="448880"/>
            </a:xfrm>
            <a:prstGeom prst="rect">
              <a:avLst/>
            </a:prstGeom>
          </p:spPr>
        </p:pic>
        <p:pic>
          <p:nvPicPr>
            <p:cNvPr id="20" name="Picture 22" descr="samsung_sds.jpg"/>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6623038" y="1783540"/>
              <a:ext cx="2394141" cy="483638"/>
            </a:xfrm>
            <a:prstGeom prst="rect">
              <a:avLst/>
            </a:prstGeom>
          </p:spPr>
        </p:pic>
        <p:pic>
          <p:nvPicPr>
            <p:cNvPr id="21" name="Picture 23" descr="한국교직원공제회_ktcu.jpg"/>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4258351" y="5574688"/>
              <a:ext cx="2100779" cy="463449"/>
            </a:xfrm>
            <a:prstGeom prst="rect">
              <a:avLst/>
            </a:prstGeom>
          </p:spPr>
        </p:pic>
        <p:pic>
          <p:nvPicPr>
            <p:cNvPr id="22" name="Picture 24" descr="한빛소프트_hanbitsoft.jpg"/>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2159555" y="5570336"/>
              <a:ext cx="1530311" cy="379109"/>
            </a:xfrm>
            <a:prstGeom prst="rect">
              <a:avLst/>
            </a:prstGeom>
          </p:spPr>
        </p:pic>
        <p:pic>
          <p:nvPicPr>
            <p:cNvPr id="23" name="Picture 1" descr="하나금융그룹.png"/>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2120354" y="2023595"/>
              <a:ext cx="1547082" cy="611395"/>
            </a:xfrm>
            <a:prstGeom prst="rect">
              <a:avLst/>
            </a:prstGeom>
          </p:spPr>
        </p:pic>
        <p:pic>
          <p:nvPicPr>
            <p:cNvPr id="24" name="Picture 3" descr="Daum.png"/>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2546552" y="2727895"/>
              <a:ext cx="941437" cy="596066"/>
            </a:xfrm>
            <a:prstGeom prst="rect">
              <a:avLst/>
            </a:prstGeom>
          </p:spPr>
        </p:pic>
        <p:pic>
          <p:nvPicPr>
            <p:cNvPr id="25" name="Picture 4" descr="kict.gif"/>
            <p:cNvPicPr>
              <a:picLocks noChangeAspect="1"/>
            </p:cNvPicPr>
            <p:nvPr/>
          </p:nvPicPr>
          <p:blipFill>
            <a:blip r:embed="rId20">
              <a:extLst>
                <a:ext uri="{28A0092B-C50C-407E-A947-70E740481C1C}">
                  <a14:useLocalDpi xmlns:a14="http://schemas.microsoft.com/office/drawing/2010/main"/>
                </a:ext>
              </a:extLst>
            </a:blip>
            <a:stretch>
              <a:fillRect/>
            </a:stretch>
          </p:blipFill>
          <p:spPr>
            <a:xfrm>
              <a:off x="4054213" y="2909479"/>
              <a:ext cx="2062916" cy="619402"/>
            </a:xfrm>
            <a:prstGeom prst="rect">
              <a:avLst/>
            </a:prstGeom>
          </p:spPr>
        </p:pic>
        <p:pic>
          <p:nvPicPr>
            <p:cNvPr id="26" name="Picture 5" descr="mando.png"/>
            <p:cNvPicPr>
              <a:picLocks noChangeAspect="1"/>
            </p:cNvPicPr>
            <p:nvPr/>
          </p:nvPicPr>
          <p:blipFill>
            <a:blip r:embed="rId21">
              <a:extLst>
                <a:ext uri="{28A0092B-C50C-407E-A947-70E740481C1C}">
                  <a14:useLocalDpi xmlns:a14="http://schemas.microsoft.com/office/drawing/2010/main"/>
                </a:ext>
              </a:extLst>
            </a:blip>
            <a:stretch>
              <a:fillRect/>
            </a:stretch>
          </p:blipFill>
          <p:spPr>
            <a:xfrm>
              <a:off x="380954" y="4516415"/>
              <a:ext cx="1435941" cy="458652"/>
            </a:xfrm>
            <a:prstGeom prst="rect">
              <a:avLst/>
            </a:prstGeom>
          </p:spPr>
        </p:pic>
        <p:pic>
          <p:nvPicPr>
            <p:cNvPr id="27" name="Picture 6" descr="LGU+.png"/>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422537" y="2069030"/>
              <a:ext cx="1237342" cy="516667"/>
            </a:xfrm>
            <a:prstGeom prst="rect">
              <a:avLst/>
            </a:prstGeom>
          </p:spPr>
        </p:pic>
        <p:pic>
          <p:nvPicPr>
            <p:cNvPr id="28" name="Picture 7" descr="한국교육학술정보원_keris.jpg"/>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7852394" y="3666731"/>
              <a:ext cx="1220862" cy="794862"/>
            </a:xfrm>
            <a:prstGeom prst="rect">
              <a:avLst/>
            </a:prstGeom>
          </p:spPr>
        </p:pic>
        <p:pic>
          <p:nvPicPr>
            <p:cNvPr id="29" name="Picture 174"/>
            <p:cNvPicPr>
              <a:picLocks noChangeAspect="1" noChangeArrowheads="1"/>
            </p:cNvPicPr>
            <p:nvPr/>
          </p:nvPicPr>
          <p:blipFill>
            <a:blip r:embed="rId24" cstate="print"/>
            <a:srcRect/>
            <a:stretch>
              <a:fillRect/>
            </a:stretch>
          </p:blipFill>
          <p:spPr bwMode="auto">
            <a:xfrm>
              <a:off x="8406829" y="2852100"/>
              <a:ext cx="812228" cy="604938"/>
            </a:xfrm>
            <a:prstGeom prst="rect">
              <a:avLst/>
            </a:prstGeom>
            <a:noFill/>
            <a:ln w="9525">
              <a:noFill/>
              <a:miter lim="800000"/>
              <a:headEnd/>
              <a:tailEnd/>
            </a:ln>
          </p:spPr>
        </p:pic>
        <p:pic>
          <p:nvPicPr>
            <p:cNvPr id="30" name="Picture 28" descr="kt_powertel.png"/>
            <p:cNvPicPr>
              <a:picLocks noChangeAspect="1"/>
            </p:cNvPicPr>
            <p:nvPr/>
          </p:nvPicPr>
          <p:blipFill>
            <a:blip r:embed="rId25">
              <a:extLst>
                <a:ext uri="{28A0092B-C50C-407E-A947-70E740481C1C}">
                  <a14:useLocalDpi xmlns:a14="http://schemas.microsoft.com/office/drawing/2010/main"/>
                </a:ext>
              </a:extLst>
            </a:blip>
            <a:stretch>
              <a:fillRect/>
            </a:stretch>
          </p:blipFill>
          <p:spPr>
            <a:xfrm>
              <a:off x="5835519" y="4296904"/>
              <a:ext cx="1342336" cy="470218"/>
            </a:xfrm>
            <a:prstGeom prst="rect">
              <a:avLst/>
            </a:prstGeom>
          </p:spPr>
        </p:pic>
        <p:pic>
          <p:nvPicPr>
            <p:cNvPr id="31" name="Picture 29" descr="hyundai_capital.png"/>
            <p:cNvPicPr>
              <a:picLocks noChangeAspect="1"/>
            </p:cNvPicPr>
            <p:nvPr/>
          </p:nvPicPr>
          <p:blipFill>
            <a:blip r:embed="rId26">
              <a:extLst>
                <a:ext uri="{28A0092B-C50C-407E-A947-70E740481C1C}">
                  <a14:useLocalDpi xmlns:a14="http://schemas.microsoft.com/office/drawing/2010/main"/>
                </a:ext>
              </a:extLst>
            </a:blip>
            <a:stretch>
              <a:fillRect/>
            </a:stretch>
          </p:blipFill>
          <p:spPr>
            <a:xfrm>
              <a:off x="4746605" y="2066417"/>
              <a:ext cx="1708746" cy="670298"/>
            </a:xfrm>
            <a:prstGeom prst="rect">
              <a:avLst/>
            </a:prstGeom>
          </p:spPr>
        </p:pic>
        <p:pic>
          <p:nvPicPr>
            <p:cNvPr id="32" name="Picture 30" descr="선관위.tiff"/>
            <p:cNvPicPr>
              <a:picLocks noChangeAspect="1"/>
            </p:cNvPicPr>
            <p:nvPr/>
          </p:nvPicPr>
          <p:blipFill>
            <a:blip r:embed="rId27">
              <a:extLst>
                <a:ext uri="{28A0092B-C50C-407E-A947-70E740481C1C}">
                  <a14:useLocalDpi xmlns:a14="http://schemas.microsoft.com/office/drawing/2010/main"/>
                </a:ext>
              </a:extLst>
            </a:blip>
            <a:stretch>
              <a:fillRect/>
            </a:stretch>
          </p:blipFill>
          <p:spPr>
            <a:xfrm>
              <a:off x="3853845" y="1473241"/>
              <a:ext cx="1872010" cy="439900"/>
            </a:xfrm>
            <a:prstGeom prst="rect">
              <a:avLst/>
            </a:prstGeom>
          </p:spPr>
        </p:pic>
        <p:pic>
          <p:nvPicPr>
            <p:cNvPr id="33" name="Picture 31" descr="해군.tiff"/>
            <p:cNvPicPr>
              <a:picLocks noChangeAspect="1"/>
            </p:cNvPicPr>
            <p:nvPr/>
          </p:nvPicPr>
          <p:blipFill>
            <a:blip r:embed="rId28">
              <a:extLst>
                <a:ext uri="{28A0092B-C50C-407E-A947-70E740481C1C}">
                  <a14:useLocalDpi xmlns:a14="http://schemas.microsoft.com/office/drawing/2010/main"/>
                </a:ext>
              </a:extLst>
            </a:blip>
            <a:stretch>
              <a:fillRect/>
            </a:stretch>
          </p:blipFill>
          <p:spPr>
            <a:xfrm>
              <a:off x="7759874" y="1048096"/>
              <a:ext cx="1563138" cy="647700"/>
            </a:xfrm>
            <a:prstGeom prst="rect">
              <a:avLst/>
            </a:prstGeom>
          </p:spPr>
        </p:pic>
        <p:pic>
          <p:nvPicPr>
            <p:cNvPr id="34" name="Picture 17" descr="KFDA.tiff"/>
            <p:cNvPicPr>
              <a:picLocks noChangeAspect="1"/>
            </p:cNvPicPr>
            <p:nvPr/>
          </p:nvPicPr>
          <p:blipFill>
            <a:blip r:embed="rId29">
              <a:extLst>
                <a:ext uri="{28A0092B-C50C-407E-A947-70E740481C1C}">
                  <a14:useLocalDpi xmlns:a14="http://schemas.microsoft.com/office/drawing/2010/main"/>
                </a:ext>
              </a:extLst>
            </a:blip>
            <a:stretch>
              <a:fillRect/>
            </a:stretch>
          </p:blipFill>
          <p:spPr>
            <a:xfrm>
              <a:off x="6249203" y="3188732"/>
              <a:ext cx="1431587" cy="400050"/>
            </a:xfrm>
            <a:prstGeom prst="rect">
              <a:avLst/>
            </a:prstGeom>
          </p:spPr>
        </p:pic>
        <p:pic>
          <p:nvPicPr>
            <p:cNvPr id="35" name="Picture 32" descr="KISTI.tiff"/>
            <p:cNvPicPr>
              <a:picLocks noChangeAspect="1"/>
            </p:cNvPicPr>
            <p:nvPr/>
          </p:nvPicPr>
          <p:blipFill>
            <a:blip r:embed="rId30">
              <a:extLst>
                <a:ext uri="{28A0092B-C50C-407E-A947-70E740481C1C}">
                  <a14:useLocalDpi xmlns:a14="http://schemas.microsoft.com/office/drawing/2010/main"/>
                </a:ext>
              </a:extLst>
            </a:blip>
            <a:stretch>
              <a:fillRect/>
            </a:stretch>
          </p:blipFill>
          <p:spPr>
            <a:xfrm>
              <a:off x="2272744" y="3520422"/>
              <a:ext cx="1501231" cy="542925"/>
            </a:xfrm>
            <a:prstGeom prst="rect">
              <a:avLst/>
            </a:prstGeom>
          </p:spPr>
        </p:pic>
        <p:pic>
          <p:nvPicPr>
            <p:cNvPr id="36" name="Picture 33" descr="KMEDI.tiff"/>
            <p:cNvPicPr>
              <a:picLocks noChangeAspect="1"/>
            </p:cNvPicPr>
            <p:nvPr/>
          </p:nvPicPr>
          <p:blipFill>
            <a:blip r:embed="rId31">
              <a:extLst>
                <a:ext uri="{28A0092B-C50C-407E-A947-70E740481C1C}">
                  <a14:useLocalDpi xmlns:a14="http://schemas.microsoft.com/office/drawing/2010/main"/>
                </a:ext>
              </a:extLst>
            </a:blip>
            <a:stretch>
              <a:fillRect/>
            </a:stretch>
          </p:blipFill>
          <p:spPr>
            <a:xfrm>
              <a:off x="538688" y="1388818"/>
              <a:ext cx="1834362" cy="532632"/>
            </a:xfrm>
            <a:prstGeom prst="rect">
              <a:avLst/>
            </a:prstGeom>
          </p:spPr>
        </p:pic>
      </p:grpSp>
    </p:spTree>
    <p:extLst>
      <p:ext uri="{BB962C8B-B14F-4D97-AF65-F5344CB8AC3E}">
        <p14:creationId xmlns:p14="http://schemas.microsoft.com/office/powerpoint/2010/main" val="135186774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b="1" dirty="0" smtClean="0">
                <a:latin typeface="나눔명조" panose="02020603020101020101" pitchFamily="18" charset="-127"/>
                <a:ea typeface="나눔명조" panose="02020603020101020101" pitchFamily="18" charset="-127"/>
              </a:rPr>
              <a:t>5. </a:t>
            </a:r>
            <a:r>
              <a:rPr lang="ko-KR" altLang="en-US" b="1" smtClean="0">
                <a:latin typeface="나눔명조" panose="02020603020101020101" pitchFamily="18" charset="-127"/>
                <a:ea typeface="나눔명조" panose="02020603020101020101" pitchFamily="18" charset="-127"/>
              </a:rPr>
              <a:t>기대효과 및 예상 리스크</a:t>
            </a:r>
            <a:endParaRPr lang="en-US" b="1" dirty="0">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246327507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dirty="0" smtClean="0">
                <a:latin typeface="나눔명조" panose="02020603020101020101" pitchFamily="18" charset="-127"/>
                <a:ea typeface="나눔명조" panose="02020603020101020101" pitchFamily="18" charset="-127"/>
              </a:rPr>
              <a:t>도입 시 </a:t>
            </a:r>
            <a:r>
              <a:rPr lang="ko-KR" altLang="en-US" dirty="0" smtClean="0">
                <a:latin typeface="나눔명조" panose="02020603020101020101" pitchFamily="18" charset="-127"/>
                <a:ea typeface="나눔명조" panose="02020603020101020101" pitchFamily="18" charset="-127"/>
              </a:rPr>
              <a:t>기대효과</a:t>
            </a:r>
            <a:endParaRPr lang="en-US" dirty="0">
              <a:latin typeface="나눔명조" panose="02020603020101020101" pitchFamily="18" charset="-127"/>
              <a:ea typeface="나눔명조" panose="02020603020101020101" pitchFamily="18" charset="-127"/>
            </a:endParaRPr>
          </a:p>
        </p:txBody>
      </p:sp>
      <p:sp>
        <p:nvSpPr>
          <p:cNvPr id="3" name="Slide Number Placeholder 2"/>
          <p:cNvSpPr>
            <a:spLocks noGrp="1"/>
          </p:cNvSpPr>
          <p:nvPr>
            <p:ph type="sldNum" sz="quarter" idx="12"/>
          </p:nvPr>
        </p:nvSpPr>
        <p:spPr/>
        <p:txBody>
          <a:bodyPr/>
          <a:lstStyle/>
          <a:p>
            <a:fld id="{027CC8FC-DC84-4CE8-AADD-ED05D9A2A54F}" type="slidenum">
              <a:rPr lang="en-US" smtClean="0">
                <a:latin typeface="나눔명조" panose="02020603020101020101" pitchFamily="18" charset="-127"/>
                <a:ea typeface="나눔명조" panose="02020603020101020101" pitchFamily="18" charset="-127"/>
              </a:rPr>
              <a:pPr/>
              <a:t>47</a:t>
            </a:fld>
            <a:endParaRPr lang="en-US">
              <a:latin typeface="나눔명조" panose="02020603020101020101" pitchFamily="18" charset="-127"/>
              <a:ea typeface="나눔명조" panose="02020603020101020101" pitchFamily="18" charset="-127"/>
            </a:endParaRPr>
          </a:p>
        </p:txBody>
      </p:sp>
      <p:sp>
        <p:nvSpPr>
          <p:cNvPr id="4" name="Content Placeholder 3"/>
          <p:cNvSpPr>
            <a:spLocks noGrp="1"/>
          </p:cNvSpPr>
          <p:nvPr>
            <p:ph idx="4294967295"/>
          </p:nvPr>
        </p:nvSpPr>
        <p:spPr>
          <a:xfrm>
            <a:off x="495301" y="1065634"/>
            <a:ext cx="8915400" cy="5046314"/>
          </a:xfrm>
          <a:prstGeom prst="rect">
            <a:avLst/>
          </a:prstGeom>
        </p:spPr>
        <p:txBody>
          <a:bodyPr/>
          <a:lstStyle/>
          <a:p>
            <a:r>
              <a:rPr lang="ko-KR" altLang="en-US" dirty="0" smtClean="0">
                <a:latin typeface="나눔명조" panose="02020603020101020101" pitchFamily="18" charset="-127"/>
                <a:ea typeface="나눔명조" panose="02020603020101020101" pitchFamily="18" charset="-127"/>
              </a:rPr>
              <a:t>도입 時 기대효과</a:t>
            </a:r>
            <a:endParaRPr lang="en-US" altLang="ko-KR" dirty="0" smtClean="0">
              <a:latin typeface="나눔명조" panose="02020603020101020101" pitchFamily="18" charset="-127"/>
              <a:ea typeface="나눔명조" panose="02020603020101020101" pitchFamily="18" charset="-127"/>
            </a:endParaRPr>
          </a:p>
        </p:txBody>
      </p:sp>
      <p:sp>
        <p:nvSpPr>
          <p:cNvPr id="5" name="Text Placeholder 4"/>
          <p:cNvSpPr>
            <a:spLocks noGrp="1"/>
          </p:cNvSpPr>
          <p:nvPr>
            <p:ph type="body" sz="quarter" idx="13"/>
          </p:nvPr>
        </p:nvSpPr>
        <p:spPr/>
        <p:txBody>
          <a:bodyPr/>
          <a:lstStyle/>
          <a:p>
            <a:r>
              <a:rPr lang="en-US" altLang="ko-KR" dirty="0">
                <a:latin typeface="나눔명조" panose="02020603020101020101" pitchFamily="18" charset="-127"/>
                <a:ea typeface="나눔명조" panose="02020603020101020101" pitchFamily="18" charset="-127"/>
              </a:rPr>
              <a:t>5</a:t>
            </a:r>
            <a:r>
              <a:rPr lang="en-US" altLang="ko-KR" dirty="0" smtClean="0">
                <a:latin typeface="나눔명조" panose="02020603020101020101" pitchFamily="18" charset="-127"/>
                <a:ea typeface="나눔명조" panose="02020603020101020101" pitchFamily="18" charset="-127"/>
              </a:rPr>
              <a:t>. </a:t>
            </a:r>
            <a:r>
              <a:rPr lang="ko-KR" altLang="en-US" smtClean="0">
                <a:latin typeface="나눔명조" panose="02020603020101020101" pitchFamily="18" charset="-127"/>
                <a:ea typeface="나눔명조" panose="02020603020101020101" pitchFamily="18" charset="-127"/>
              </a:rPr>
              <a:t>기대효과 및 예상리스크</a:t>
            </a:r>
            <a:endParaRPr lang="en-US" dirty="0">
              <a:latin typeface="나눔명조" panose="02020603020101020101" pitchFamily="18" charset="-127"/>
              <a:ea typeface="나눔명조" panose="02020603020101020101" pitchFamily="18" charset="-127"/>
            </a:endParaRPr>
          </a:p>
        </p:txBody>
      </p:sp>
      <p:sp>
        <p:nvSpPr>
          <p:cNvPr id="6" name="자유형 5"/>
          <p:cNvSpPr/>
          <p:nvPr/>
        </p:nvSpPr>
        <p:spPr>
          <a:xfrm>
            <a:off x="848544" y="1550756"/>
            <a:ext cx="3787050" cy="578279"/>
          </a:xfrm>
          <a:custGeom>
            <a:avLst/>
            <a:gdLst>
              <a:gd name="connsiteX0" fmla="*/ 0 w 2668067"/>
              <a:gd name="connsiteY0" fmla="*/ 96382 h 578279"/>
              <a:gd name="connsiteX1" fmla="*/ 96382 w 2668067"/>
              <a:gd name="connsiteY1" fmla="*/ 0 h 578279"/>
              <a:gd name="connsiteX2" fmla="*/ 2571685 w 2668067"/>
              <a:gd name="connsiteY2" fmla="*/ 0 h 578279"/>
              <a:gd name="connsiteX3" fmla="*/ 2668067 w 2668067"/>
              <a:gd name="connsiteY3" fmla="*/ 96382 h 578279"/>
              <a:gd name="connsiteX4" fmla="*/ 2668067 w 2668067"/>
              <a:gd name="connsiteY4" fmla="*/ 481897 h 578279"/>
              <a:gd name="connsiteX5" fmla="*/ 2571685 w 2668067"/>
              <a:gd name="connsiteY5" fmla="*/ 578279 h 578279"/>
              <a:gd name="connsiteX6" fmla="*/ 96382 w 2668067"/>
              <a:gd name="connsiteY6" fmla="*/ 578279 h 578279"/>
              <a:gd name="connsiteX7" fmla="*/ 0 w 2668067"/>
              <a:gd name="connsiteY7" fmla="*/ 481897 h 578279"/>
              <a:gd name="connsiteX8" fmla="*/ 0 w 2668067"/>
              <a:gd name="connsiteY8" fmla="*/ 96382 h 57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8067" h="578279">
                <a:moveTo>
                  <a:pt x="0" y="96382"/>
                </a:moveTo>
                <a:cubicBezTo>
                  <a:pt x="0" y="43152"/>
                  <a:pt x="43152" y="0"/>
                  <a:pt x="96382" y="0"/>
                </a:cubicBezTo>
                <a:lnTo>
                  <a:pt x="2571685" y="0"/>
                </a:lnTo>
                <a:cubicBezTo>
                  <a:pt x="2624915" y="0"/>
                  <a:pt x="2668067" y="43152"/>
                  <a:pt x="2668067" y="96382"/>
                </a:cubicBezTo>
                <a:lnTo>
                  <a:pt x="2668067" y="481897"/>
                </a:lnTo>
                <a:cubicBezTo>
                  <a:pt x="2668067" y="535127"/>
                  <a:pt x="2624915" y="578279"/>
                  <a:pt x="2571685" y="578279"/>
                </a:cubicBezTo>
                <a:lnTo>
                  <a:pt x="96382" y="578279"/>
                </a:lnTo>
                <a:cubicBezTo>
                  <a:pt x="43152" y="578279"/>
                  <a:pt x="0" y="535127"/>
                  <a:pt x="0" y="481897"/>
                </a:cubicBezTo>
                <a:lnTo>
                  <a:pt x="0" y="96382"/>
                </a:lnTo>
                <a:close/>
              </a:path>
            </a:pathLst>
          </a:cu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3949" tIns="51089" rIns="73949" bIns="51089" numCol="1" spcCol="1270" anchor="ctr" anchorCtr="0">
            <a:noAutofit/>
            <a:scene3d>
              <a:camera prst="orthographicFront"/>
              <a:lightRig rig="soft" dir="tl">
                <a:rot lat="0" lon="0" rev="0"/>
              </a:lightRig>
            </a:scene3d>
            <a:sp3d contourW="25400" prstMaterial="matte">
              <a:contourClr>
                <a:schemeClr val="accent2">
                  <a:tint val="20000"/>
                </a:schemeClr>
              </a:contourClr>
            </a:sp3d>
          </a:bodyPr>
          <a:lstStyle/>
          <a:p>
            <a:pPr lvl="0" algn="ctr" defTabSz="533400" latinLnBrk="1">
              <a:lnSpc>
                <a:spcPct val="90000"/>
              </a:lnSpc>
              <a:spcBef>
                <a:spcPct val="0"/>
              </a:spcBef>
              <a:spcAft>
                <a:spcPct val="35000"/>
              </a:spcAft>
            </a:pPr>
            <a:r>
              <a:rPr lang="ko-KR" altLang="en-US" sz="1400" b="1" kern="1200" spc="50" dirty="0" smtClean="0">
                <a:ln w="11430">
                  <a:noFill/>
                </a:ln>
                <a:solidFill>
                  <a:schemeClr val="tx1"/>
                </a:solidFill>
                <a:latin typeface="나눔명조" panose="02020603020101020101" pitchFamily="18" charset="-127"/>
                <a:ea typeface="나눔명조" panose="02020603020101020101" pitchFamily="18" charset="-127"/>
              </a:rPr>
              <a:t>관제 시스템 통합</a:t>
            </a:r>
            <a:endParaRPr lang="ko-KR" altLang="en-US" sz="1400" b="1" kern="1200" spc="50" dirty="0">
              <a:ln w="11430">
                <a:noFill/>
              </a:ln>
              <a:solidFill>
                <a:schemeClr val="tx1"/>
              </a:solidFill>
              <a:latin typeface="나눔명조" panose="02020603020101020101" pitchFamily="18" charset="-127"/>
              <a:ea typeface="나눔명조" panose="02020603020101020101" pitchFamily="18" charset="-127"/>
            </a:endParaRPr>
          </a:p>
        </p:txBody>
      </p:sp>
      <p:sp>
        <p:nvSpPr>
          <p:cNvPr id="7" name="자유형 6"/>
          <p:cNvSpPr/>
          <p:nvPr/>
        </p:nvSpPr>
        <p:spPr>
          <a:xfrm>
            <a:off x="848544" y="2175195"/>
            <a:ext cx="3787050" cy="578279"/>
          </a:xfrm>
          <a:custGeom>
            <a:avLst/>
            <a:gdLst>
              <a:gd name="connsiteX0" fmla="*/ 0 w 2668067"/>
              <a:gd name="connsiteY0" fmla="*/ 96382 h 578279"/>
              <a:gd name="connsiteX1" fmla="*/ 96382 w 2668067"/>
              <a:gd name="connsiteY1" fmla="*/ 0 h 578279"/>
              <a:gd name="connsiteX2" fmla="*/ 2571685 w 2668067"/>
              <a:gd name="connsiteY2" fmla="*/ 0 h 578279"/>
              <a:gd name="connsiteX3" fmla="*/ 2668067 w 2668067"/>
              <a:gd name="connsiteY3" fmla="*/ 96382 h 578279"/>
              <a:gd name="connsiteX4" fmla="*/ 2668067 w 2668067"/>
              <a:gd name="connsiteY4" fmla="*/ 481897 h 578279"/>
              <a:gd name="connsiteX5" fmla="*/ 2571685 w 2668067"/>
              <a:gd name="connsiteY5" fmla="*/ 578279 h 578279"/>
              <a:gd name="connsiteX6" fmla="*/ 96382 w 2668067"/>
              <a:gd name="connsiteY6" fmla="*/ 578279 h 578279"/>
              <a:gd name="connsiteX7" fmla="*/ 0 w 2668067"/>
              <a:gd name="connsiteY7" fmla="*/ 481897 h 578279"/>
              <a:gd name="connsiteX8" fmla="*/ 0 w 2668067"/>
              <a:gd name="connsiteY8" fmla="*/ 96382 h 57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8067" h="578279">
                <a:moveTo>
                  <a:pt x="0" y="96382"/>
                </a:moveTo>
                <a:cubicBezTo>
                  <a:pt x="0" y="43152"/>
                  <a:pt x="43152" y="0"/>
                  <a:pt x="96382" y="0"/>
                </a:cubicBezTo>
                <a:lnTo>
                  <a:pt x="2571685" y="0"/>
                </a:lnTo>
                <a:cubicBezTo>
                  <a:pt x="2624915" y="0"/>
                  <a:pt x="2668067" y="43152"/>
                  <a:pt x="2668067" y="96382"/>
                </a:cubicBezTo>
                <a:lnTo>
                  <a:pt x="2668067" y="481897"/>
                </a:lnTo>
                <a:cubicBezTo>
                  <a:pt x="2668067" y="535127"/>
                  <a:pt x="2624915" y="578279"/>
                  <a:pt x="2571685" y="578279"/>
                </a:cubicBezTo>
                <a:lnTo>
                  <a:pt x="96382" y="578279"/>
                </a:lnTo>
                <a:cubicBezTo>
                  <a:pt x="43152" y="578279"/>
                  <a:pt x="0" y="535127"/>
                  <a:pt x="0" y="481897"/>
                </a:cubicBezTo>
                <a:lnTo>
                  <a:pt x="0" y="96382"/>
                </a:lnTo>
                <a:close/>
              </a:path>
            </a:pathLst>
          </a:cu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3949" tIns="51089" rIns="73949" bIns="51089" numCol="1" spcCol="1270" anchor="ctr" anchorCtr="0">
            <a:noAutofit/>
            <a:scene3d>
              <a:camera prst="orthographicFront"/>
              <a:lightRig rig="soft" dir="tl">
                <a:rot lat="0" lon="0" rev="0"/>
              </a:lightRig>
            </a:scene3d>
            <a:sp3d contourW="25400" prstMaterial="matte">
              <a:contourClr>
                <a:schemeClr val="accent2">
                  <a:tint val="20000"/>
                </a:schemeClr>
              </a:contourClr>
            </a:sp3d>
          </a:bodyPr>
          <a:lstStyle/>
          <a:p>
            <a:pPr lvl="0" algn="ctr" defTabSz="533400" latinLnBrk="1">
              <a:lnSpc>
                <a:spcPct val="90000"/>
              </a:lnSpc>
              <a:spcBef>
                <a:spcPct val="0"/>
              </a:spcBef>
              <a:spcAft>
                <a:spcPct val="35000"/>
              </a:spcAft>
            </a:pPr>
            <a:r>
              <a:rPr lang="ko-KR" altLang="en-US" sz="1400" b="1" kern="1200" spc="50" dirty="0" smtClean="0">
                <a:ln w="11430">
                  <a:noFill/>
                </a:ln>
                <a:solidFill>
                  <a:schemeClr val="tx1"/>
                </a:solidFill>
                <a:latin typeface="나눔명조" panose="02020603020101020101" pitchFamily="18" charset="-127"/>
                <a:ea typeface="나눔명조" panose="02020603020101020101" pitchFamily="18" charset="-127"/>
              </a:rPr>
              <a:t>대용량 데이터</a:t>
            </a:r>
            <a:r>
              <a:rPr lang="en-US" altLang="ko-KR" sz="1400" b="1" kern="1200" spc="50" dirty="0" smtClean="0">
                <a:ln w="11430">
                  <a:noFill/>
                </a:ln>
                <a:solidFill>
                  <a:schemeClr val="tx1"/>
                </a:solidFill>
                <a:latin typeface="나눔명조" panose="02020603020101020101" pitchFamily="18" charset="-127"/>
                <a:ea typeface="나눔명조" panose="02020603020101020101" pitchFamily="18" charset="-127"/>
              </a:rPr>
              <a:t>(40GB/</a:t>
            </a:r>
            <a:r>
              <a:rPr lang="en-US" altLang="ko-KR" sz="1400" b="1" spc="50" dirty="0" smtClean="0">
                <a:ln w="11430">
                  <a:noFill/>
                </a:ln>
                <a:solidFill>
                  <a:schemeClr val="tx1"/>
                </a:solidFill>
                <a:latin typeface="나눔명조" panose="02020603020101020101" pitchFamily="18" charset="-127"/>
                <a:ea typeface="나눔명조" panose="02020603020101020101" pitchFamily="18" charset="-127"/>
              </a:rPr>
              <a:t>day</a:t>
            </a:r>
            <a:r>
              <a:rPr lang="en-US" altLang="ko-KR" sz="1400" b="1" kern="1200" spc="50" dirty="0" smtClean="0">
                <a:ln w="11430">
                  <a:noFill/>
                </a:ln>
                <a:solidFill>
                  <a:schemeClr val="tx1"/>
                </a:solidFill>
                <a:latin typeface="나눔명조" panose="02020603020101020101" pitchFamily="18" charset="-127"/>
                <a:ea typeface="나눔명조" panose="02020603020101020101" pitchFamily="18" charset="-127"/>
              </a:rPr>
              <a:t>) </a:t>
            </a:r>
            <a:r>
              <a:rPr lang="ko-KR" altLang="en-US" sz="1400" b="1" kern="1200" spc="50" dirty="0" smtClean="0">
                <a:ln w="11430">
                  <a:noFill/>
                </a:ln>
                <a:solidFill>
                  <a:schemeClr val="tx1"/>
                </a:solidFill>
                <a:latin typeface="나눔명조" panose="02020603020101020101" pitchFamily="18" charset="-127"/>
                <a:ea typeface="나눔명조" panose="02020603020101020101" pitchFamily="18" charset="-127"/>
              </a:rPr>
              <a:t>분산 처리</a:t>
            </a:r>
            <a:endParaRPr lang="ko-KR" altLang="en-US" sz="1400" b="1" kern="1200" spc="50" dirty="0">
              <a:ln w="11430">
                <a:noFill/>
              </a:ln>
              <a:solidFill>
                <a:schemeClr val="tx1"/>
              </a:solidFill>
              <a:latin typeface="나눔명조" panose="02020603020101020101" pitchFamily="18" charset="-127"/>
              <a:ea typeface="나눔명조" panose="02020603020101020101" pitchFamily="18" charset="-127"/>
            </a:endParaRPr>
          </a:p>
        </p:txBody>
      </p:sp>
      <p:sp>
        <p:nvSpPr>
          <p:cNvPr id="8" name="자유형 7"/>
          <p:cNvSpPr/>
          <p:nvPr/>
        </p:nvSpPr>
        <p:spPr>
          <a:xfrm>
            <a:off x="848544" y="2799634"/>
            <a:ext cx="3787050" cy="578279"/>
          </a:xfrm>
          <a:custGeom>
            <a:avLst/>
            <a:gdLst>
              <a:gd name="connsiteX0" fmla="*/ 0 w 2668067"/>
              <a:gd name="connsiteY0" fmla="*/ 96382 h 578279"/>
              <a:gd name="connsiteX1" fmla="*/ 96382 w 2668067"/>
              <a:gd name="connsiteY1" fmla="*/ 0 h 578279"/>
              <a:gd name="connsiteX2" fmla="*/ 2571685 w 2668067"/>
              <a:gd name="connsiteY2" fmla="*/ 0 h 578279"/>
              <a:gd name="connsiteX3" fmla="*/ 2668067 w 2668067"/>
              <a:gd name="connsiteY3" fmla="*/ 96382 h 578279"/>
              <a:gd name="connsiteX4" fmla="*/ 2668067 w 2668067"/>
              <a:gd name="connsiteY4" fmla="*/ 481897 h 578279"/>
              <a:gd name="connsiteX5" fmla="*/ 2571685 w 2668067"/>
              <a:gd name="connsiteY5" fmla="*/ 578279 h 578279"/>
              <a:gd name="connsiteX6" fmla="*/ 96382 w 2668067"/>
              <a:gd name="connsiteY6" fmla="*/ 578279 h 578279"/>
              <a:gd name="connsiteX7" fmla="*/ 0 w 2668067"/>
              <a:gd name="connsiteY7" fmla="*/ 481897 h 578279"/>
              <a:gd name="connsiteX8" fmla="*/ 0 w 2668067"/>
              <a:gd name="connsiteY8" fmla="*/ 96382 h 57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8067" h="578279">
                <a:moveTo>
                  <a:pt x="0" y="96382"/>
                </a:moveTo>
                <a:cubicBezTo>
                  <a:pt x="0" y="43152"/>
                  <a:pt x="43152" y="0"/>
                  <a:pt x="96382" y="0"/>
                </a:cubicBezTo>
                <a:lnTo>
                  <a:pt x="2571685" y="0"/>
                </a:lnTo>
                <a:cubicBezTo>
                  <a:pt x="2624915" y="0"/>
                  <a:pt x="2668067" y="43152"/>
                  <a:pt x="2668067" y="96382"/>
                </a:cubicBezTo>
                <a:lnTo>
                  <a:pt x="2668067" y="481897"/>
                </a:lnTo>
                <a:cubicBezTo>
                  <a:pt x="2668067" y="535127"/>
                  <a:pt x="2624915" y="578279"/>
                  <a:pt x="2571685" y="578279"/>
                </a:cubicBezTo>
                <a:lnTo>
                  <a:pt x="96382" y="578279"/>
                </a:lnTo>
                <a:cubicBezTo>
                  <a:pt x="43152" y="578279"/>
                  <a:pt x="0" y="535127"/>
                  <a:pt x="0" y="481897"/>
                </a:cubicBezTo>
                <a:lnTo>
                  <a:pt x="0" y="96382"/>
                </a:lnTo>
                <a:close/>
              </a:path>
            </a:pathLst>
          </a:cu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3949" tIns="51089" rIns="73949" bIns="51089" numCol="1" spcCol="1270" anchor="ctr" anchorCtr="0">
            <a:noAutofit/>
            <a:scene3d>
              <a:camera prst="orthographicFront"/>
              <a:lightRig rig="soft" dir="tl">
                <a:rot lat="0" lon="0" rev="0"/>
              </a:lightRig>
            </a:scene3d>
            <a:sp3d contourW="25400" prstMaterial="matte">
              <a:contourClr>
                <a:schemeClr val="accent2">
                  <a:tint val="20000"/>
                </a:schemeClr>
              </a:contourClr>
            </a:sp3d>
          </a:bodyPr>
          <a:lstStyle/>
          <a:p>
            <a:pPr lvl="0" algn="ctr" defTabSz="533400" latinLnBrk="1">
              <a:lnSpc>
                <a:spcPct val="90000"/>
              </a:lnSpc>
              <a:spcBef>
                <a:spcPct val="0"/>
              </a:spcBef>
              <a:spcAft>
                <a:spcPct val="35000"/>
              </a:spcAft>
            </a:pPr>
            <a:r>
              <a:rPr lang="ko-KR" altLang="en-US" sz="1400" b="1" kern="1200" spc="50" smtClean="0">
                <a:ln w="11430">
                  <a:noFill/>
                </a:ln>
                <a:solidFill>
                  <a:schemeClr val="tx1"/>
                </a:solidFill>
                <a:latin typeface="나눔명조" panose="02020603020101020101" pitchFamily="18" charset="-127"/>
                <a:ea typeface="나눔명조" panose="02020603020101020101" pitchFamily="18" charset="-127"/>
              </a:rPr>
              <a:t>새로운 시스템을 추가 라이센스 없이 </a:t>
            </a:r>
            <a:endParaRPr lang="en-US" altLang="ko-KR" sz="1400" b="1" kern="1200" spc="50" smtClean="0">
              <a:ln w="11430">
                <a:noFill/>
              </a:ln>
              <a:solidFill>
                <a:schemeClr val="tx1"/>
              </a:solidFill>
              <a:latin typeface="나눔명조" panose="02020603020101020101" pitchFamily="18" charset="-127"/>
              <a:ea typeface="나눔명조" panose="02020603020101020101" pitchFamily="18" charset="-127"/>
            </a:endParaRPr>
          </a:p>
          <a:p>
            <a:pPr lvl="0" algn="ctr" defTabSz="533400" latinLnBrk="1">
              <a:lnSpc>
                <a:spcPct val="90000"/>
              </a:lnSpc>
              <a:spcBef>
                <a:spcPct val="0"/>
              </a:spcBef>
              <a:spcAft>
                <a:spcPct val="35000"/>
              </a:spcAft>
            </a:pPr>
            <a:r>
              <a:rPr lang="ko-KR" altLang="en-US" sz="1400" b="1" kern="1200" spc="50" smtClean="0">
                <a:ln w="11430">
                  <a:noFill/>
                </a:ln>
                <a:solidFill>
                  <a:schemeClr val="tx1"/>
                </a:solidFill>
                <a:latin typeface="나눔명조" panose="02020603020101020101" pitchFamily="18" charset="-127"/>
                <a:ea typeface="나눔명조" panose="02020603020101020101" pitchFamily="18" charset="-127"/>
              </a:rPr>
              <a:t>즉시 수용 분석</a:t>
            </a:r>
            <a:endParaRPr lang="ko-KR" altLang="en-US" sz="1200" b="1" kern="1200" spc="50">
              <a:ln w="11430">
                <a:noFill/>
              </a:ln>
              <a:solidFill>
                <a:schemeClr val="tx1"/>
              </a:solidFill>
              <a:latin typeface="나눔명조" panose="02020603020101020101" pitchFamily="18" charset="-127"/>
              <a:ea typeface="나눔명조" panose="02020603020101020101" pitchFamily="18" charset="-127"/>
            </a:endParaRPr>
          </a:p>
        </p:txBody>
      </p:sp>
      <p:sp>
        <p:nvSpPr>
          <p:cNvPr id="9" name="자유형 8"/>
          <p:cNvSpPr/>
          <p:nvPr/>
        </p:nvSpPr>
        <p:spPr>
          <a:xfrm>
            <a:off x="848544" y="3424073"/>
            <a:ext cx="3787050" cy="578279"/>
          </a:xfrm>
          <a:custGeom>
            <a:avLst/>
            <a:gdLst>
              <a:gd name="connsiteX0" fmla="*/ 0 w 2668067"/>
              <a:gd name="connsiteY0" fmla="*/ 96382 h 578279"/>
              <a:gd name="connsiteX1" fmla="*/ 96382 w 2668067"/>
              <a:gd name="connsiteY1" fmla="*/ 0 h 578279"/>
              <a:gd name="connsiteX2" fmla="*/ 2571685 w 2668067"/>
              <a:gd name="connsiteY2" fmla="*/ 0 h 578279"/>
              <a:gd name="connsiteX3" fmla="*/ 2668067 w 2668067"/>
              <a:gd name="connsiteY3" fmla="*/ 96382 h 578279"/>
              <a:gd name="connsiteX4" fmla="*/ 2668067 w 2668067"/>
              <a:gd name="connsiteY4" fmla="*/ 481897 h 578279"/>
              <a:gd name="connsiteX5" fmla="*/ 2571685 w 2668067"/>
              <a:gd name="connsiteY5" fmla="*/ 578279 h 578279"/>
              <a:gd name="connsiteX6" fmla="*/ 96382 w 2668067"/>
              <a:gd name="connsiteY6" fmla="*/ 578279 h 578279"/>
              <a:gd name="connsiteX7" fmla="*/ 0 w 2668067"/>
              <a:gd name="connsiteY7" fmla="*/ 481897 h 578279"/>
              <a:gd name="connsiteX8" fmla="*/ 0 w 2668067"/>
              <a:gd name="connsiteY8" fmla="*/ 96382 h 57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8067" h="578279">
                <a:moveTo>
                  <a:pt x="0" y="96382"/>
                </a:moveTo>
                <a:cubicBezTo>
                  <a:pt x="0" y="43152"/>
                  <a:pt x="43152" y="0"/>
                  <a:pt x="96382" y="0"/>
                </a:cubicBezTo>
                <a:lnTo>
                  <a:pt x="2571685" y="0"/>
                </a:lnTo>
                <a:cubicBezTo>
                  <a:pt x="2624915" y="0"/>
                  <a:pt x="2668067" y="43152"/>
                  <a:pt x="2668067" y="96382"/>
                </a:cubicBezTo>
                <a:lnTo>
                  <a:pt x="2668067" y="481897"/>
                </a:lnTo>
                <a:cubicBezTo>
                  <a:pt x="2668067" y="535127"/>
                  <a:pt x="2624915" y="578279"/>
                  <a:pt x="2571685" y="578279"/>
                </a:cubicBezTo>
                <a:lnTo>
                  <a:pt x="96382" y="578279"/>
                </a:lnTo>
                <a:cubicBezTo>
                  <a:pt x="43152" y="578279"/>
                  <a:pt x="0" y="535127"/>
                  <a:pt x="0" y="481897"/>
                </a:cubicBezTo>
                <a:lnTo>
                  <a:pt x="0" y="96382"/>
                </a:lnTo>
                <a:close/>
              </a:path>
            </a:pathLst>
          </a:cu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3949" tIns="51089" rIns="73949" bIns="51089" numCol="1" spcCol="1270" anchor="ctr" anchorCtr="0">
            <a:noAutofit/>
            <a:scene3d>
              <a:camera prst="orthographicFront"/>
              <a:lightRig rig="soft" dir="tl">
                <a:rot lat="0" lon="0" rev="0"/>
              </a:lightRig>
            </a:scene3d>
            <a:sp3d contourW="25400" prstMaterial="matte">
              <a:contourClr>
                <a:schemeClr val="accent2">
                  <a:tint val="20000"/>
                </a:schemeClr>
              </a:contourClr>
            </a:sp3d>
          </a:bodyPr>
          <a:lstStyle/>
          <a:p>
            <a:pPr lvl="0" algn="ctr" defTabSz="533400" latinLnBrk="1">
              <a:lnSpc>
                <a:spcPct val="90000"/>
              </a:lnSpc>
              <a:spcBef>
                <a:spcPct val="0"/>
              </a:spcBef>
              <a:spcAft>
                <a:spcPct val="35000"/>
              </a:spcAft>
            </a:pPr>
            <a:r>
              <a:rPr lang="ko-KR" altLang="en-US" sz="1400" b="1" kern="1200" spc="50" smtClean="0">
                <a:ln w="11430">
                  <a:noFill/>
                </a:ln>
                <a:solidFill>
                  <a:schemeClr val="tx1"/>
                </a:solidFill>
                <a:latin typeface="나눔명조" panose="02020603020101020101" pitchFamily="18" charset="-127"/>
                <a:ea typeface="나눔명조" panose="02020603020101020101" pitchFamily="18" charset="-127"/>
              </a:rPr>
              <a:t>신규 이슈 발생 시 맞춤형 관제 화면 변경</a:t>
            </a:r>
            <a:endParaRPr lang="ko-KR" altLang="en-US" sz="1400" b="1" kern="1200" spc="50">
              <a:ln w="11430">
                <a:noFill/>
              </a:ln>
              <a:solidFill>
                <a:schemeClr val="tx1"/>
              </a:solidFill>
              <a:latin typeface="나눔명조" panose="02020603020101020101" pitchFamily="18" charset="-127"/>
              <a:ea typeface="나눔명조" panose="02020603020101020101" pitchFamily="18" charset="-127"/>
            </a:endParaRPr>
          </a:p>
        </p:txBody>
      </p:sp>
      <p:sp>
        <p:nvSpPr>
          <p:cNvPr id="10" name="자유형 9"/>
          <p:cNvSpPr/>
          <p:nvPr/>
        </p:nvSpPr>
        <p:spPr>
          <a:xfrm>
            <a:off x="848544" y="4048511"/>
            <a:ext cx="3787050" cy="578279"/>
          </a:xfrm>
          <a:custGeom>
            <a:avLst/>
            <a:gdLst>
              <a:gd name="connsiteX0" fmla="*/ 0 w 2668067"/>
              <a:gd name="connsiteY0" fmla="*/ 96382 h 578279"/>
              <a:gd name="connsiteX1" fmla="*/ 96382 w 2668067"/>
              <a:gd name="connsiteY1" fmla="*/ 0 h 578279"/>
              <a:gd name="connsiteX2" fmla="*/ 2571685 w 2668067"/>
              <a:gd name="connsiteY2" fmla="*/ 0 h 578279"/>
              <a:gd name="connsiteX3" fmla="*/ 2668067 w 2668067"/>
              <a:gd name="connsiteY3" fmla="*/ 96382 h 578279"/>
              <a:gd name="connsiteX4" fmla="*/ 2668067 w 2668067"/>
              <a:gd name="connsiteY4" fmla="*/ 481897 h 578279"/>
              <a:gd name="connsiteX5" fmla="*/ 2571685 w 2668067"/>
              <a:gd name="connsiteY5" fmla="*/ 578279 h 578279"/>
              <a:gd name="connsiteX6" fmla="*/ 96382 w 2668067"/>
              <a:gd name="connsiteY6" fmla="*/ 578279 h 578279"/>
              <a:gd name="connsiteX7" fmla="*/ 0 w 2668067"/>
              <a:gd name="connsiteY7" fmla="*/ 481897 h 578279"/>
              <a:gd name="connsiteX8" fmla="*/ 0 w 2668067"/>
              <a:gd name="connsiteY8" fmla="*/ 96382 h 57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8067" h="578279">
                <a:moveTo>
                  <a:pt x="0" y="96382"/>
                </a:moveTo>
                <a:cubicBezTo>
                  <a:pt x="0" y="43152"/>
                  <a:pt x="43152" y="0"/>
                  <a:pt x="96382" y="0"/>
                </a:cubicBezTo>
                <a:lnTo>
                  <a:pt x="2571685" y="0"/>
                </a:lnTo>
                <a:cubicBezTo>
                  <a:pt x="2624915" y="0"/>
                  <a:pt x="2668067" y="43152"/>
                  <a:pt x="2668067" y="96382"/>
                </a:cubicBezTo>
                <a:lnTo>
                  <a:pt x="2668067" y="481897"/>
                </a:lnTo>
                <a:cubicBezTo>
                  <a:pt x="2668067" y="535127"/>
                  <a:pt x="2624915" y="578279"/>
                  <a:pt x="2571685" y="578279"/>
                </a:cubicBezTo>
                <a:lnTo>
                  <a:pt x="96382" y="578279"/>
                </a:lnTo>
                <a:cubicBezTo>
                  <a:pt x="43152" y="578279"/>
                  <a:pt x="0" y="535127"/>
                  <a:pt x="0" y="481897"/>
                </a:cubicBezTo>
                <a:lnTo>
                  <a:pt x="0" y="96382"/>
                </a:lnTo>
                <a:close/>
              </a:path>
            </a:pathLst>
          </a:cu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3949" tIns="51089" rIns="73949" bIns="51089" numCol="1" spcCol="1270" anchor="ctr" anchorCtr="0">
            <a:noAutofit/>
            <a:scene3d>
              <a:camera prst="orthographicFront"/>
              <a:lightRig rig="soft" dir="tl">
                <a:rot lat="0" lon="0" rev="0"/>
              </a:lightRig>
            </a:scene3d>
            <a:sp3d contourW="25400" prstMaterial="matte">
              <a:contourClr>
                <a:schemeClr val="accent2">
                  <a:tint val="20000"/>
                </a:schemeClr>
              </a:contourClr>
            </a:sp3d>
          </a:bodyPr>
          <a:lstStyle/>
          <a:p>
            <a:pPr lvl="0" algn="ctr" defTabSz="533400" latinLnBrk="1">
              <a:lnSpc>
                <a:spcPct val="90000"/>
              </a:lnSpc>
              <a:spcBef>
                <a:spcPct val="0"/>
              </a:spcBef>
              <a:spcAft>
                <a:spcPct val="35000"/>
              </a:spcAft>
            </a:pPr>
            <a:r>
              <a:rPr lang="ko-KR" altLang="en-US" sz="1400" b="1" kern="1200" spc="50" dirty="0" smtClean="0">
                <a:ln w="11430">
                  <a:noFill/>
                </a:ln>
                <a:solidFill>
                  <a:schemeClr val="tx1"/>
                </a:solidFill>
                <a:latin typeface="나눔명조" panose="02020603020101020101" pitchFamily="18" charset="-127"/>
                <a:ea typeface="나눔명조" panose="02020603020101020101" pitchFamily="18" charset="-127"/>
              </a:rPr>
              <a:t>대용량 로그 파일 </a:t>
            </a:r>
            <a:r>
              <a:rPr lang="en-US" altLang="ko-KR" sz="1400" b="1" kern="1200" spc="50" dirty="0" smtClean="0">
                <a:ln w="11430">
                  <a:noFill/>
                </a:ln>
                <a:solidFill>
                  <a:schemeClr val="tx1"/>
                </a:solidFill>
                <a:latin typeface="나눔명조" panose="02020603020101020101" pitchFamily="18" charset="-127"/>
                <a:ea typeface="나눔명조" panose="02020603020101020101" pitchFamily="18" charset="-127"/>
              </a:rPr>
              <a:t>50</a:t>
            </a:r>
            <a:r>
              <a:rPr lang="en-US" altLang="ko-KR" sz="1400" b="1" kern="1200" spc="50" dirty="0" smtClean="0">
                <a:ln w="11430">
                  <a:noFill/>
                </a:ln>
                <a:solidFill>
                  <a:schemeClr val="tx1"/>
                </a:solidFill>
                <a:latin typeface="나눔명조" panose="02020603020101020101" pitchFamily="18" charset="-127"/>
                <a:ea typeface="나눔명조" panose="02020603020101020101" pitchFamily="18" charset="-127"/>
              </a:rPr>
              <a:t>% </a:t>
            </a:r>
            <a:r>
              <a:rPr lang="ko-KR" altLang="en-US" sz="1400" b="1" kern="1200" spc="50" smtClean="0">
                <a:ln w="11430">
                  <a:noFill/>
                </a:ln>
                <a:solidFill>
                  <a:schemeClr val="tx1"/>
                </a:solidFill>
                <a:latin typeface="나눔명조" panose="02020603020101020101" pitchFamily="18" charset="-127"/>
                <a:ea typeface="나눔명조" panose="02020603020101020101" pitchFamily="18" charset="-127"/>
              </a:rPr>
              <a:t>데이터 압축</a:t>
            </a:r>
            <a:endParaRPr lang="ko-KR" altLang="en-US" sz="1400" b="1" kern="1200" spc="50">
              <a:ln w="11430">
                <a:noFill/>
              </a:ln>
              <a:solidFill>
                <a:schemeClr val="tx1"/>
              </a:solidFill>
              <a:latin typeface="나눔명조" panose="02020603020101020101" pitchFamily="18" charset="-127"/>
              <a:ea typeface="나눔명조" panose="02020603020101020101" pitchFamily="18" charset="-127"/>
            </a:endParaRPr>
          </a:p>
        </p:txBody>
      </p:sp>
      <p:sp>
        <p:nvSpPr>
          <p:cNvPr id="11" name="자유형 10"/>
          <p:cNvSpPr/>
          <p:nvPr/>
        </p:nvSpPr>
        <p:spPr>
          <a:xfrm>
            <a:off x="848544" y="4672949"/>
            <a:ext cx="3787050" cy="578279"/>
          </a:xfrm>
          <a:custGeom>
            <a:avLst/>
            <a:gdLst>
              <a:gd name="connsiteX0" fmla="*/ 0 w 2668067"/>
              <a:gd name="connsiteY0" fmla="*/ 96382 h 578279"/>
              <a:gd name="connsiteX1" fmla="*/ 96382 w 2668067"/>
              <a:gd name="connsiteY1" fmla="*/ 0 h 578279"/>
              <a:gd name="connsiteX2" fmla="*/ 2571685 w 2668067"/>
              <a:gd name="connsiteY2" fmla="*/ 0 h 578279"/>
              <a:gd name="connsiteX3" fmla="*/ 2668067 w 2668067"/>
              <a:gd name="connsiteY3" fmla="*/ 96382 h 578279"/>
              <a:gd name="connsiteX4" fmla="*/ 2668067 w 2668067"/>
              <a:gd name="connsiteY4" fmla="*/ 481897 h 578279"/>
              <a:gd name="connsiteX5" fmla="*/ 2571685 w 2668067"/>
              <a:gd name="connsiteY5" fmla="*/ 578279 h 578279"/>
              <a:gd name="connsiteX6" fmla="*/ 96382 w 2668067"/>
              <a:gd name="connsiteY6" fmla="*/ 578279 h 578279"/>
              <a:gd name="connsiteX7" fmla="*/ 0 w 2668067"/>
              <a:gd name="connsiteY7" fmla="*/ 481897 h 578279"/>
              <a:gd name="connsiteX8" fmla="*/ 0 w 2668067"/>
              <a:gd name="connsiteY8" fmla="*/ 96382 h 57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8067" h="578279">
                <a:moveTo>
                  <a:pt x="0" y="96382"/>
                </a:moveTo>
                <a:cubicBezTo>
                  <a:pt x="0" y="43152"/>
                  <a:pt x="43152" y="0"/>
                  <a:pt x="96382" y="0"/>
                </a:cubicBezTo>
                <a:lnTo>
                  <a:pt x="2571685" y="0"/>
                </a:lnTo>
                <a:cubicBezTo>
                  <a:pt x="2624915" y="0"/>
                  <a:pt x="2668067" y="43152"/>
                  <a:pt x="2668067" y="96382"/>
                </a:cubicBezTo>
                <a:lnTo>
                  <a:pt x="2668067" y="481897"/>
                </a:lnTo>
                <a:cubicBezTo>
                  <a:pt x="2668067" y="535127"/>
                  <a:pt x="2624915" y="578279"/>
                  <a:pt x="2571685" y="578279"/>
                </a:cubicBezTo>
                <a:lnTo>
                  <a:pt x="96382" y="578279"/>
                </a:lnTo>
                <a:cubicBezTo>
                  <a:pt x="43152" y="578279"/>
                  <a:pt x="0" y="535127"/>
                  <a:pt x="0" y="481897"/>
                </a:cubicBezTo>
                <a:lnTo>
                  <a:pt x="0" y="96382"/>
                </a:lnTo>
                <a:close/>
              </a:path>
            </a:pathLst>
          </a:cu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3949" tIns="51089" rIns="73949" bIns="51089" numCol="1" spcCol="1270" anchor="ctr" anchorCtr="0">
            <a:noAutofit/>
            <a:scene3d>
              <a:camera prst="orthographicFront"/>
              <a:lightRig rig="soft" dir="tl">
                <a:rot lat="0" lon="0" rev="0"/>
              </a:lightRig>
            </a:scene3d>
            <a:sp3d contourW="25400" prstMaterial="matte">
              <a:contourClr>
                <a:schemeClr val="accent2">
                  <a:tint val="20000"/>
                </a:schemeClr>
              </a:contourClr>
            </a:sp3d>
          </a:bodyPr>
          <a:lstStyle/>
          <a:p>
            <a:pPr lvl="0" algn="ctr" defTabSz="533400" latinLnBrk="1">
              <a:lnSpc>
                <a:spcPct val="90000"/>
              </a:lnSpc>
              <a:spcBef>
                <a:spcPct val="0"/>
              </a:spcBef>
              <a:spcAft>
                <a:spcPct val="35000"/>
              </a:spcAft>
            </a:pPr>
            <a:r>
              <a:rPr lang="ko-KR" altLang="en-US" sz="1400" b="1" kern="1200" spc="50" smtClean="0">
                <a:ln w="11430">
                  <a:noFill/>
                </a:ln>
                <a:solidFill>
                  <a:schemeClr val="tx1"/>
                </a:solidFill>
                <a:latin typeface="나눔명조" panose="02020603020101020101" pitchFamily="18" charset="-127"/>
                <a:ea typeface="나눔명조" panose="02020603020101020101" pitchFamily="18" charset="-127"/>
              </a:rPr>
              <a:t>추가 비용 없이 파일시스템 변경 이력관리</a:t>
            </a:r>
            <a:endParaRPr lang="en-US" altLang="ko-KR" sz="1400" b="1" kern="1200" spc="50" smtClean="0">
              <a:ln w="11430">
                <a:noFill/>
              </a:ln>
              <a:solidFill>
                <a:schemeClr val="tx1"/>
              </a:solidFill>
              <a:latin typeface="나눔명조" panose="02020603020101020101" pitchFamily="18" charset="-127"/>
              <a:ea typeface="나눔명조" panose="02020603020101020101" pitchFamily="18" charset="-127"/>
            </a:endParaRPr>
          </a:p>
          <a:p>
            <a:pPr lvl="0" algn="ctr" defTabSz="533400" latinLnBrk="1">
              <a:lnSpc>
                <a:spcPct val="90000"/>
              </a:lnSpc>
              <a:spcBef>
                <a:spcPct val="0"/>
              </a:spcBef>
              <a:spcAft>
                <a:spcPct val="35000"/>
              </a:spcAft>
            </a:pPr>
            <a:r>
              <a:rPr lang="ko-KR" altLang="en-US" sz="1400" b="1" kern="1200" spc="50" smtClean="0">
                <a:ln w="11430">
                  <a:noFill/>
                </a:ln>
                <a:solidFill>
                  <a:schemeClr val="tx1"/>
                </a:solidFill>
                <a:latin typeface="나눔명조" panose="02020603020101020101" pitchFamily="18" charset="-127"/>
                <a:ea typeface="나눔명조" panose="02020603020101020101" pitchFamily="18" charset="-127"/>
              </a:rPr>
              <a:t>및 데이터 트랜잭션 관리</a:t>
            </a:r>
            <a:endParaRPr lang="en-US" altLang="ko-KR" sz="1400" b="1" kern="1200" spc="50">
              <a:ln w="11430">
                <a:noFill/>
              </a:ln>
              <a:solidFill>
                <a:schemeClr val="tx1"/>
              </a:solidFill>
              <a:latin typeface="나눔명조" panose="02020603020101020101" pitchFamily="18" charset="-127"/>
              <a:ea typeface="나눔명조" panose="02020603020101020101" pitchFamily="18" charset="-127"/>
            </a:endParaRPr>
          </a:p>
        </p:txBody>
      </p:sp>
      <p:sp>
        <p:nvSpPr>
          <p:cNvPr id="12" name="자유형 11"/>
          <p:cNvSpPr/>
          <p:nvPr/>
        </p:nvSpPr>
        <p:spPr>
          <a:xfrm>
            <a:off x="848544" y="5297387"/>
            <a:ext cx="3787050" cy="578279"/>
          </a:xfrm>
          <a:custGeom>
            <a:avLst/>
            <a:gdLst>
              <a:gd name="connsiteX0" fmla="*/ 0 w 2668067"/>
              <a:gd name="connsiteY0" fmla="*/ 96382 h 578279"/>
              <a:gd name="connsiteX1" fmla="*/ 96382 w 2668067"/>
              <a:gd name="connsiteY1" fmla="*/ 0 h 578279"/>
              <a:gd name="connsiteX2" fmla="*/ 2571685 w 2668067"/>
              <a:gd name="connsiteY2" fmla="*/ 0 h 578279"/>
              <a:gd name="connsiteX3" fmla="*/ 2668067 w 2668067"/>
              <a:gd name="connsiteY3" fmla="*/ 96382 h 578279"/>
              <a:gd name="connsiteX4" fmla="*/ 2668067 w 2668067"/>
              <a:gd name="connsiteY4" fmla="*/ 481897 h 578279"/>
              <a:gd name="connsiteX5" fmla="*/ 2571685 w 2668067"/>
              <a:gd name="connsiteY5" fmla="*/ 578279 h 578279"/>
              <a:gd name="connsiteX6" fmla="*/ 96382 w 2668067"/>
              <a:gd name="connsiteY6" fmla="*/ 578279 h 578279"/>
              <a:gd name="connsiteX7" fmla="*/ 0 w 2668067"/>
              <a:gd name="connsiteY7" fmla="*/ 481897 h 578279"/>
              <a:gd name="connsiteX8" fmla="*/ 0 w 2668067"/>
              <a:gd name="connsiteY8" fmla="*/ 96382 h 57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8067" h="578279">
                <a:moveTo>
                  <a:pt x="0" y="96382"/>
                </a:moveTo>
                <a:cubicBezTo>
                  <a:pt x="0" y="43152"/>
                  <a:pt x="43152" y="0"/>
                  <a:pt x="96382" y="0"/>
                </a:cubicBezTo>
                <a:lnTo>
                  <a:pt x="2571685" y="0"/>
                </a:lnTo>
                <a:cubicBezTo>
                  <a:pt x="2624915" y="0"/>
                  <a:pt x="2668067" y="43152"/>
                  <a:pt x="2668067" y="96382"/>
                </a:cubicBezTo>
                <a:lnTo>
                  <a:pt x="2668067" y="481897"/>
                </a:lnTo>
                <a:cubicBezTo>
                  <a:pt x="2668067" y="535127"/>
                  <a:pt x="2624915" y="578279"/>
                  <a:pt x="2571685" y="578279"/>
                </a:cubicBezTo>
                <a:lnTo>
                  <a:pt x="96382" y="578279"/>
                </a:lnTo>
                <a:cubicBezTo>
                  <a:pt x="43152" y="578279"/>
                  <a:pt x="0" y="535127"/>
                  <a:pt x="0" y="481897"/>
                </a:cubicBezTo>
                <a:lnTo>
                  <a:pt x="0" y="96382"/>
                </a:lnTo>
                <a:close/>
              </a:path>
            </a:pathLst>
          </a:custGeom>
          <a:solidFill>
            <a:srgbClr val="00B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3949" tIns="51089" rIns="73949" bIns="51089" numCol="1" spcCol="1270" anchor="ctr" anchorCtr="0">
            <a:noAutofit/>
            <a:scene3d>
              <a:camera prst="orthographicFront"/>
              <a:lightRig rig="soft" dir="tl">
                <a:rot lat="0" lon="0" rev="0"/>
              </a:lightRig>
            </a:scene3d>
            <a:sp3d contourW="25400" prstMaterial="matte">
              <a:contourClr>
                <a:schemeClr val="accent2">
                  <a:tint val="20000"/>
                </a:schemeClr>
              </a:contourClr>
            </a:sp3d>
          </a:bodyPr>
          <a:lstStyle/>
          <a:p>
            <a:pPr lvl="0" algn="ctr" defTabSz="533400" latinLnBrk="1">
              <a:lnSpc>
                <a:spcPct val="90000"/>
              </a:lnSpc>
              <a:spcBef>
                <a:spcPct val="0"/>
              </a:spcBef>
              <a:spcAft>
                <a:spcPct val="35000"/>
              </a:spcAft>
            </a:pPr>
            <a:r>
              <a:rPr lang="ko-KR" altLang="en-US" sz="1400" b="1" kern="1200" spc="50" smtClean="0">
                <a:ln w="11430">
                  <a:noFill/>
                </a:ln>
                <a:solidFill>
                  <a:schemeClr val="tx1"/>
                </a:solidFill>
                <a:latin typeface="나눔명조" panose="02020603020101020101" pitchFamily="18" charset="-127"/>
                <a:ea typeface="나눔명조" panose="02020603020101020101" pitchFamily="18" charset="-127"/>
              </a:rPr>
              <a:t>작업 이력 관리</a:t>
            </a:r>
            <a:endParaRPr lang="en-US" altLang="ko-KR" sz="1400" b="1" kern="1200" spc="50">
              <a:ln w="11430">
                <a:noFill/>
              </a:ln>
              <a:solidFill>
                <a:schemeClr val="tx1"/>
              </a:solidFill>
              <a:latin typeface="나눔명조" panose="02020603020101020101" pitchFamily="18" charset="-127"/>
              <a:ea typeface="나눔명조" panose="02020603020101020101" pitchFamily="18" charset="-127"/>
            </a:endParaRPr>
          </a:p>
        </p:txBody>
      </p:sp>
      <p:sp>
        <p:nvSpPr>
          <p:cNvPr id="13" name="직사각형 12"/>
          <p:cNvSpPr/>
          <p:nvPr/>
        </p:nvSpPr>
        <p:spPr>
          <a:xfrm>
            <a:off x="5538894" y="1558638"/>
            <a:ext cx="3554844" cy="562514"/>
          </a:xfrm>
          <a:prstGeom prst="rect">
            <a:avLst/>
          </a:prstGeom>
          <a:solidFill>
            <a:srgbClr val="0070C0"/>
          </a:solidFill>
          <a:ln>
            <a:noFill/>
          </a:ln>
          <a:effectLst/>
          <a:scene3d>
            <a:camera prst="orthographicFront">
              <a:rot lat="0" lon="0" rev="0"/>
            </a:camera>
            <a:lightRig rig="balanced" dir="t">
              <a:rot lat="0" lon="0" rev="8700000"/>
            </a:lightRig>
          </a:scene3d>
          <a:sp3d/>
        </p:spPr>
        <p:style>
          <a:lnRef idx="2">
            <a:schemeClr val="dk1"/>
          </a:lnRef>
          <a:fillRef idx="1">
            <a:schemeClr val="lt1"/>
          </a:fillRef>
          <a:effectRef idx="0">
            <a:schemeClr val="dk1"/>
          </a:effectRef>
          <a:fontRef idx="minor">
            <a:schemeClr val="dk1"/>
          </a:fontRef>
        </p:style>
        <p:txBody>
          <a:bodyPr anchor="ctr" anchorCtr="0">
            <a:noAutofit/>
            <a:scene3d>
              <a:camera prst="orthographicFront"/>
              <a:lightRig rig="soft" dir="tl">
                <a:rot lat="0" lon="0" rev="0"/>
              </a:lightRig>
            </a:scene3d>
            <a:sp3d contourW="25400" prstMaterial="matte">
              <a:contourClr>
                <a:schemeClr val="accent2">
                  <a:tint val="20000"/>
                </a:schemeClr>
              </a:contourClr>
            </a:sp3d>
          </a:bodyPr>
          <a:lstStyle/>
          <a:p>
            <a:pPr marL="0" lvl="1" algn="ctr" defTabSz="533400">
              <a:lnSpc>
                <a:spcPct val="90000"/>
              </a:lnSpc>
              <a:spcBef>
                <a:spcPct val="0"/>
              </a:spcBef>
              <a:spcAft>
                <a:spcPct val="15000"/>
              </a:spcAft>
            </a:pPr>
            <a:r>
              <a:rPr lang="ko-KR" altLang="en-US" sz="1500" b="1" spc="50">
                <a:ln w="11430">
                  <a:noFill/>
                </a:ln>
                <a:solidFill>
                  <a:schemeClr val="tx1"/>
                </a:solidFill>
                <a:latin typeface="나눔명조" panose="02020603020101020101" pitchFamily="18" charset="-127"/>
                <a:ea typeface="나눔명조" panose="02020603020101020101" pitchFamily="18" charset="-127"/>
              </a:rPr>
              <a:t>적은 인력으로 </a:t>
            </a:r>
            <a:r>
              <a:rPr lang="ko-KR" altLang="en-US" sz="1500" b="1" spc="50" smtClean="0">
                <a:ln w="11430">
                  <a:noFill/>
                </a:ln>
                <a:solidFill>
                  <a:schemeClr val="tx1"/>
                </a:solidFill>
                <a:latin typeface="나눔명조" panose="02020603020101020101" pitchFamily="18" charset="-127"/>
                <a:ea typeface="나눔명조" panose="02020603020101020101" pitchFamily="18" charset="-127"/>
              </a:rPr>
              <a:t>유기적 </a:t>
            </a:r>
            <a:r>
              <a:rPr lang="ko-KR" altLang="en-US" sz="1500" b="1" spc="50">
                <a:ln w="11430">
                  <a:noFill/>
                </a:ln>
                <a:solidFill>
                  <a:schemeClr val="tx1"/>
                </a:solidFill>
                <a:latin typeface="나눔명조" panose="02020603020101020101" pitchFamily="18" charset="-127"/>
                <a:ea typeface="나눔명조" panose="02020603020101020101" pitchFamily="18" charset="-127"/>
              </a:rPr>
              <a:t>원인 </a:t>
            </a:r>
            <a:r>
              <a:rPr lang="ko-KR" altLang="en-US" sz="1500" b="1" spc="50" smtClean="0">
                <a:ln w="11430">
                  <a:noFill/>
                </a:ln>
                <a:solidFill>
                  <a:schemeClr val="tx1"/>
                </a:solidFill>
                <a:latin typeface="나눔명조" panose="02020603020101020101" pitchFamily="18" charset="-127"/>
                <a:ea typeface="나눔명조" panose="02020603020101020101" pitchFamily="18" charset="-127"/>
              </a:rPr>
              <a:t>분석</a:t>
            </a:r>
            <a:endParaRPr lang="ko-KR" altLang="en-US" sz="1500" b="1" spc="50">
              <a:ln w="11430">
                <a:noFill/>
              </a:ln>
              <a:solidFill>
                <a:schemeClr val="tx1"/>
              </a:solidFill>
              <a:latin typeface="나눔명조" panose="02020603020101020101" pitchFamily="18" charset="-127"/>
              <a:ea typeface="나눔명조" panose="02020603020101020101" pitchFamily="18" charset="-127"/>
            </a:endParaRPr>
          </a:p>
        </p:txBody>
      </p:sp>
      <p:sp>
        <p:nvSpPr>
          <p:cNvPr id="14" name="직사각형 13"/>
          <p:cNvSpPr/>
          <p:nvPr/>
        </p:nvSpPr>
        <p:spPr>
          <a:xfrm>
            <a:off x="5538894" y="2183077"/>
            <a:ext cx="3554844" cy="562514"/>
          </a:xfrm>
          <a:prstGeom prst="rect">
            <a:avLst/>
          </a:prstGeom>
          <a:solidFill>
            <a:srgbClr val="0070C0"/>
          </a:solidFill>
          <a:ln>
            <a:noFill/>
          </a:ln>
          <a:effectLst/>
          <a:scene3d>
            <a:camera prst="orthographicFront">
              <a:rot lat="0" lon="0" rev="0"/>
            </a:camera>
            <a:lightRig rig="balanced" dir="t">
              <a:rot lat="0" lon="0" rev="8700000"/>
            </a:lightRig>
          </a:scene3d>
          <a:sp3d/>
        </p:spPr>
        <p:style>
          <a:lnRef idx="2">
            <a:schemeClr val="dk1"/>
          </a:lnRef>
          <a:fillRef idx="1">
            <a:schemeClr val="lt1"/>
          </a:fillRef>
          <a:effectRef idx="0">
            <a:schemeClr val="dk1"/>
          </a:effectRef>
          <a:fontRef idx="minor">
            <a:schemeClr val="dk1"/>
          </a:fontRef>
        </p:style>
        <p:txBody>
          <a:bodyPr wrap="none" anchor="ctr" anchorCtr="0">
            <a:noAutofit/>
            <a:scene3d>
              <a:camera prst="orthographicFront"/>
              <a:lightRig rig="soft" dir="tl">
                <a:rot lat="0" lon="0" rev="0"/>
              </a:lightRig>
            </a:scene3d>
            <a:sp3d contourW="25400" prstMaterial="matte">
              <a:contourClr>
                <a:schemeClr val="accent2">
                  <a:tint val="20000"/>
                </a:schemeClr>
              </a:contourClr>
            </a:sp3d>
          </a:bodyPr>
          <a:lstStyle/>
          <a:p>
            <a:pPr marL="0" lvl="1" algn="ctr" defTabSz="533400">
              <a:lnSpc>
                <a:spcPct val="90000"/>
              </a:lnSpc>
              <a:spcBef>
                <a:spcPct val="0"/>
              </a:spcBef>
              <a:spcAft>
                <a:spcPct val="15000"/>
              </a:spcAft>
            </a:pPr>
            <a:r>
              <a:rPr lang="ko-KR" altLang="en-US" sz="1500" b="1" spc="50">
                <a:ln w="11430">
                  <a:noFill/>
                </a:ln>
                <a:solidFill>
                  <a:schemeClr val="tx1"/>
                </a:solidFill>
                <a:latin typeface="나눔명조" panose="02020603020101020101" pitchFamily="18" charset="-127"/>
                <a:ea typeface="나눔명조" panose="02020603020101020101" pitchFamily="18" charset="-127"/>
                <a:sym typeface="Wingdings" pitchFamily="2" charset="2"/>
              </a:rPr>
              <a:t>성능 저하 없음</a:t>
            </a:r>
            <a:endParaRPr lang="ko-KR" altLang="en-US" sz="1500" b="1" spc="50">
              <a:ln w="11430">
                <a:noFill/>
              </a:ln>
              <a:solidFill>
                <a:schemeClr val="tx1"/>
              </a:solidFill>
              <a:latin typeface="나눔명조" panose="02020603020101020101" pitchFamily="18" charset="-127"/>
              <a:ea typeface="나눔명조" panose="02020603020101020101" pitchFamily="18" charset="-127"/>
            </a:endParaRPr>
          </a:p>
        </p:txBody>
      </p:sp>
      <p:sp>
        <p:nvSpPr>
          <p:cNvPr id="15" name="직사각형 14"/>
          <p:cNvSpPr/>
          <p:nvPr/>
        </p:nvSpPr>
        <p:spPr>
          <a:xfrm>
            <a:off x="5538894" y="2807516"/>
            <a:ext cx="3554844" cy="562514"/>
          </a:xfrm>
          <a:prstGeom prst="rect">
            <a:avLst/>
          </a:prstGeom>
          <a:solidFill>
            <a:srgbClr val="0070C0"/>
          </a:solidFill>
          <a:ln>
            <a:noFill/>
          </a:ln>
          <a:effectLst/>
          <a:scene3d>
            <a:camera prst="orthographicFront">
              <a:rot lat="0" lon="0" rev="0"/>
            </a:camera>
            <a:lightRig rig="balanced" dir="t">
              <a:rot lat="0" lon="0" rev="8700000"/>
            </a:lightRig>
          </a:scene3d>
          <a:sp3d/>
        </p:spPr>
        <p:style>
          <a:lnRef idx="2">
            <a:schemeClr val="dk1"/>
          </a:lnRef>
          <a:fillRef idx="1">
            <a:schemeClr val="lt1"/>
          </a:fillRef>
          <a:effectRef idx="0">
            <a:schemeClr val="dk1"/>
          </a:effectRef>
          <a:fontRef idx="minor">
            <a:schemeClr val="dk1"/>
          </a:fontRef>
        </p:style>
        <p:txBody>
          <a:bodyPr anchor="ctr" anchorCtr="0">
            <a:noAutofit/>
            <a:scene3d>
              <a:camera prst="orthographicFront"/>
              <a:lightRig rig="soft" dir="tl">
                <a:rot lat="0" lon="0" rev="0"/>
              </a:lightRig>
            </a:scene3d>
            <a:sp3d contourW="25400" prstMaterial="matte">
              <a:contourClr>
                <a:schemeClr val="accent2">
                  <a:tint val="20000"/>
                </a:schemeClr>
              </a:contourClr>
            </a:sp3d>
          </a:bodyPr>
          <a:lstStyle/>
          <a:p>
            <a:pPr marL="0" lvl="1" algn="ctr" defTabSz="533400">
              <a:lnSpc>
                <a:spcPct val="90000"/>
              </a:lnSpc>
              <a:spcBef>
                <a:spcPct val="0"/>
              </a:spcBef>
              <a:spcAft>
                <a:spcPct val="15000"/>
              </a:spcAft>
            </a:pPr>
            <a:r>
              <a:rPr lang="ko-KR" altLang="en-US" sz="1500" b="1" spc="50">
                <a:ln w="11430">
                  <a:noFill/>
                </a:ln>
                <a:solidFill>
                  <a:schemeClr val="tx1"/>
                </a:solidFill>
                <a:latin typeface="나눔명조" panose="02020603020101020101" pitchFamily="18" charset="-127"/>
                <a:ea typeface="나눔명조" panose="02020603020101020101" pitchFamily="18" charset="-127"/>
              </a:rPr>
              <a:t>추가 </a:t>
            </a:r>
            <a:r>
              <a:rPr lang="en-US" altLang="ko-KR" sz="1500" b="1" spc="50" smtClean="0">
                <a:ln w="11430">
                  <a:noFill/>
                </a:ln>
                <a:solidFill>
                  <a:schemeClr val="tx1"/>
                </a:solidFill>
                <a:latin typeface="나눔명조" panose="02020603020101020101" pitchFamily="18" charset="-127"/>
                <a:ea typeface="나눔명조" panose="02020603020101020101" pitchFamily="18" charset="-127"/>
              </a:rPr>
              <a:t>Agent</a:t>
            </a:r>
            <a:r>
              <a:rPr lang="ko-KR" altLang="en-US" sz="1500" b="1" spc="50" smtClean="0">
                <a:ln w="11430">
                  <a:noFill/>
                </a:ln>
                <a:solidFill>
                  <a:schemeClr val="tx1"/>
                </a:solidFill>
                <a:latin typeface="나눔명조" panose="02020603020101020101" pitchFamily="18" charset="-127"/>
                <a:ea typeface="나눔명조" panose="02020603020101020101" pitchFamily="18" charset="-127"/>
              </a:rPr>
              <a:t> </a:t>
            </a:r>
            <a:r>
              <a:rPr lang="ko-KR" altLang="en-US" sz="1500" b="1" spc="50">
                <a:ln w="11430">
                  <a:noFill/>
                </a:ln>
                <a:solidFill>
                  <a:schemeClr val="tx1"/>
                </a:solidFill>
                <a:latin typeface="나눔명조" panose="02020603020101020101" pitchFamily="18" charset="-127"/>
                <a:ea typeface="나눔명조" panose="02020603020101020101" pitchFamily="18" charset="-127"/>
              </a:rPr>
              <a:t>없이 </a:t>
            </a:r>
            <a:r>
              <a:rPr lang="ko-KR" altLang="en-US" sz="1500" b="1" spc="50">
                <a:ln w="11430">
                  <a:noFill/>
                </a:ln>
                <a:solidFill>
                  <a:schemeClr val="tx1"/>
                </a:solidFill>
                <a:latin typeface="나눔명조" panose="02020603020101020101" pitchFamily="18" charset="-127"/>
                <a:ea typeface="나눔명조" panose="02020603020101020101" pitchFamily="18" charset="-127"/>
                <a:sym typeface="Wingdings" pitchFamily="2" charset="2"/>
              </a:rPr>
              <a:t>즉시 수용 </a:t>
            </a:r>
            <a:r>
              <a:rPr lang="ko-KR" altLang="en-US" sz="1500" b="1" spc="50" smtClean="0">
                <a:ln w="11430">
                  <a:noFill/>
                </a:ln>
                <a:solidFill>
                  <a:schemeClr val="tx1"/>
                </a:solidFill>
                <a:latin typeface="나눔명조" panose="02020603020101020101" pitchFamily="18" charset="-127"/>
                <a:ea typeface="나눔명조" panose="02020603020101020101" pitchFamily="18" charset="-127"/>
                <a:sym typeface="Wingdings" pitchFamily="2" charset="2"/>
              </a:rPr>
              <a:t>분석</a:t>
            </a:r>
            <a:endParaRPr lang="ko-KR" altLang="en-US" sz="1500" b="1" spc="50">
              <a:ln w="11430">
                <a:noFill/>
              </a:ln>
              <a:solidFill>
                <a:schemeClr val="tx1"/>
              </a:solidFill>
              <a:latin typeface="나눔명조" panose="02020603020101020101" pitchFamily="18" charset="-127"/>
              <a:ea typeface="나눔명조" panose="02020603020101020101" pitchFamily="18" charset="-127"/>
            </a:endParaRPr>
          </a:p>
        </p:txBody>
      </p:sp>
      <p:sp>
        <p:nvSpPr>
          <p:cNvPr id="16" name="직사각형 15"/>
          <p:cNvSpPr/>
          <p:nvPr/>
        </p:nvSpPr>
        <p:spPr>
          <a:xfrm>
            <a:off x="5538894" y="3431955"/>
            <a:ext cx="3554844" cy="562514"/>
          </a:xfrm>
          <a:prstGeom prst="rect">
            <a:avLst/>
          </a:prstGeom>
          <a:solidFill>
            <a:srgbClr val="0070C0"/>
          </a:solidFill>
          <a:ln>
            <a:noFill/>
          </a:ln>
          <a:effectLst/>
          <a:scene3d>
            <a:camera prst="orthographicFront">
              <a:rot lat="0" lon="0" rev="0"/>
            </a:camera>
            <a:lightRig rig="balanced" dir="t">
              <a:rot lat="0" lon="0" rev="8700000"/>
            </a:lightRig>
          </a:scene3d>
          <a:sp3d/>
        </p:spPr>
        <p:style>
          <a:lnRef idx="2">
            <a:schemeClr val="dk1"/>
          </a:lnRef>
          <a:fillRef idx="1">
            <a:schemeClr val="lt1"/>
          </a:fillRef>
          <a:effectRef idx="0">
            <a:schemeClr val="dk1"/>
          </a:effectRef>
          <a:fontRef idx="minor">
            <a:schemeClr val="dk1"/>
          </a:fontRef>
        </p:style>
        <p:txBody>
          <a:bodyPr anchor="ctr" anchorCtr="0">
            <a:noAutofit/>
            <a:scene3d>
              <a:camera prst="orthographicFront"/>
              <a:lightRig rig="soft" dir="tl">
                <a:rot lat="0" lon="0" rev="0"/>
              </a:lightRig>
            </a:scene3d>
            <a:sp3d contourW="25400" prstMaterial="matte">
              <a:contourClr>
                <a:schemeClr val="accent2">
                  <a:tint val="20000"/>
                </a:schemeClr>
              </a:contourClr>
            </a:sp3d>
          </a:bodyPr>
          <a:lstStyle/>
          <a:p>
            <a:pPr marL="0" lvl="1" algn="ctr" defTabSz="533400">
              <a:lnSpc>
                <a:spcPct val="90000"/>
              </a:lnSpc>
              <a:spcBef>
                <a:spcPct val="0"/>
              </a:spcBef>
              <a:spcAft>
                <a:spcPct val="15000"/>
              </a:spcAft>
            </a:pPr>
            <a:r>
              <a:rPr lang="ko-KR" altLang="en-US" sz="1500" b="1" spc="50">
                <a:ln w="11430">
                  <a:noFill/>
                </a:ln>
                <a:solidFill>
                  <a:schemeClr val="tx1"/>
                </a:solidFill>
                <a:latin typeface="나눔명조" panose="02020603020101020101" pitchFamily="18" charset="-127"/>
                <a:ea typeface="나눔명조" panose="02020603020101020101" pitchFamily="18" charset="-127"/>
              </a:rPr>
              <a:t>짧은 시간과 작은 비용으로 변경 적용</a:t>
            </a:r>
          </a:p>
        </p:txBody>
      </p:sp>
      <p:sp>
        <p:nvSpPr>
          <p:cNvPr id="17" name="직사각형 16"/>
          <p:cNvSpPr/>
          <p:nvPr/>
        </p:nvSpPr>
        <p:spPr>
          <a:xfrm>
            <a:off x="5538894" y="4056393"/>
            <a:ext cx="3554844" cy="562514"/>
          </a:xfrm>
          <a:prstGeom prst="rect">
            <a:avLst/>
          </a:prstGeom>
          <a:solidFill>
            <a:srgbClr val="0070C0"/>
          </a:solidFill>
          <a:ln>
            <a:noFill/>
          </a:ln>
          <a:effectLst/>
          <a:scene3d>
            <a:camera prst="orthographicFront">
              <a:rot lat="0" lon="0" rev="0"/>
            </a:camera>
            <a:lightRig rig="balanced" dir="t">
              <a:rot lat="0" lon="0" rev="8700000"/>
            </a:lightRig>
          </a:scene3d>
          <a:sp3d/>
        </p:spPr>
        <p:style>
          <a:lnRef idx="2">
            <a:schemeClr val="dk1"/>
          </a:lnRef>
          <a:fillRef idx="1">
            <a:schemeClr val="lt1"/>
          </a:fillRef>
          <a:effectRef idx="0">
            <a:schemeClr val="dk1"/>
          </a:effectRef>
          <a:fontRef idx="minor">
            <a:schemeClr val="dk1"/>
          </a:fontRef>
        </p:style>
        <p:txBody>
          <a:bodyPr anchor="ctr" anchorCtr="0">
            <a:noAutofit/>
            <a:scene3d>
              <a:camera prst="orthographicFront"/>
              <a:lightRig rig="soft" dir="tl">
                <a:rot lat="0" lon="0" rev="0"/>
              </a:lightRig>
            </a:scene3d>
            <a:sp3d contourW="25400" prstMaterial="matte">
              <a:contourClr>
                <a:schemeClr val="accent2">
                  <a:tint val="20000"/>
                </a:schemeClr>
              </a:contourClr>
            </a:sp3d>
          </a:bodyPr>
          <a:lstStyle/>
          <a:p>
            <a:pPr marL="0" lvl="1" algn="ctr" defTabSz="533400">
              <a:lnSpc>
                <a:spcPct val="90000"/>
              </a:lnSpc>
              <a:spcBef>
                <a:spcPct val="0"/>
              </a:spcBef>
              <a:spcAft>
                <a:spcPct val="15000"/>
              </a:spcAft>
            </a:pPr>
            <a:r>
              <a:rPr lang="ko-KR" altLang="en-US" sz="1500" b="1" spc="50" smtClean="0">
                <a:ln w="11430">
                  <a:noFill/>
                </a:ln>
                <a:solidFill>
                  <a:schemeClr val="tx1"/>
                </a:solidFill>
                <a:latin typeface="나눔명조" panose="02020603020101020101" pitchFamily="18" charset="-127"/>
                <a:ea typeface="나눔명조" panose="02020603020101020101" pitchFamily="18" charset="-127"/>
                <a:sym typeface="Wingdings" pitchFamily="2" charset="2"/>
              </a:rPr>
              <a:t>스토리지 </a:t>
            </a:r>
            <a:r>
              <a:rPr lang="ko-KR" altLang="en-US" sz="1500" b="1" spc="50">
                <a:ln w="11430">
                  <a:noFill/>
                </a:ln>
                <a:solidFill>
                  <a:schemeClr val="tx1"/>
                </a:solidFill>
                <a:latin typeface="나눔명조" panose="02020603020101020101" pitchFamily="18" charset="-127"/>
                <a:ea typeface="나눔명조" panose="02020603020101020101" pitchFamily="18" charset="-127"/>
                <a:sym typeface="Wingdings" pitchFamily="2" charset="2"/>
              </a:rPr>
              <a:t>비용 절감</a:t>
            </a:r>
            <a:endParaRPr lang="ko-KR" altLang="en-US" sz="1500" b="1" spc="50">
              <a:ln w="11430">
                <a:noFill/>
              </a:ln>
              <a:solidFill>
                <a:schemeClr val="tx1"/>
              </a:solidFill>
              <a:latin typeface="나눔명조" panose="02020603020101020101" pitchFamily="18" charset="-127"/>
              <a:ea typeface="나눔명조" panose="02020603020101020101" pitchFamily="18" charset="-127"/>
            </a:endParaRPr>
          </a:p>
        </p:txBody>
      </p:sp>
      <p:sp>
        <p:nvSpPr>
          <p:cNvPr id="18" name="직사각형 17"/>
          <p:cNvSpPr/>
          <p:nvPr/>
        </p:nvSpPr>
        <p:spPr>
          <a:xfrm>
            <a:off x="5538894" y="4680831"/>
            <a:ext cx="3554844" cy="562514"/>
          </a:xfrm>
          <a:prstGeom prst="rect">
            <a:avLst/>
          </a:prstGeom>
          <a:solidFill>
            <a:srgbClr val="0070C0"/>
          </a:solidFill>
          <a:ln>
            <a:noFill/>
          </a:ln>
          <a:effectLst/>
          <a:scene3d>
            <a:camera prst="orthographicFront">
              <a:rot lat="0" lon="0" rev="0"/>
            </a:camera>
            <a:lightRig rig="balanced" dir="t">
              <a:rot lat="0" lon="0" rev="8700000"/>
            </a:lightRig>
          </a:scene3d>
          <a:sp3d/>
        </p:spPr>
        <p:style>
          <a:lnRef idx="2">
            <a:schemeClr val="dk1"/>
          </a:lnRef>
          <a:fillRef idx="1">
            <a:schemeClr val="lt1"/>
          </a:fillRef>
          <a:effectRef idx="0">
            <a:schemeClr val="dk1"/>
          </a:effectRef>
          <a:fontRef idx="minor">
            <a:schemeClr val="dk1"/>
          </a:fontRef>
        </p:style>
        <p:txBody>
          <a:bodyPr anchor="ctr" anchorCtr="0">
            <a:noAutofit/>
            <a:scene3d>
              <a:camera prst="orthographicFront"/>
              <a:lightRig rig="soft" dir="tl">
                <a:rot lat="0" lon="0" rev="0"/>
              </a:lightRig>
            </a:scene3d>
            <a:sp3d contourW="25400" prstMaterial="matte">
              <a:contourClr>
                <a:schemeClr val="accent2">
                  <a:tint val="20000"/>
                </a:schemeClr>
              </a:contourClr>
            </a:sp3d>
          </a:bodyPr>
          <a:lstStyle/>
          <a:p>
            <a:pPr marL="0" lvl="1" algn="ctr" defTabSz="533400">
              <a:lnSpc>
                <a:spcPct val="90000"/>
              </a:lnSpc>
              <a:spcBef>
                <a:spcPct val="0"/>
              </a:spcBef>
              <a:spcAft>
                <a:spcPct val="15000"/>
              </a:spcAft>
            </a:pPr>
            <a:r>
              <a:rPr lang="ko-KR" altLang="en-US" sz="1500" b="1" spc="50" smtClean="0">
                <a:ln w="11430">
                  <a:noFill/>
                </a:ln>
                <a:solidFill>
                  <a:schemeClr val="tx1"/>
                </a:solidFill>
                <a:latin typeface="나눔명조" panose="02020603020101020101" pitchFamily="18" charset="-127"/>
                <a:ea typeface="나눔명조" panose="02020603020101020101" pitchFamily="18" charset="-127"/>
              </a:rPr>
              <a:t>내부 보안 위배 추적 관리 가능</a:t>
            </a:r>
            <a:endParaRPr lang="en-US" altLang="ko-KR" sz="1500" b="1" spc="50" smtClean="0">
              <a:ln w="11430">
                <a:noFill/>
              </a:ln>
              <a:solidFill>
                <a:schemeClr val="tx1"/>
              </a:solidFill>
              <a:latin typeface="나눔명조" panose="02020603020101020101" pitchFamily="18" charset="-127"/>
              <a:ea typeface="나눔명조" panose="02020603020101020101" pitchFamily="18" charset="-127"/>
            </a:endParaRPr>
          </a:p>
          <a:p>
            <a:pPr marL="0" lvl="1" algn="ctr" defTabSz="533400">
              <a:lnSpc>
                <a:spcPct val="90000"/>
              </a:lnSpc>
              <a:spcBef>
                <a:spcPct val="0"/>
              </a:spcBef>
              <a:spcAft>
                <a:spcPct val="15000"/>
              </a:spcAft>
            </a:pPr>
            <a:r>
              <a:rPr lang="en-US" altLang="ko-KR" sz="1500" b="1" spc="50" smtClean="0">
                <a:ln w="11430">
                  <a:noFill/>
                </a:ln>
                <a:solidFill>
                  <a:schemeClr val="tx1"/>
                </a:solidFill>
                <a:latin typeface="나눔명조" panose="02020603020101020101" pitchFamily="18" charset="-127"/>
                <a:ea typeface="나눔명조" panose="02020603020101020101" pitchFamily="18" charset="-127"/>
              </a:rPr>
              <a:t>(</a:t>
            </a:r>
            <a:r>
              <a:rPr lang="ko-KR" altLang="en-US" sz="1500" b="1" spc="50" smtClean="0">
                <a:ln w="11430">
                  <a:noFill/>
                </a:ln>
                <a:solidFill>
                  <a:schemeClr val="tx1"/>
                </a:solidFill>
                <a:latin typeface="나눔명조" panose="02020603020101020101" pitchFamily="18" charset="-127"/>
                <a:ea typeface="나눔명조" panose="02020603020101020101" pitchFamily="18" charset="-127"/>
              </a:rPr>
              <a:t>농협사태</a:t>
            </a:r>
            <a:r>
              <a:rPr lang="en-US" altLang="ko-KR" sz="1500" b="1" spc="50" smtClean="0">
                <a:ln w="11430">
                  <a:noFill/>
                </a:ln>
                <a:solidFill>
                  <a:schemeClr val="tx1"/>
                </a:solidFill>
                <a:latin typeface="나눔명조" panose="02020603020101020101" pitchFamily="18" charset="-127"/>
                <a:ea typeface="나눔명조" panose="02020603020101020101" pitchFamily="18" charset="-127"/>
              </a:rPr>
              <a:t>)</a:t>
            </a:r>
            <a:endParaRPr lang="en-US" altLang="ko-KR" sz="1500" b="1" spc="50">
              <a:ln w="11430">
                <a:noFill/>
              </a:ln>
              <a:solidFill>
                <a:schemeClr val="tx1"/>
              </a:solidFill>
              <a:latin typeface="나눔명조" panose="02020603020101020101" pitchFamily="18" charset="-127"/>
              <a:ea typeface="나눔명조" panose="02020603020101020101" pitchFamily="18" charset="-127"/>
            </a:endParaRPr>
          </a:p>
        </p:txBody>
      </p:sp>
      <p:sp>
        <p:nvSpPr>
          <p:cNvPr id="19" name="직사각형 18"/>
          <p:cNvSpPr/>
          <p:nvPr/>
        </p:nvSpPr>
        <p:spPr>
          <a:xfrm>
            <a:off x="5538894" y="5305269"/>
            <a:ext cx="3554844" cy="562514"/>
          </a:xfrm>
          <a:prstGeom prst="rect">
            <a:avLst/>
          </a:prstGeom>
          <a:solidFill>
            <a:srgbClr val="0070C0"/>
          </a:solidFill>
          <a:ln>
            <a:noFill/>
          </a:ln>
          <a:effectLst/>
          <a:scene3d>
            <a:camera prst="orthographicFront">
              <a:rot lat="0" lon="0" rev="0"/>
            </a:camera>
            <a:lightRig rig="balanced" dir="t">
              <a:rot lat="0" lon="0" rev="8700000"/>
            </a:lightRig>
          </a:scene3d>
          <a:sp3d/>
        </p:spPr>
        <p:style>
          <a:lnRef idx="2">
            <a:schemeClr val="dk1"/>
          </a:lnRef>
          <a:fillRef idx="1">
            <a:schemeClr val="lt1"/>
          </a:fillRef>
          <a:effectRef idx="0">
            <a:schemeClr val="dk1"/>
          </a:effectRef>
          <a:fontRef idx="minor">
            <a:schemeClr val="dk1"/>
          </a:fontRef>
        </p:style>
        <p:txBody>
          <a:bodyPr anchor="ctr" anchorCtr="0">
            <a:noAutofit/>
            <a:scene3d>
              <a:camera prst="orthographicFront"/>
              <a:lightRig rig="soft" dir="tl">
                <a:rot lat="0" lon="0" rev="0"/>
              </a:lightRig>
            </a:scene3d>
            <a:sp3d contourW="25400" prstMaterial="matte">
              <a:contourClr>
                <a:schemeClr val="accent2">
                  <a:tint val="20000"/>
                </a:schemeClr>
              </a:contourClr>
            </a:sp3d>
          </a:bodyPr>
          <a:lstStyle/>
          <a:p>
            <a:pPr marL="0" lvl="1" algn="ctr" defTabSz="533400">
              <a:lnSpc>
                <a:spcPct val="90000"/>
              </a:lnSpc>
              <a:spcBef>
                <a:spcPct val="0"/>
              </a:spcBef>
              <a:spcAft>
                <a:spcPct val="15000"/>
              </a:spcAft>
            </a:pPr>
            <a:r>
              <a:rPr lang="ko-KR" altLang="en-US" sz="1500" b="1" spc="50">
                <a:ln w="11430">
                  <a:noFill/>
                </a:ln>
                <a:solidFill>
                  <a:schemeClr val="tx1"/>
                </a:solidFill>
                <a:latin typeface="나눔명조" panose="02020603020101020101" pitchFamily="18" charset="-127"/>
                <a:ea typeface="나눔명조" panose="02020603020101020101" pitchFamily="18" charset="-127"/>
              </a:rPr>
              <a:t>내부 감사 및 사고에 대한 </a:t>
            </a:r>
            <a:r>
              <a:rPr lang="ko-KR" altLang="en-US" sz="1500" b="1" spc="50" smtClean="0">
                <a:ln w="11430">
                  <a:noFill/>
                </a:ln>
                <a:solidFill>
                  <a:schemeClr val="tx1"/>
                </a:solidFill>
                <a:latin typeface="나눔명조" panose="02020603020101020101" pitchFamily="18" charset="-127"/>
                <a:ea typeface="나눔명조" panose="02020603020101020101" pitchFamily="18" charset="-127"/>
              </a:rPr>
              <a:t>명확한 </a:t>
            </a:r>
            <a:endParaRPr lang="en-US" altLang="ko-KR" sz="1500" b="1" spc="50" smtClean="0">
              <a:ln w="11430">
                <a:noFill/>
              </a:ln>
              <a:solidFill>
                <a:schemeClr val="tx1"/>
              </a:solidFill>
              <a:latin typeface="나눔명조" panose="02020603020101020101" pitchFamily="18" charset="-127"/>
              <a:ea typeface="나눔명조" panose="02020603020101020101" pitchFamily="18" charset="-127"/>
            </a:endParaRPr>
          </a:p>
          <a:p>
            <a:pPr marL="0" lvl="1" algn="ctr" defTabSz="533400">
              <a:lnSpc>
                <a:spcPct val="90000"/>
              </a:lnSpc>
              <a:spcBef>
                <a:spcPct val="0"/>
              </a:spcBef>
              <a:spcAft>
                <a:spcPct val="15000"/>
              </a:spcAft>
            </a:pPr>
            <a:r>
              <a:rPr lang="ko-KR" altLang="en-US" sz="1500" b="1" spc="50" smtClean="0">
                <a:ln w="11430">
                  <a:noFill/>
                </a:ln>
                <a:solidFill>
                  <a:schemeClr val="tx1"/>
                </a:solidFill>
                <a:latin typeface="나눔명조" panose="02020603020101020101" pitchFamily="18" charset="-127"/>
                <a:ea typeface="나눔명조" panose="02020603020101020101" pitchFamily="18" charset="-127"/>
              </a:rPr>
              <a:t>원인 분석</a:t>
            </a:r>
            <a:endParaRPr lang="en-US" altLang="ko-KR" sz="1500" b="1" spc="50">
              <a:ln w="11430">
                <a:noFill/>
              </a:ln>
              <a:solidFill>
                <a:schemeClr val="tx1"/>
              </a:solidFill>
              <a:latin typeface="나눔명조" panose="02020603020101020101" pitchFamily="18" charset="-127"/>
              <a:ea typeface="나눔명조" panose="02020603020101020101" pitchFamily="18" charset="-127"/>
            </a:endParaRPr>
          </a:p>
        </p:txBody>
      </p:sp>
      <p:sp>
        <p:nvSpPr>
          <p:cNvPr id="27" name="오른쪽 화살표 26"/>
          <p:cNvSpPr/>
          <p:nvPr/>
        </p:nvSpPr>
        <p:spPr>
          <a:xfrm>
            <a:off x="4744674" y="1637413"/>
            <a:ext cx="677931" cy="4230369"/>
          </a:xfrm>
          <a:prstGeom prst="rightArrow">
            <a:avLst>
              <a:gd name="adj1" fmla="val 85509"/>
              <a:gd name="adj2" fmla="val 37453"/>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1037985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dirty="0" smtClean="0">
                <a:latin typeface="나눔명조" panose="02020603020101020101" pitchFamily="18" charset="-127"/>
                <a:ea typeface="나눔명조" panose="02020603020101020101" pitchFamily="18" charset="-127"/>
              </a:rPr>
              <a:t>예상 </a:t>
            </a:r>
            <a:r>
              <a:rPr lang="en-US" altLang="ko-KR" dirty="0" smtClean="0">
                <a:latin typeface="나눔명조" panose="02020603020101020101" pitchFamily="18" charset="-127"/>
                <a:ea typeface="나눔명조" panose="02020603020101020101" pitchFamily="18" charset="-127"/>
              </a:rPr>
              <a:t>Risk</a:t>
            </a:r>
            <a:endParaRPr lang="en-US" dirty="0">
              <a:latin typeface="나눔명조" panose="02020603020101020101" pitchFamily="18" charset="-127"/>
              <a:ea typeface="나눔명조" panose="02020603020101020101" pitchFamily="18" charset="-127"/>
            </a:endParaRPr>
          </a:p>
        </p:txBody>
      </p:sp>
      <p:sp>
        <p:nvSpPr>
          <p:cNvPr id="3" name="Slide Number Placeholder 2"/>
          <p:cNvSpPr>
            <a:spLocks noGrp="1"/>
          </p:cNvSpPr>
          <p:nvPr>
            <p:ph type="sldNum" sz="quarter" idx="12"/>
          </p:nvPr>
        </p:nvSpPr>
        <p:spPr/>
        <p:txBody>
          <a:bodyPr/>
          <a:lstStyle/>
          <a:p>
            <a:fld id="{027CC8FC-DC84-4CE8-AADD-ED05D9A2A54F}" type="slidenum">
              <a:rPr lang="en-US" smtClean="0">
                <a:latin typeface="나눔명조" panose="02020603020101020101" pitchFamily="18" charset="-127"/>
                <a:ea typeface="나눔명조" panose="02020603020101020101" pitchFamily="18" charset="-127"/>
              </a:rPr>
              <a:pPr/>
              <a:t>48</a:t>
            </a:fld>
            <a:endParaRPr lang="en-US">
              <a:latin typeface="나눔명조" panose="02020603020101020101" pitchFamily="18" charset="-127"/>
              <a:ea typeface="나눔명조" panose="02020603020101020101" pitchFamily="18" charset="-127"/>
            </a:endParaRPr>
          </a:p>
        </p:txBody>
      </p:sp>
      <p:sp>
        <p:nvSpPr>
          <p:cNvPr id="5" name="Text Placeholder 4"/>
          <p:cNvSpPr>
            <a:spLocks noGrp="1"/>
          </p:cNvSpPr>
          <p:nvPr>
            <p:ph type="body" sz="quarter" idx="13"/>
          </p:nvPr>
        </p:nvSpPr>
        <p:spPr/>
        <p:txBody>
          <a:bodyPr/>
          <a:lstStyle/>
          <a:p>
            <a:r>
              <a:rPr lang="en-US" altLang="ko-KR" dirty="0">
                <a:latin typeface="나눔명조" panose="02020603020101020101" pitchFamily="18" charset="-127"/>
                <a:ea typeface="나눔명조" panose="02020603020101020101" pitchFamily="18" charset="-127"/>
              </a:rPr>
              <a:t>5</a:t>
            </a:r>
            <a:r>
              <a:rPr lang="en-US" altLang="ko-KR" dirty="0" smtClean="0">
                <a:latin typeface="나눔명조" panose="02020603020101020101" pitchFamily="18" charset="-127"/>
                <a:ea typeface="나눔명조" panose="02020603020101020101" pitchFamily="18" charset="-127"/>
              </a:rPr>
              <a:t>. </a:t>
            </a:r>
            <a:r>
              <a:rPr lang="ko-KR" altLang="en-US" smtClean="0">
                <a:latin typeface="나눔명조" panose="02020603020101020101" pitchFamily="18" charset="-127"/>
                <a:ea typeface="나눔명조" panose="02020603020101020101" pitchFamily="18" charset="-127"/>
              </a:rPr>
              <a:t>기대효과 및 예상리스크</a:t>
            </a:r>
            <a:endParaRPr lang="en-US" dirty="0">
              <a:latin typeface="나눔명조" panose="02020603020101020101" pitchFamily="18" charset="-127"/>
              <a:ea typeface="나눔명조" panose="02020603020101020101" pitchFamily="18" charset="-127"/>
            </a:endParaRPr>
          </a:p>
        </p:txBody>
      </p:sp>
      <p:sp>
        <p:nvSpPr>
          <p:cNvPr id="21" name="Title 2"/>
          <p:cNvSpPr txBox="1">
            <a:spLocks/>
          </p:cNvSpPr>
          <p:nvPr/>
        </p:nvSpPr>
        <p:spPr>
          <a:xfrm>
            <a:off x="266431" y="1062848"/>
            <a:ext cx="8413798" cy="4583040"/>
          </a:xfrm>
          <a:prstGeom prst="rect">
            <a:avLst/>
          </a:prstGeom>
        </p:spPr>
        <p:txBody>
          <a:bodyPr vert="horz" lIns="91440" tIns="45720" rIns="91440" bIns="45720" rtlCol="0" anchor="t">
            <a:normAutofit/>
          </a:bodyPr>
          <a:lstStyle>
            <a:lvl1pPr algn="l" rtl="0" eaLnBrk="0" fontAlgn="base" latinLnBrk="1" hangingPunct="0">
              <a:spcBef>
                <a:spcPct val="0"/>
              </a:spcBef>
              <a:spcAft>
                <a:spcPct val="0"/>
              </a:spcAft>
              <a:defRPr sz="20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000">
                <a:solidFill>
                  <a:schemeClr val="tx1"/>
                </a:solidFill>
                <a:latin typeface="HY견고딕" pitchFamily="18" charset="-127"/>
                <a:ea typeface="HY견고딕" pitchFamily="18" charset="-127"/>
              </a:defRPr>
            </a:lvl2pPr>
            <a:lvl3pPr algn="l" rtl="0" eaLnBrk="0" fontAlgn="base" latinLnBrk="1" hangingPunct="0">
              <a:spcBef>
                <a:spcPct val="0"/>
              </a:spcBef>
              <a:spcAft>
                <a:spcPct val="0"/>
              </a:spcAft>
              <a:defRPr sz="2000">
                <a:solidFill>
                  <a:schemeClr val="tx1"/>
                </a:solidFill>
                <a:latin typeface="HY견고딕" pitchFamily="18" charset="-127"/>
                <a:ea typeface="HY견고딕" pitchFamily="18" charset="-127"/>
              </a:defRPr>
            </a:lvl3pPr>
            <a:lvl4pPr algn="l" rtl="0" eaLnBrk="0" fontAlgn="base" latinLnBrk="1" hangingPunct="0">
              <a:spcBef>
                <a:spcPct val="0"/>
              </a:spcBef>
              <a:spcAft>
                <a:spcPct val="0"/>
              </a:spcAft>
              <a:defRPr sz="2000">
                <a:solidFill>
                  <a:schemeClr val="tx1"/>
                </a:solidFill>
                <a:latin typeface="HY견고딕" pitchFamily="18" charset="-127"/>
                <a:ea typeface="HY견고딕" pitchFamily="18" charset="-127"/>
              </a:defRPr>
            </a:lvl4pPr>
            <a:lvl5pPr algn="l" rtl="0" eaLnBrk="0" fontAlgn="base" latinLnBrk="1" hangingPunct="0">
              <a:spcBef>
                <a:spcPct val="0"/>
              </a:spcBef>
              <a:spcAft>
                <a:spcPct val="0"/>
              </a:spcAft>
              <a:defRPr sz="2000">
                <a:solidFill>
                  <a:schemeClr val="tx1"/>
                </a:solidFill>
                <a:latin typeface="HY견고딕" pitchFamily="18" charset="-127"/>
                <a:ea typeface="HY견고딕" pitchFamily="18" charset="-127"/>
              </a:defRPr>
            </a:lvl5pPr>
            <a:lvl6pPr marL="457200" algn="l" rtl="0" fontAlgn="base" latinLnBrk="1">
              <a:spcBef>
                <a:spcPct val="0"/>
              </a:spcBef>
              <a:spcAft>
                <a:spcPct val="0"/>
              </a:spcAft>
              <a:defRPr sz="2000">
                <a:solidFill>
                  <a:schemeClr val="tx1"/>
                </a:solidFill>
                <a:latin typeface="HY견고딕" pitchFamily="18" charset="-127"/>
                <a:ea typeface="HY견고딕" pitchFamily="18" charset="-127"/>
              </a:defRPr>
            </a:lvl6pPr>
            <a:lvl7pPr marL="914400" algn="l" rtl="0" fontAlgn="base" latinLnBrk="1">
              <a:spcBef>
                <a:spcPct val="0"/>
              </a:spcBef>
              <a:spcAft>
                <a:spcPct val="0"/>
              </a:spcAft>
              <a:defRPr sz="2000">
                <a:solidFill>
                  <a:schemeClr val="tx1"/>
                </a:solidFill>
                <a:latin typeface="HY견고딕" pitchFamily="18" charset="-127"/>
                <a:ea typeface="HY견고딕" pitchFamily="18" charset="-127"/>
              </a:defRPr>
            </a:lvl7pPr>
            <a:lvl8pPr marL="1371600" algn="l" rtl="0" fontAlgn="base" latinLnBrk="1">
              <a:spcBef>
                <a:spcPct val="0"/>
              </a:spcBef>
              <a:spcAft>
                <a:spcPct val="0"/>
              </a:spcAft>
              <a:defRPr sz="2000">
                <a:solidFill>
                  <a:schemeClr val="tx1"/>
                </a:solidFill>
                <a:latin typeface="HY견고딕" pitchFamily="18" charset="-127"/>
                <a:ea typeface="HY견고딕" pitchFamily="18" charset="-127"/>
              </a:defRPr>
            </a:lvl8pPr>
            <a:lvl9pPr marL="1828800" algn="l" rtl="0" fontAlgn="base" latinLnBrk="1">
              <a:spcBef>
                <a:spcPct val="0"/>
              </a:spcBef>
              <a:spcAft>
                <a:spcPct val="0"/>
              </a:spcAft>
              <a:defRPr sz="2000">
                <a:solidFill>
                  <a:schemeClr val="tx1"/>
                </a:solidFill>
                <a:latin typeface="HY견고딕" pitchFamily="18" charset="-127"/>
                <a:ea typeface="HY견고딕" pitchFamily="18" charset="-127"/>
              </a:defRPr>
            </a:lvl9pPr>
          </a:lstStyle>
          <a:p>
            <a:pPr marL="342900" indent="-342900">
              <a:buFont typeface="Arial"/>
              <a:buChar char="•"/>
            </a:pPr>
            <a:r>
              <a:rPr lang="en-US" altLang="ko-KR" dirty="0" smtClean="0">
                <a:latin typeface="나눔명조" panose="02020603020101020101" pitchFamily="18" charset="-127"/>
                <a:ea typeface="나눔명조" panose="02020603020101020101" pitchFamily="18" charset="-127"/>
                <a:cs typeface="맑은 고딕"/>
              </a:rPr>
              <a:t>Splunk </a:t>
            </a:r>
            <a:r>
              <a:rPr lang="ko-KR" altLang="en-US" smtClean="0">
                <a:latin typeface="나눔명조" panose="02020603020101020101" pitchFamily="18" charset="-127"/>
                <a:ea typeface="나눔명조" panose="02020603020101020101" pitchFamily="18" charset="-127"/>
                <a:cs typeface="맑은 고딕"/>
              </a:rPr>
              <a:t>전담 담당자 부재</a:t>
            </a:r>
            <a:endParaRPr lang="en-US" altLang="ko-KR" dirty="0" smtClean="0">
              <a:latin typeface="나눔명조" panose="02020603020101020101" pitchFamily="18" charset="-127"/>
              <a:ea typeface="나눔명조" panose="02020603020101020101" pitchFamily="18" charset="-127"/>
              <a:cs typeface="맑은 고딕"/>
            </a:endParaRPr>
          </a:p>
          <a:p>
            <a:pPr>
              <a:lnSpc>
                <a:spcPct val="150000"/>
              </a:lnSpc>
            </a:pPr>
            <a:r>
              <a:rPr lang="ko-KR" altLang="en-US" sz="1600" dirty="0" smtClean="0">
                <a:latin typeface="나눔명조" panose="02020603020101020101" pitchFamily="18" charset="-127"/>
                <a:ea typeface="나눔명조" panose="02020603020101020101" pitchFamily="18" charset="-127"/>
                <a:cs typeface="맑은 고딕"/>
              </a:rPr>
              <a:t>    간단한 교육으로 </a:t>
            </a:r>
            <a:r>
              <a:rPr lang="en-US" altLang="ko-KR" sz="1600" dirty="0" smtClean="0">
                <a:latin typeface="나눔명조" panose="02020603020101020101" pitchFamily="18" charset="-127"/>
                <a:ea typeface="나눔명조" panose="02020603020101020101" pitchFamily="18" charset="-127"/>
                <a:cs typeface="맑은 고딕"/>
              </a:rPr>
              <a:t>Splunk Head Search </a:t>
            </a:r>
            <a:r>
              <a:rPr lang="ko-KR" altLang="en-US" sz="1600" smtClean="0">
                <a:latin typeface="나눔명조" panose="02020603020101020101" pitchFamily="18" charset="-127"/>
                <a:ea typeface="나눔명조" panose="02020603020101020101" pitchFamily="18" charset="-127"/>
                <a:cs typeface="맑은 고딕"/>
              </a:rPr>
              <a:t>및 </a:t>
            </a:r>
            <a:r>
              <a:rPr lang="en-US" altLang="ko-KR" sz="1600" dirty="0" smtClean="0">
                <a:latin typeface="나눔명조" panose="02020603020101020101" pitchFamily="18" charset="-127"/>
                <a:ea typeface="나눔명조" panose="02020603020101020101" pitchFamily="18" charset="-127"/>
                <a:cs typeface="맑은 고딕"/>
              </a:rPr>
              <a:t>Ad-Hoc Dashboard </a:t>
            </a:r>
            <a:r>
              <a:rPr lang="ko-KR" altLang="en-US" sz="1600" smtClean="0">
                <a:latin typeface="나눔명조" panose="02020603020101020101" pitchFamily="18" charset="-127"/>
                <a:ea typeface="나눔명조" panose="02020603020101020101" pitchFamily="18" charset="-127"/>
                <a:cs typeface="맑은 고딕"/>
              </a:rPr>
              <a:t>생성이 쉽게 가능하지만</a:t>
            </a:r>
            <a:r>
              <a:rPr lang="en-US" altLang="ko-KR" sz="1600" dirty="0" smtClean="0">
                <a:latin typeface="나눔명조" panose="02020603020101020101" pitchFamily="18" charset="-127"/>
                <a:ea typeface="나눔명조" panose="02020603020101020101" pitchFamily="18" charset="-127"/>
                <a:cs typeface="맑은 고딕"/>
              </a:rPr>
              <a:t>,</a:t>
            </a:r>
          </a:p>
          <a:p>
            <a:pPr>
              <a:lnSpc>
                <a:spcPct val="150000"/>
              </a:lnSpc>
            </a:pPr>
            <a:r>
              <a:rPr lang="en-US" altLang="ko-KR" sz="1600" dirty="0">
                <a:latin typeface="나눔명조" panose="02020603020101020101" pitchFamily="18" charset="-127"/>
                <a:ea typeface="나눔명조" panose="02020603020101020101" pitchFamily="18" charset="-127"/>
                <a:cs typeface="맑은 고딕"/>
              </a:rPr>
              <a:t> </a:t>
            </a:r>
            <a:r>
              <a:rPr lang="en-US" altLang="ko-KR" sz="1600" dirty="0" smtClean="0">
                <a:latin typeface="나눔명조" panose="02020603020101020101" pitchFamily="18" charset="-127"/>
                <a:ea typeface="나눔명조" panose="02020603020101020101" pitchFamily="18" charset="-127"/>
                <a:cs typeface="맑은 고딕"/>
              </a:rPr>
              <a:t>    </a:t>
            </a:r>
            <a:r>
              <a:rPr lang="ko-KR" altLang="en-US" sz="1600" smtClean="0">
                <a:latin typeface="나눔명조" panose="02020603020101020101" pitchFamily="18" charset="-127"/>
                <a:ea typeface="나눔명조" panose="02020603020101020101" pitchFamily="18" charset="-127"/>
                <a:cs typeface="맑은 고딕"/>
              </a:rPr>
              <a:t>대부분 고객사 문제로 담당자가 미지정되어</a:t>
            </a:r>
            <a:r>
              <a:rPr lang="en-US" altLang="ko-KR" sz="1600" dirty="0" smtClean="0">
                <a:latin typeface="나눔명조" panose="02020603020101020101" pitchFamily="18" charset="-127"/>
                <a:ea typeface="나눔명조" panose="02020603020101020101" pitchFamily="18" charset="-127"/>
                <a:cs typeface="맑은 고딕"/>
              </a:rPr>
              <a:t>, </a:t>
            </a:r>
            <a:r>
              <a:rPr lang="ko-KR" altLang="en-US" sz="1600" smtClean="0">
                <a:latin typeface="나눔명조" panose="02020603020101020101" pitchFamily="18" charset="-127"/>
                <a:ea typeface="나눔명조" panose="02020603020101020101" pitchFamily="18" charset="-127"/>
                <a:cs typeface="맑은 고딕"/>
              </a:rPr>
              <a:t>도입된 장비를 효과적으로 운용하지 못하는 경우가 자주 발생</a:t>
            </a:r>
            <a:endParaRPr lang="en-US" altLang="ko-KR" sz="1600" dirty="0" smtClean="0">
              <a:latin typeface="나눔명조" panose="02020603020101020101" pitchFamily="18" charset="-127"/>
              <a:ea typeface="나눔명조" panose="02020603020101020101" pitchFamily="18" charset="-127"/>
              <a:cs typeface="맑은 고딕"/>
            </a:endParaRPr>
          </a:p>
          <a:p>
            <a:pPr>
              <a:lnSpc>
                <a:spcPct val="150000"/>
              </a:lnSpc>
            </a:pPr>
            <a:endParaRPr lang="en-US" altLang="ko-KR" sz="1600" dirty="0">
              <a:latin typeface="나눔명조" panose="02020603020101020101" pitchFamily="18" charset="-127"/>
              <a:ea typeface="나눔명조" panose="02020603020101020101" pitchFamily="18" charset="-127"/>
              <a:cs typeface="맑은 고딕"/>
            </a:endParaRPr>
          </a:p>
          <a:p>
            <a:pPr marL="342900" indent="-342900">
              <a:buFont typeface="Arial"/>
              <a:buChar char="•"/>
            </a:pPr>
            <a:r>
              <a:rPr lang="ko-KR" altLang="en-US" dirty="0" smtClean="0">
                <a:latin typeface="나눔명조" panose="02020603020101020101" pitchFamily="18" charset="-127"/>
                <a:ea typeface="나눔명조" panose="02020603020101020101" pitchFamily="18" charset="-127"/>
                <a:cs typeface="맑은 고딕"/>
              </a:rPr>
              <a:t>가입자 증가에 따른 라이선스 갱신 이슈</a:t>
            </a:r>
            <a:endParaRPr lang="en-US" altLang="ko-KR" dirty="0" smtClean="0">
              <a:latin typeface="나눔명조" panose="02020603020101020101" pitchFamily="18" charset="-127"/>
              <a:ea typeface="나눔명조" panose="02020603020101020101" pitchFamily="18" charset="-127"/>
              <a:cs typeface="맑은 고딕"/>
            </a:endParaRPr>
          </a:p>
          <a:p>
            <a:r>
              <a:rPr lang="ko-KR" altLang="en-US" sz="1600" dirty="0">
                <a:latin typeface="나눔명조" panose="02020603020101020101" pitchFamily="18" charset="-127"/>
                <a:ea typeface="나눔명조" panose="02020603020101020101" pitchFamily="18" charset="-127"/>
                <a:cs typeface="맑은 고딕"/>
              </a:rPr>
              <a:t> </a:t>
            </a:r>
            <a:r>
              <a:rPr lang="ko-KR" altLang="en-US" sz="1600" dirty="0" smtClean="0">
                <a:latin typeface="나눔명조" panose="02020603020101020101" pitchFamily="18" charset="-127"/>
                <a:ea typeface="나눔명조" panose="02020603020101020101" pitchFamily="18" charset="-127"/>
                <a:cs typeface="맑은 고딕"/>
              </a:rPr>
              <a:t>   </a:t>
            </a:r>
            <a:r>
              <a:rPr lang="ko-KR" altLang="en-US" sz="1600" dirty="0">
                <a:latin typeface="나눔명조" panose="02020603020101020101" pitchFamily="18" charset="-127"/>
                <a:ea typeface="나눔명조" panose="02020603020101020101" pitchFamily="18" charset="-127"/>
                <a:cs typeface="맑은 고딕"/>
              </a:rPr>
              <a:t>간단한 교육으로 </a:t>
            </a:r>
            <a:r>
              <a:rPr lang="en-US" altLang="ko-KR" sz="1600" dirty="0">
                <a:latin typeface="나눔명조" panose="02020603020101020101" pitchFamily="18" charset="-127"/>
                <a:ea typeface="나눔명조" panose="02020603020101020101" pitchFamily="18" charset="-127"/>
                <a:cs typeface="맑은 고딕"/>
              </a:rPr>
              <a:t>Splunk Head Search </a:t>
            </a:r>
            <a:r>
              <a:rPr lang="ko-KR" altLang="en-US" sz="1600">
                <a:latin typeface="나눔명조" panose="02020603020101020101" pitchFamily="18" charset="-127"/>
                <a:ea typeface="나눔명조" panose="02020603020101020101" pitchFamily="18" charset="-127"/>
                <a:cs typeface="맑은 고딕"/>
              </a:rPr>
              <a:t>및 </a:t>
            </a:r>
            <a:r>
              <a:rPr lang="en-US" altLang="ko-KR" sz="1600" dirty="0">
                <a:latin typeface="나눔명조" panose="02020603020101020101" pitchFamily="18" charset="-127"/>
                <a:ea typeface="나눔명조" panose="02020603020101020101" pitchFamily="18" charset="-127"/>
                <a:cs typeface="맑은 고딕"/>
              </a:rPr>
              <a:t>Ad-Hoc Dashboard </a:t>
            </a:r>
            <a:r>
              <a:rPr lang="ko-KR" altLang="en-US" sz="1600">
                <a:latin typeface="나눔명조" panose="02020603020101020101" pitchFamily="18" charset="-127"/>
                <a:ea typeface="나눔명조" panose="02020603020101020101" pitchFamily="18" charset="-127"/>
                <a:cs typeface="맑은 고딕"/>
              </a:rPr>
              <a:t>생성이 쉽게 가능하지만</a:t>
            </a:r>
            <a:r>
              <a:rPr lang="en-US" altLang="ko-KR" sz="1600" dirty="0">
                <a:latin typeface="나눔명조" panose="02020603020101020101" pitchFamily="18" charset="-127"/>
                <a:ea typeface="나눔명조" panose="02020603020101020101" pitchFamily="18" charset="-127"/>
                <a:cs typeface="맑은 고딕"/>
              </a:rPr>
              <a:t>,</a:t>
            </a:r>
          </a:p>
          <a:p>
            <a:pPr>
              <a:lnSpc>
                <a:spcPct val="150000"/>
              </a:lnSpc>
            </a:pPr>
            <a:r>
              <a:rPr lang="en-US" altLang="ko-KR" sz="1600" dirty="0">
                <a:latin typeface="나눔명조" panose="02020603020101020101" pitchFamily="18" charset="-127"/>
                <a:ea typeface="나눔명조" panose="02020603020101020101" pitchFamily="18" charset="-127"/>
                <a:cs typeface="맑은 고딕"/>
              </a:rPr>
              <a:t>    </a:t>
            </a:r>
            <a:r>
              <a:rPr lang="ko-KR" altLang="en-US" sz="1600" smtClean="0">
                <a:latin typeface="나눔명조" panose="02020603020101020101" pitchFamily="18" charset="-127"/>
                <a:ea typeface="나눔명조" panose="02020603020101020101" pitchFamily="18" charset="-127"/>
                <a:cs typeface="맑은 고딕"/>
              </a:rPr>
              <a:t>대부분 </a:t>
            </a:r>
            <a:r>
              <a:rPr lang="ko-KR" altLang="en-US" sz="1600">
                <a:latin typeface="나눔명조" panose="02020603020101020101" pitchFamily="18" charset="-127"/>
                <a:ea typeface="나눔명조" panose="02020603020101020101" pitchFamily="18" charset="-127"/>
                <a:cs typeface="맑은 고딕"/>
              </a:rPr>
              <a:t>고객사 문제로 담당자가 미지정되어</a:t>
            </a:r>
            <a:r>
              <a:rPr lang="en-US" altLang="ko-KR" sz="1600" dirty="0">
                <a:latin typeface="나눔명조" panose="02020603020101020101" pitchFamily="18" charset="-127"/>
                <a:ea typeface="나눔명조" panose="02020603020101020101" pitchFamily="18" charset="-127"/>
                <a:cs typeface="맑은 고딕"/>
              </a:rPr>
              <a:t>, </a:t>
            </a:r>
            <a:r>
              <a:rPr lang="ko-KR" altLang="en-US" sz="1600">
                <a:latin typeface="나눔명조" panose="02020603020101020101" pitchFamily="18" charset="-127"/>
                <a:ea typeface="나눔명조" panose="02020603020101020101" pitchFamily="18" charset="-127"/>
                <a:cs typeface="맑은 고딕"/>
              </a:rPr>
              <a:t>도입된 장비를 효과적으로 운용하지 못하는 경우가 자주 발생</a:t>
            </a:r>
            <a:endParaRPr lang="en-US" altLang="ko-KR" sz="1600" dirty="0">
              <a:latin typeface="나눔명조" panose="02020603020101020101" pitchFamily="18" charset="-127"/>
              <a:ea typeface="나눔명조" panose="02020603020101020101" pitchFamily="18" charset="-127"/>
              <a:cs typeface="맑은 고딕"/>
            </a:endParaRPr>
          </a:p>
          <a:p>
            <a:pPr>
              <a:lnSpc>
                <a:spcPct val="150000"/>
              </a:lnSpc>
            </a:pPr>
            <a:endParaRPr lang="en-US" altLang="ko-KR" sz="1600" dirty="0">
              <a:latin typeface="나눔명조" panose="02020603020101020101" pitchFamily="18" charset="-127"/>
              <a:ea typeface="나눔명조" panose="02020603020101020101" pitchFamily="18" charset="-127"/>
              <a:cs typeface="맑은 고딕"/>
            </a:endParaRPr>
          </a:p>
          <a:p>
            <a:pPr>
              <a:lnSpc>
                <a:spcPct val="150000"/>
              </a:lnSpc>
            </a:pPr>
            <a:endParaRPr lang="en-US" altLang="ko-KR" sz="1600" dirty="0">
              <a:latin typeface="나눔명조" panose="02020603020101020101" pitchFamily="18" charset="-127"/>
              <a:ea typeface="나눔명조" panose="02020603020101020101" pitchFamily="18" charset="-127"/>
              <a:cs typeface="맑은 고딕"/>
            </a:endParaRPr>
          </a:p>
        </p:txBody>
      </p:sp>
    </p:spTree>
    <p:extLst>
      <p:ext uri="{BB962C8B-B14F-4D97-AF65-F5344CB8AC3E}">
        <p14:creationId xmlns:p14="http://schemas.microsoft.com/office/powerpoint/2010/main" val="31478381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latin typeface="나눔명조" panose="02020603020101020101" pitchFamily="18" charset="-127"/>
                <a:ea typeface="나눔명조" panose="02020603020101020101" pitchFamily="18" charset="-127"/>
              </a:rPr>
              <a:t>6. </a:t>
            </a:r>
            <a:r>
              <a:rPr lang="ko-KR" altLang="en-US" smtClean="0">
                <a:latin typeface="나눔명조" panose="02020603020101020101" pitchFamily="18" charset="-127"/>
                <a:ea typeface="나눔명조" panose="02020603020101020101" pitchFamily="18" charset="-127"/>
              </a:rPr>
              <a:t>예상 구축금액</a:t>
            </a:r>
            <a:endParaRPr lang="en-US" dirty="0">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14391810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ltLang="ko-KR" dirty="0" smtClean="0">
                <a:latin typeface="나눔명조" panose="02020603020101020101" pitchFamily="18" charset="-127"/>
                <a:ea typeface="나눔명조" panose="02020603020101020101" pitchFamily="18" charset="-127"/>
              </a:rPr>
              <a:t>KCT </a:t>
            </a:r>
            <a:r>
              <a:rPr lang="ko-KR" altLang="en-US" smtClean="0">
                <a:latin typeface="나눔명조" panose="02020603020101020101" pitchFamily="18" charset="-127"/>
                <a:ea typeface="나눔명조" panose="02020603020101020101" pitchFamily="18" charset="-127"/>
              </a:rPr>
              <a:t>內 통합 </a:t>
            </a:r>
            <a:r>
              <a:rPr lang="en-US" altLang="ko-KR" dirty="0" smtClean="0">
                <a:latin typeface="나눔명조" panose="02020603020101020101" pitchFamily="18" charset="-127"/>
                <a:ea typeface="나눔명조" panose="02020603020101020101" pitchFamily="18" charset="-127"/>
              </a:rPr>
              <a:t>Management</a:t>
            </a:r>
            <a:r>
              <a:rPr lang="ko-KR" altLang="en-US" smtClean="0">
                <a:latin typeface="나눔명조" panose="02020603020101020101" pitchFamily="18" charset="-127"/>
                <a:ea typeface="나눔명조" panose="02020603020101020101" pitchFamily="18" charset="-127"/>
              </a:rPr>
              <a:t>를 구축하기 위한 추진</a:t>
            </a:r>
            <a:r>
              <a:rPr lang="en-US" altLang="ko-KR" dirty="0" smtClean="0">
                <a:latin typeface="나눔명조" panose="02020603020101020101" pitchFamily="18" charset="-127"/>
                <a:ea typeface="나눔명조" panose="02020603020101020101" pitchFamily="18" charset="-127"/>
              </a:rPr>
              <a:t>(</a:t>
            </a:r>
            <a:r>
              <a:rPr lang="ko-KR" altLang="en-US" smtClean="0">
                <a:latin typeface="나눔명조" panose="02020603020101020101" pitchFamily="18" charset="-127"/>
                <a:ea typeface="나눔명조" panose="02020603020101020101" pitchFamily="18" charset="-127"/>
              </a:rPr>
              <a:t>안</a:t>
            </a:r>
            <a:r>
              <a:rPr lang="en-US" altLang="ko-KR" dirty="0" smtClean="0">
                <a:latin typeface="나눔명조" panose="02020603020101020101" pitchFamily="18" charset="-127"/>
                <a:ea typeface="나눔명조" panose="02020603020101020101" pitchFamily="18" charset="-127"/>
              </a:rPr>
              <a:t>)</a:t>
            </a:r>
            <a:endParaRPr lang="en-US" dirty="0">
              <a:latin typeface="나눔명조" panose="02020603020101020101" pitchFamily="18" charset="-127"/>
              <a:ea typeface="나눔명조" panose="02020603020101020101" pitchFamily="18" charset="-127"/>
            </a:endParaRPr>
          </a:p>
        </p:txBody>
      </p:sp>
      <p:sp>
        <p:nvSpPr>
          <p:cNvPr id="3" name="Slide Number Placeholder 2"/>
          <p:cNvSpPr>
            <a:spLocks noGrp="1"/>
          </p:cNvSpPr>
          <p:nvPr>
            <p:ph type="sldNum" sz="quarter" idx="12"/>
          </p:nvPr>
        </p:nvSpPr>
        <p:spPr/>
        <p:txBody>
          <a:bodyPr/>
          <a:lstStyle/>
          <a:p>
            <a:fld id="{027CC8FC-DC84-4CE8-AADD-ED05D9A2A54F}" type="slidenum">
              <a:rPr lang="en-US" smtClean="0">
                <a:latin typeface="나눔명조" panose="02020603020101020101" pitchFamily="18" charset="-127"/>
                <a:ea typeface="나눔명조" panose="02020603020101020101" pitchFamily="18" charset="-127"/>
              </a:rPr>
              <a:pPr/>
              <a:t>5</a:t>
            </a:fld>
            <a:endParaRPr lang="en-US">
              <a:latin typeface="나눔명조" panose="02020603020101020101" pitchFamily="18" charset="-127"/>
              <a:ea typeface="나눔명조" panose="02020603020101020101" pitchFamily="18" charset="-127"/>
            </a:endParaRPr>
          </a:p>
        </p:txBody>
      </p:sp>
      <p:sp>
        <p:nvSpPr>
          <p:cNvPr id="5" name="Text Placeholder 4"/>
          <p:cNvSpPr>
            <a:spLocks noGrp="1"/>
          </p:cNvSpPr>
          <p:nvPr>
            <p:ph type="body" sz="quarter" idx="13"/>
          </p:nvPr>
        </p:nvSpPr>
        <p:spPr/>
        <p:txBody>
          <a:bodyPr>
            <a:normAutofit/>
          </a:bodyPr>
          <a:lstStyle/>
          <a:p>
            <a:r>
              <a:rPr lang="en-US" dirty="0" smtClean="0">
                <a:latin typeface="나눔명조" panose="02020603020101020101" pitchFamily="18" charset="-127"/>
                <a:ea typeface="나눔명조" panose="02020603020101020101" pitchFamily="18" charset="-127"/>
              </a:rPr>
              <a:t>1. </a:t>
            </a:r>
            <a:r>
              <a:rPr lang="ko-KR" altLang="en-US" smtClean="0">
                <a:latin typeface="나눔명조" panose="02020603020101020101" pitchFamily="18" charset="-127"/>
                <a:ea typeface="나눔명조" panose="02020603020101020101" pitchFamily="18" charset="-127"/>
              </a:rPr>
              <a:t>추진방향</a:t>
            </a:r>
            <a:endParaRPr lang="en-US" dirty="0">
              <a:latin typeface="나눔명조" panose="02020603020101020101" pitchFamily="18" charset="-127"/>
              <a:ea typeface="나눔명조" panose="02020603020101020101" pitchFamily="18" charset="-127"/>
            </a:endParaRPr>
          </a:p>
        </p:txBody>
      </p:sp>
      <p:sp>
        <p:nvSpPr>
          <p:cNvPr id="10" name="Content Placeholder 9"/>
          <p:cNvSpPr>
            <a:spLocks noGrp="1"/>
          </p:cNvSpPr>
          <p:nvPr>
            <p:ph sz="quarter" idx="15"/>
          </p:nvPr>
        </p:nvSpPr>
        <p:spPr>
          <a:xfrm>
            <a:off x="377242" y="1126363"/>
            <a:ext cx="9139908" cy="4263057"/>
          </a:xfrm>
          <a:prstGeom prst="rect">
            <a:avLst/>
          </a:prstGeom>
        </p:spPr>
        <p:txBody>
          <a:bodyPr/>
          <a:lstStyle/>
          <a:p>
            <a:pPr>
              <a:lnSpc>
                <a:spcPct val="110000"/>
              </a:lnSpc>
            </a:pPr>
            <a:r>
              <a:rPr lang="ko-KR" altLang="en-US" dirty="0" smtClean="0">
                <a:latin typeface="나눔명조" panose="02020603020101020101" pitchFamily="18" charset="-127"/>
                <a:ea typeface="나눔명조" panose="02020603020101020101" pitchFamily="18" charset="-127"/>
              </a:rPr>
              <a:t>고객환경분석</a:t>
            </a:r>
            <a:r>
              <a:rPr lang="en-US" altLang="ko-KR" dirty="0" smtClean="0">
                <a:latin typeface="나눔명조" panose="02020603020101020101" pitchFamily="18" charset="-127"/>
                <a:ea typeface="나눔명조" panose="02020603020101020101" pitchFamily="18" charset="-127"/>
              </a:rPr>
              <a:t>. </a:t>
            </a:r>
            <a:r>
              <a:rPr lang="ko-KR" altLang="en-US" smtClean="0">
                <a:latin typeface="나눔명조" panose="02020603020101020101" pitchFamily="18" charset="-127"/>
                <a:ea typeface="나눔명조" panose="02020603020101020101" pitchFamily="18" charset="-127"/>
              </a:rPr>
              <a:t>전문가 컨설팅 진행</a:t>
            </a:r>
            <a:endParaRPr lang="en-US" altLang="ko-KR" dirty="0" smtClean="0">
              <a:latin typeface="나눔명조" panose="02020603020101020101" pitchFamily="18" charset="-127"/>
              <a:ea typeface="나눔명조" panose="02020603020101020101" pitchFamily="18" charset="-127"/>
            </a:endParaRPr>
          </a:p>
          <a:p>
            <a:pPr lvl="1">
              <a:lnSpc>
                <a:spcPct val="110000"/>
              </a:lnSpc>
            </a:pPr>
            <a:r>
              <a:rPr lang="ko-KR" altLang="en-US" dirty="0" smtClean="0">
                <a:latin typeface="나눔명조" panose="02020603020101020101" pitchFamily="18" charset="-127"/>
                <a:ea typeface="나눔명조" panose="02020603020101020101" pitchFamily="18" charset="-127"/>
              </a:rPr>
              <a:t>스플렁크 코리아</a:t>
            </a:r>
            <a:r>
              <a:rPr lang="en-US" altLang="ko-KR" dirty="0" smtClean="0">
                <a:latin typeface="나눔명조" panose="02020603020101020101" pitchFamily="18" charset="-127"/>
                <a:ea typeface="나눔명조" panose="02020603020101020101" pitchFamily="18" charset="-127"/>
              </a:rPr>
              <a:t>/</a:t>
            </a:r>
            <a:r>
              <a:rPr lang="ko-KR" altLang="en-US" smtClean="0">
                <a:latin typeface="나눔명조" panose="02020603020101020101" pitchFamily="18" charset="-127"/>
                <a:ea typeface="나눔명조" panose="02020603020101020101" pitchFamily="18" charset="-127"/>
              </a:rPr>
              <a:t>기술총판 등과 </a:t>
            </a:r>
            <a:r>
              <a:rPr lang="ko-KR" altLang="en-US" dirty="0" smtClean="0">
                <a:latin typeface="나눔명조" panose="02020603020101020101" pitchFamily="18" charset="-127"/>
                <a:ea typeface="나눔명조" panose="02020603020101020101" pitchFamily="18" charset="-127"/>
              </a:rPr>
              <a:t>협력을 통한 고객환경 및 </a:t>
            </a:r>
            <a:r>
              <a:rPr lang="ko-KR" altLang="en-US" smtClean="0">
                <a:latin typeface="나눔명조" panose="02020603020101020101" pitchFamily="18" charset="-127"/>
                <a:ea typeface="나눔명조" panose="02020603020101020101" pitchFamily="18" charset="-127"/>
              </a:rPr>
              <a:t>데이터 분석</a:t>
            </a:r>
            <a:endParaRPr lang="en-US" altLang="ko-KR" dirty="0" smtClean="0">
              <a:latin typeface="나눔명조" panose="02020603020101020101" pitchFamily="18" charset="-127"/>
              <a:ea typeface="나눔명조" panose="02020603020101020101" pitchFamily="18" charset="-127"/>
            </a:endParaRPr>
          </a:p>
          <a:p>
            <a:pPr lvl="1">
              <a:lnSpc>
                <a:spcPct val="110000"/>
              </a:lnSpc>
            </a:pPr>
            <a:r>
              <a:rPr lang="ko-KR" altLang="en-US" dirty="0" smtClean="0">
                <a:latin typeface="나눔명조" panose="02020603020101020101" pitchFamily="18" charset="-127"/>
                <a:ea typeface="나눔명조" panose="02020603020101020101" pitchFamily="18" charset="-127"/>
              </a:rPr>
              <a:t>데이터 상관관계</a:t>
            </a:r>
            <a:r>
              <a:rPr lang="en-US" altLang="ko-KR" dirty="0" smtClean="0">
                <a:latin typeface="나눔명조" panose="02020603020101020101" pitchFamily="18" charset="-127"/>
                <a:ea typeface="나눔명조" panose="02020603020101020101" pitchFamily="18" charset="-127"/>
              </a:rPr>
              <a:t>(correlation)</a:t>
            </a:r>
            <a:r>
              <a:rPr lang="ko-KR" altLang="en-US" smtClean="0">
                <a:latin typeface="나눔명조" panose="02020603020101020101" pitchFamily="18" charset="-127"/>
                <a:ea typeface="나눔명조" panose="02020603020101020101" pitchFamily="18" charset="-127"/>
              </a:rPr>
              <a:t> 도출</a:t>
            </a:r>
            <a:endParaRPr lang="en-US" altLang="ko-KR" dirty="0" smtClean="0">
              <a:latin typeface="나눔명조" panose="02020603020101020101" pitchFamily="18" charset="-127"/>
              <a:ea typeface="나눔명조" panose="02020603020101020101" pitchFamily="18" charset="-127"/>
            </a:endParaRPr>
          </a:p>
          <a:p>
            <a:pPr lvl="1">
              <a:lnSpc>
                <a:spcPct val="110000"/>
              </a:lnSpc>
            </a:pPr>
            <a:r>
              <a:rPr lang="ko-KR" altLang="en-US" dirty="0" smtClean="0">
                <a:latin typeface="나눔명조" panose="02020603020101020101" pitchFamily="18" charset="-127"/>
                <a:ea typeface="나눔명조" panose="02020603020101020101" pitchFamily="18" charset="-127"/>
              </a:rPr>
              <a:t>스플렁크 도입</a:t>
            </a:r>
            <a:r>
              <a:rPr lang="en-US" altLang="ko-KR" dirty="0" smtClean="0">
                <a:latin typeface="나눔명조" panose="02020603020101020101" pitchFamily="18" charset="-127"/>
                <a:ea typeface="나눔명조" panose="02020603020101020101" pitchFamily="18" charset="-127"/>
              </a:rPr>
              <a:t>/</a:t>
            </a:r>
            <a:r>
              <a:rPr lang="ko-KR" altLang="en-US" smtClean="0">
                <a:latin typeface="나눔명조" panose="02020603020101020101" pitchFamily="18" charset="-127"/>
                <a:ea typeface="나눔명조" panose="02020603020101020101" pitchFamily="18" charset="-127"/>
              </a:rPr>
              <a:t>설계로 </a:t>
            </a:r>
            <a:r>
              <a:rPr lang="ko-KR" altLang="en-US" dirty="0" smtClean="0">
                <a:latin typeface="나눔명조" panose="02020603020101020101" pitchFamily="18" charset="-127"/>
                <a:ea typeface="나눔명조" panose="02020603020101020101" pitchFamily="18" charset="-127"/>
              </a:rPr>
              <a:t>고 가용성</a:t>
            </a:r>
            <a:r>
              <a:rPr lang="en-US" altLang="ko-KR" dirty="0" smtClean="0">
                <a:latin typeface="나눔명조" panose="02020603020101020101" pitchFamily="18" charset="-127"/>
                <a:ea typeface="나눔명조" panose="02020603020101020101" pitchFamily="18" charset="-127"/>
              </a:rPr>
              <a:t>, </a:t>
            </a:r>
            <a:r>
              <a:rPr lang="ko-KR" altLang="en-US" smtClean="0">
                <a:latin typeface="나눔명조" panose="02020603020101020101" pitchFamily="18" charset="-127"/>
                <a:ea typeface="나눔명조" panose="02020603020101020101" pitchFamily="18" charset="-127"/>
              </a:rPr>
              <a:t>고 신뢰성</a:t>
            </a:r>
            <a:r>
              <a:rPr lang="en-US" altLang="ko-KR" dirty="0" smtClean="0">
                <a:latin typeface="나눔명조" panose="02020603020101020101" pitchFamily="18" charset="-127"/>
                <a:ea typeface="나눔명조" panose="02020603020101020101" pitchFamily="18" charset="-127"/>
              </a:rPr>
              <a:t>, </a:t>
            </a:r>
            <a:r>
              <a:rPr lang="ko-KR" altLang="en-US" smtClean="0">
                <a:latin typeface="나눔명조" panose="02020603020101020101" pitchFamily="18" charset="-127"/>
                <a:ea typeface="나눔명조" panose="02020603020101020101" pitchFamily="18" charset="-127"/>
              </a:rPr>
              <a:t>상황적응형 </a:t>
            </a:r>
            <a:r>
              <a:rPr lang="en-US" altLang="ko-KR" dirty="0" smtClean="0">
                <a:latin typeface="나눔명조" panose="02020603020101020101" pitchFamily="18" charset="-127"/>
                <a:ea typeface="나눔명조" panose="02020603020101020101" pitchFamily="18" charset="-127"/>
              </a:rPr>
              <a:t>Management </a:t>
            </a:r>
            <a:r>
              <a:rPr lang="ko-KR" altLang="en-US" smtClean="0">
                <a:latin typeface="나눔명조" panose="02020603020101020101" pitchFamily="18" charset="-127"/>
                <a:ea typeface="나눔명조" panose="02020603020101020101" pitchFamily="18" charset="-127"/>
              </a:rPr>
              <a:t>시스템 제안</a:t>
            </a:r>
            <a:endParaRPr lang="en-US" altLang="ko-KR" dirty="0" smtClean="0">
              <a:latin typeface="나눔명조" panose="02020603020101020101" pitchFamily="18" charset="-127"/>
              <a:ea typeface="나눔명조" panose="02020603020101020101" pitchFamily="18" charset="-127"/>
            </a:endParaRPr>
          </a:p>
          <a:p>
            <a:pPr lvl="1">
              <a:lnSpc>
                <a:spcPct val="110000"/>
              </a:lnSpc>
            </a:pPr>
            <a:endParaRPr lang="en-US" altLang="ko-KR" dirty="0">
              <a:latin typeface="나눔명조" panose="02020603020101020101" pitchFamily="18" charset="-127"/>
              <a:ea typeface="나눔명조" panose="02020603020101020101" pitchFamily="18" charset="-127"/>
            </a:endParaRPr>
          </a:p>
          <a:p>
            <a:pPr>
              <a:lnSpc>
                <a:spcPct val="110000"/>
              </a:lnSpc>
            </a:pPr>
            <a:r>
              <a:rPr lang="en-US" altLang="ko-KR" dirty="0" smtClean="0">
                <a:latin typeface="나눔명조" panose="02020603020101020101" pitchFamily="18" charset="-127"/>
                <a:ea typeface="나눔명조" panose="02020603020101020101" pitchFamily="18" charset="-127"/>
              </a:rPr>
              <a:t>IT </a:t>
            </a:r>
            <a:r>
              <a:rPr lang="ko-KR" altLang="en-US" smtClean="0">
                <a:latin typeface="나눔명조" panose="02020603020101020101" pitchFamily="18" charset="-127"/>
                <a:ea typeface="나눔명조" panose="02020603020101020101" pitchFamily="18" charset="-127"/>
              </a:rPr>
              <a:t>통합관제 관련 전문 개발인력 투입</a:t>
            </a:r>
            <a:endParaRPr lang="en-US" altLang="ko-KR" dirty="0" smtClean="0">
              <a:latin typeface="나눔명조" panose="02020603020101020101" pitchFamily="18" charset="-127"/>
              <a:ea typeface="나눔명조" panose="02020603020101020101" pitchFamily="18" charset="-127"/>
            </a:endParaRPr>
          </a:p>
          <a:p>
            <a:pPr lvl="1">
              <a:lnSpc>
                <a:spcPct val="110000"/>
              </a:lnSpc>
            </a:pPr>
            <a:r>
              <a:rPr lang="ko-KR" altLang="en-US" dirty="0" smtClean="0">
                <a:latin typeface="나눔명조" panose="02020603020101020101" pitchFamily="18" charset="-127"/>
                <a:ea typeface="나눔명조" panose="02020603020101020101" pitchFamily="18" charset="-127"/>
              </a:rPr>
              <a:t>정형화</a:t>
            </a:r>
            <a:r>
              <a:rPr lang="en-US" altLang="ko-KR" dirty="0" smtClean="0">
                <a:latin typeface="나눔명조" panose="02020603020101020101" pitchFamily="18" charset="-127"/>
                <a:ea typeface="나눔명조" panose="02020603020101020101" pitchFamily="18" charset="-127"/>
              </a:rPr>
              <a:t>(Formal)</a:t>
            </a:r>
            <a:r>
              <a:rPr lang="ko-KR" altLang="en-US" smtClean="0">
                <a:latin typeface="나눔명조" panose="02020603020101020101" pitchFamily="18" charset="-127"/>
                <a:ea typeface="나눔명조" panose="02020603020101020101" pitchFamily="18" charset="-127"/>
              </a:rPr>
              <a:t>된 통합관제 감시</a:t>
            </a:r>
            <a:r>
              <a:rPr lang="en-US" altLang="ko-KR" dirty="0" smtClean="0">
                <a:latin typeface="나눔명조" panose="02020603020101020101" pitchFamily="18" charset="-127"/>
                <a:ea typeface="나눔명조" panose="02020603020101020101" pitchFamily="18" charset="-127"/>
              </a:rPr>
              <a:t>/</a:t>
            </a:r>
            <a:r>
              <a:rPr lang="ko-KR" altLang="en-US" smtClean="0">
                <a:latin typeface="나눔명조" panose="02020603020101020101" pitchFamily="18" charset="-127"/>
                <a:ea typeface="나눔명조" panose="02020603020101020101" pitchFamily="18" charset="-127"/>
              </a:rPr>
              <a:t>모니터링 화면 개발과</a:t>
            </a:r>
            <a:endParaRPr lang="en-US" altLang="ko-KR" dirty="0" smtClean="0">
              <a:latin typeface="나눔명조" panose="02020603020101020101" pitchFamily="18" charset="-127"/>
              <a:ea typeface="나눔명조" panose="02020603020101020101" pitchFamily="18" charset="-127"/>
            </a:endParaRPr>
          </a:p>
          <a:p>
            <a:pPr lvl="1">
              <a:lnSpc>
                <a:spcPct val="110000"/>
              </a:lnSpc>
            </a:pPr>
            <a:r>
              <a:rPr lang="ko-KR" altLang="en-US" dirty="0" smtClean="0">
                <a:latin typeface="나눔명조" panose="02020603020101020101" pitchFamily="18" charset="-127"/>
                <a:ea typeface="나눔명조" panose="02020603020101020101" pitchFamily="18" charset="-127"/>
              </a:rPr>
              <a:t>신규 이슈 발생 시</a:t>
            </a:r>
            <a:r>
              <a:rPr lang="en-US" altLang="ko-KR" dirty="0" smtClean="0">
                <a:latin typeface="나눔명조" panose="02020603020101020101" pitchFamily="18" charset="-127"/>
                <a:ea typeface="나눔명조" panose="02020603020101020101" pitchFamily="18" charset="-127"/>
              </a:rPr>
              <a:t>, </a:t>
            </a:r>
            <a:r>
              <a:rPr lang="ko-KR" altLang="en-US" smtClean="0">
                <a:latin typeface="나눔명조" panose="02020603020101020101" pitchFamily="18" charset="-127"/>
                <a:ea typeface="나눔명조" panose="02020603020101020101" pitchFamily="18" charset="-127"/>
              </a:rPr>
              <a:t>사용자 맞춤형 화면 구성이 가능하도록 빠른 관제환경 개발</a:t>
            </a:r>
            <a:endParaRPr lang="en-US" altLang="ko-KR" dirty="0" smtClean="0">
              <a:latin typeface="나눔명조" panose="02020603020101020101" pitchFamily="18" charset="-127"/>
              <a:ea typeface="나눔명조" panose="02020603020101020101" pitchFamily="18" charset="-127"/>
            </a:endParaRPr>
          </a:p>
          <a:p>
            <a:pPr lvl="1">
              <a:lnSpc>
                <a:spcPct val="110000"/>
              </a:lnSpc>
            </a:pPr>
            <a:r>
              <a:rPr lang="ko-KR" altLang="en-US" dirty="0" smtClean="0">
                <a:latin typeface="나눔명조" panose="02020603020101020101" pitchFamily="18" charset="-127"/>
                <a:ea typeface="나눔명조" panose="02020603020101020101" pitchFamily="18" charset="-127"/>
              </a:rPr>
              <a:t>이종 데이터 </a:t>
            </a:r>
            <a:r>
              <a:rPr lang="en-US" altLang="ko-KR" dirty="0" smtClean="0">
                <a:latin typeface="나눔명조" panose="02020603020101020101" pitchFamily="18" charset="-127"/>
                <a:ea typeface="나눔명조" panose="02020603020101020101" pitchFamily="18" charset="-127"/>
              </a:rPr>
              <a:t>(ill defined data) </a:t>
            </a:r>
            <a:r>
              <a:rPr lang="ko-KR" altLang="en-US" smtClean="0">
                <a:latin typeface="나눔명조" panose="02020603020101020101" pitchFamily="18" charset="-127"/>
                <a:ea typeface="나눔명조" panose="02020603020101020101" pitchFamily="18" charset="-127"/>
              </a:rPr>
              <a:t>수신 시</a:t>
            </a:r>
            <a:r>
              <a:rPr lang="en-US" altLang="ko-KR" dirty="0" smtClean="0">
                <a:latin typeface="나눔명조" panose="02020603020101020101" pitchFamily="18" charset="-127"/>
                <a:ea typeface="나눔명조" panose="02020603020101020101" pitchFamily="18" charset="-127"/>
              </a:rPr>
              <a:t>, </a:t>
            </a:r>
            <a:r>
              <a:rPr lang="ko-KR" altLang="en-US" smtClean="0">
                <a:latin typeface="나눔명조" panose="02020603020101020101" pitchFamily="18" charset="-127"/>
                <a:ea typeface="나눔명조" panose="02020603020101020101" pitchFamily="18" charset="-127"/>
              </a:rPr>
              <a:t>쉽게 이를 수집</a:t>
            </a:r>
            <a:r>
              <a:rPr lang="en-US" altLang="ko-KR" dirty="0" smtClean="0">
                <a:latin typeface="나눔명조" panose="02020603020101020101" pitchFamily="18" charset="-127"/>
                <a:ea typeface="나눔명조" panose="02020603020101020101" pitchFamily="18" charset="-127"/>
              </a:rPr>
              <a:t>/</a:t>
            </a:r>
            <a:r>
              <a:rPr lang="ko-KR" altLang="en-US" smtClean="0">
                <a:latin typeface="나눔명조" panose="02020603020101020101" pitchFamily="18" charset="-127"/>
                <a:ea typeface="나눔명조" panose="02020603020101020101" pitchFamily="18" charset="-127"/>
              </a:rPr>
              <a:t>분석</a:t>
            </a:r>
            <a:r>
              <a:rPr lang="en-US" altLang="ko-KR" dirty="0" smtClean="0">
                <a:latin typeface="나눔명조" panose="02020603020101020101" pitchFamily="18" charset="-127"/>
                <a:ea typeface="나눔명조" panose="02020603020101020101" pitchFamily="18" charset="-127"/>
              </a:rPr>
              <a:t>/</a:t>
            </a:r>
            <a:r>
              <a:rPr lang="ko-KR" altLang="en-US" smtClean="0">
                <a:latin typeface="나눔명조" panose="02020603020101020101" pitchFamily="18" charset="-127"/>
                <a:ea typeface="나눔명조" panose="02020603020101020101" pitchFamily="18" charset="-127"/>
              </a:rPr>
              <a:t>시각화하도록 프레임워크 개발 </a:t>
            </a:r>
            <a:endParaRPr lang="en-US" altLang="ko-KR" dirty="0" smtClean="0">
              <a:latin typeface="나눔명조" panose="02020603020101020101" pitchFamily="18" charset="-127"/>
              <a:ea typeface="나눔명조" panose="02020603020101020101" pitchFamily="18" charset="-127"/>
            </a:endParaRPr>
          </a:p>
          <a:p>
            <a:pPr lvl="1">
              <a:lnSpc>
                <a:spcPct val="110000"/>
              </a:lnSpc>
            </a:pPr>
            <a:r>
              <a:rPr lang="en-US" altLang="ko-KR" dirty="0" smtClean="0">
                <a:latin typeface="나눔명조" panose="02020603020101020101" pitchFamily="18" charset="-127"/>
                <a:ea typeface="나눔명조" panose="02020603020101020101" pitchFamily="18" charset="-127"/>
              </a:rPr>
              <a:t> </a:t>
            </a:r>
            <a:endParaRPr lang="en-US" altLang="ko-KR" dirty="0">
              <a:latin typeface="나눔명조" panose="02020603020101020101" pitchFamily="18" charset="-127"/>
              <a:ea typeface="나눔명조" panose="02020603020101020101" pitchFamily="18" charset="-127"/>
            </a:endParaRPr>
          </a:p>
          <a:p>
            <a:pPr lvl="1">
              <a:lnSpc>
                <a:spcPct val="110000"/>
              </a:lnSpc>
            </a:pPr>
            <a:endParaRPr lang="en-US" dirty="0" smtClean="0">
              <a:latin typeface="나눔명조" panose="02020603020101020101" pitchFamily="18" charset="-127"/>
              <a:ea typeface="나눔명조" panose="02020603020101020101" pitchFamily="18" charset="-127"/>
            </a:endParaRPr>
          </a:p>
          <a:p>
            <a:pPr lvl="1">
              <a:lnSpc>
                <a:spcPct val="110000"/>
              </a:lnSpc>
            </a:pPr>
            <a:r>
              <a:rPr lang="en-US" dirty="0" smtClean="0">
                <a:latin typeface="나눔명조" panose="02020603020101020101" pitchFamily="18" charset="-127"/>
                <a:ea typeface="나눔명조" panose="02020603020101020101" pitchFamily="18" charset="-127"/>
              </a:rPr>
              <a:t> </a:t>
            </a:r>
            <a:endParaRPr lang="en-US" dirty="0">
              <a:latin typeface="나눔명조" panose="02020603020101020101" pitchFamily="18" charset="-127"/>
              <a:ea typeface="나눔명조" panose="02020603020101020101" pitchFamily="18" charset="-127"/>
            </a:endParaRPr>
          </a:p>
        </p:txBody>
      </p:sp>
      <p:sp>
        <p:nvSpPr>
          <p:cNvPr id="8" name="모서리가 둥근 직사각형 7"/>
          <p:cNvSpPr/>
          <p:nvPr/>
        </p:nvSpPr>
        <p:spPr>
          <a:xfrm>
            <a:off x="1188955" y="3864103"/>
            <a:ext cx="7647732" cy="2434148"/>
          </a:xfrm>
          <a:prstGeom prst="roundRect">
            <a:avLst>
              <a:gd name="adj" fmla="val 5473"/>
            </a:avLst>
          </a:prstGeom>
          <a:solidFill>
            <a:srgbClr val="D9D9D9">
              <a:alpha val="50196"/>
            </a:srgbClr>
          </a:solidFill>
          <a:ln w="19050" cap="flat" cmpd="sng" algn="ctr">
            <a:solidFill>
              <a:schemeClr val="tx2">
                <a:lumMod val="60000"/>
                <a:lumOff val="40000"/>
              </a:schemeClr>
            </a:solidFill>
            <a:prstDash val="solid"/>
          </a:ln>
          <a:effectLst/>
        </p:spPr>
        <p:txBody>
          <a:bodyPr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auto" latinLnBrk="0">
              <a:spcBef>
                <a:spcPts val="0"/>
              </a:spcBef>
              <a:spcAft>
                <a:spcPts val="0"/>
              </a:spcAft>
              <a:defRPr/>
            </a:pPr>
            <a:endParaRPr kumimoji="0" lang="ko-KR" altLang="en-US" kern="0">
              <a:solidFill>
                <a:sysClr val="window" lastClr="FFFFFF"/>
              </a:solidFill>
              <a:latin typeface="나눔명조" panose="02020603020101020101" pitchFamily="18" charset="-127"/>
              <a:ea typeface="나눔명조" panose="02020603020101020101" pitchFamily="18" charset="-127"/>
            </a:endParaRPr>
          </a:p>
        </p:txBody>
      </p:sp>
      <p:sp>
        <p:nvSpPr>
          <p:cNvPr id="13" name="직사각형 404"/>
          <p:cNvSpPr>
            <a:spLocks noChangeArrowheads="1"/>
          </p:cNvSpPr>
          <p:nvPr/>
        </p:nvSpPr>
        <p:spPr bwMode="auto">
          <a:xfrm>
            <a:off x="4156165" y="4501290"/>
            <a:ext cx="919433" cy="272415"/>
          </a:xfrm>
          <a:prstGeom prst="roundRect">
            <a:avLst>
              <a:gd name="adj" fmla="val 16667"/>
            </a:avLst>
          </a:prstGeom>
          <a:solidFill>
            <a:srgbClr val="92D050"/>
          </a:solidFill>
          <a:ln w="19050">
            <a:solidFill>
              <a:srgbClr val="E0E05A"/>
            </a:solidFill>
            <a:miter lim="800000"/>
            <a:headEnd/>
            <a:tailEnd/>
          </a:ln>
        </p:spPr>
        <p:txBody>
          <a:bodyPr wrap="square" lIns="0" rIns="0"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00" b="1" dirty="0" smtClean="0">
                <a:latin typeface="나눔명조" panose="02020603020101020101" pitchFamily="18" charset="-127"/>
                <a:ea typeface="나눔명조" panose="02020603020101020101" pitchFamily="18" charset="-127"/>
              </a:rPr>
              <a:t>Indexer</a:t>
            </a:r>
            <a:endParaRPr lang="ko-KR" altLang="ko-KR" sz="1000" b="1" dirty="0">
              <a:latin typeface="나눔명조" panose="02020603020101020101" pitchFamily="18" charset="-127"/>
              <a:ea typeface="나눔명조" panose="02020603020101020101" pitchFamily="18" charset="-127"/>
            </a:endParaRPr>
          </a:p>
        </p:txBody>
      </p:sp>
      <p:cxnSp>
        <p:nvCxnSpPr>
          <p:cNvPr id="14" name="Shape 208"/>
          <p:cNvCxnSpPr>
            <a:cxnSpLocks noChangeShapeType="1"/>
            <a:stCxn id="21" idx="3"/>
            <a:endCxn id="26" idx="1"/>
          </p:cNvCxnSpPr>
          <p:nvPr/>
        </p:nvCxnSpPr>
        <p:spPr bwMode="auto">
          <a:xfrm>
            <a:off x="5171480" y="4967894"/>
            <a:ext cx="1485813" cy="2960"/>
          </a:xfrm>
          <a:prstGeom prst="curvedConnector3">
            <a:avLst>
              <a:gd name="adj1" fmla="val 50000"/>
            </a:avLst>
          </a:prstGeom>
          <a:noFill/>
          <a:ln w="19050" algn="ctr">
            <a:solidFill>
              <a:srgbClr val="FF0000"/>
            </a:solidFill>
            <a:prstDash val="sysDot"/>
            <a:round/>
            <a:headEnd/>
            <a:tailEnd type="triangle" w="med" len="med"/>
          </a:ln>
          <a:extLst>
            <a:ext uri="{909E8E84-426E-40DD-AFC4-6F175D3DCCD1}">
              <a14:hiddenFill xmlns:a14="http://schemas.microsoft.com/office/drawing/2010/main">
                <a:noFill/>
              </a14:hiddenFill>
            </a:ext>
          </a:extLst>
        </p:spPr>
      </p:cxnSp>
      <p:sp>
        <p:nvSpPr>
          <p:cNvPr id="15" name="직사각형 404"/>
          <p:cNvSpPr>
            <a:spLocks noChangeArrowheads="1"/>
          </p:cNvSpPr>
          <p:nvPr/>
        </p:nvSpPr>
        <p:spPr bwMode="auto">
          <a:xfrm>
            <a:off x="4156165" y="4213258"/>
            <a:ext cx="921222" cy="272415"/>
          </a:xfrm>
          <a:prstGeom prst="roundRect">
            <a:avLst/>
          </a:prstGeom>
          <a:solidFill>
            <a:schemeClr val="accent2">
              <a:lumMod val="60000"/>
              <a:lumOff val="40000"/>
            </a:schemeClr>
          </a:solidFill>
          <a:ln w="19050">
            <a:solidFill>
              <a:srgbClr val="E0E05A"/>
            </a:solidFill>
            <a:miter lim="800000"/>
            <a:headEnd/>
            <a:tailEnd/>
          </a:ln>
        </p:spPr>
        <p:txBody>
          <a:bodyPr wrap="square" lIns="0" rIns="0"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1000" b="1" dirty="0">
                <a:latin typeface="나눔명조" panose="02020603020101020101" pitchFamily="18" charset="-127"/>
                <a:ea typeface="나눔명조" panose="02020603020101020101" pitchFamily="18" charset="-127"/>
                <a:cs typeface="굴림" pitchFamily="50" charset="-127"/>
              </a:rPr>
              <a:t>Search Head</a:t>
            </a:r>
            <a:endParaRPr lang="ko-KR" sz="1000" b="1" dirty="0">
              <a:latin typeface="나눔명조" panose="02020603020101020101" pitchFamily="18" charset="-127"/>
              <a:ea typeface="나눔명조" panose="02020603020101020101" pitchFamily="18" charset="-127"/>
              <a:cs typeface="굴림" pitchFamily="50" charset="-127"/>
            </a:endParaRPr>
          </a:p>
        </p:txBody>
      </p:sp>
      <p:sp>
        <p:nvSpPr>
          <p:cNvPr id="16" name="직사각형 404"/>
          <p:cNvSpPr>
            <a:spLocks noChangeArrowheads="1"/>
          </p:cNvSpPr>
          <p:nvPr/>
        </p:nvSpPr>
        <p:spPr bwMode="auto">
          <a:xfrm>
            <a:off x="1542963" y="4463017"/>
            <a:ext cx="921221" cy="272415"/>
          </a:xfrm>
          <a:prstGeom prst="roundRect">
            <a:avLst>
              <a:gd name="adj" fmla="val 16667"/>
            </a:avLst>
          </a:prstGeom>
          <a:solidFill>
            <a:srgbClr val="FDA939"/>
          </a:solidFill>
          <a:ln w="19050">
            <a:solidFill>
              <a:srgbClr val="E0E05A"/>
            </a:solidFill>
            <a:miter lim="800000"/>
            <a:headEnd/>
            <a:tailEnd/>
          </a:ln>
        </p:spPr>
        <p:txBody>
          <a:bodyPr wrap="square" lIns="0" rIns="0"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000" b="1" dirty="0" smtClean="0">
                <a:latin typeface="나눔명조" panose="02020603020101020101" pitchFamily="18" charset="-127"/>
                <a:ea typeface="나눔명조" panose="02020603020101020101" pitchFamily="18" charset="-127"/>
              </a:rPr>
              <a:t>Forwarder</a:t>
            </a:r>
            <a:endParaRPr lang="ko-KR" altLang="ko-KR" sz="1000" b="1" dirty="0">
              <a:latin typeface="나눔명조" panose="02020603020101020101" pitchFamily="18" charset="-127"/>
              <a:ea typeface="나눔명조" panose="02020603020101020101" pitchFamily="18" charset="-127"/>
            </a:endParaRPr>
          </a:p>
        </p:txBody>
      </p:sp>
      <p:grpSp>
        <p:nvGrpSpPr>
          <p:cNvPr id="17" name="Group 50"/>
          <p:cNvGrpSpPr>
            <a:grpSpLocks/>
          </p:cNvGrpSpPr>
          <p:nvPr/>
        </p:nvGrpSpPr>
        <p:grpSpPr bwMode="auto">
          <a:xfrm>
            <a:off x="1475473" y="4761834"/>
            <a:ext cx="1087322" cy="404023"/>
            <a:chOff x="9500399" y="1676398"/>
            <a:chExt cx="3498570" cy="998536"/>
          </a:xfrm>
        </p:grpSpPr>
        <p:pic>
          <p:nvPicPr>
            <p:cNvPr id="18" name="Picture 3" descr="splunk_deployment_1u.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00399" y="1676398"/>
              <a:ext cx="3498570" cy="99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 descr="splunk_index.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80224" y="2048749"/>
              <a:ext cx="384970" cy="393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 name="Group 50"/>
          <p:cNvGrpSpPr>
            <a:grpSpLocks/>
          </p:cNvGrpSpPr>
          <p:nvPr/>
        </p:nvGrpSpPr>
        <p:grpSpPr bwMode="auto">
          <a:xfrm>
            <a:off x="4084158" y="4765882"/>
            <a:ext cx="1087322" cy="404023"/>
            <a:chOff x="9500394" y="1676400"/>
            <a:chExt cx="3498568" cy="998537"/>
          </a:xfrm>
        </p:grpSpPr>
        <p:pic>
          <p:nvPicPr>
            <p:cNvPr id="21" name="Picture 3" descr="splunk_deployment_1u.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00394" y="1676400"/>
              <a:ext cx="3498568"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6" descr="splunk_index.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80223" y="2048749"/>
              <a:ext cx="384969" cy="393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23" name="Shape 208"/>
          <p:cNvCxnSpPr>
            <a:cxnSpLocks noChangeShapeType="1"/>
            <a:stCxn id="18" idx="3"/>
            <a:endCxn id="21" idx="1"/>
          </p:cNvCxnSpPr>
          <p:nvPr/>
        </p:nvCxnSpPr>
        <p:spPr bwMode="auto">
          <a:xfrm>
            <a:off x="2562796" y="4963846"/>
            <a:ext cx="1521362" cy="4048"/>
          </a:xfrm>
          <a:prstGeom prst="curvedConnector3">
            <a:avLst>
              <a:gd name="adj1" fmla="val 50000"/>
            </a:avLst>
          </a:prstGeom>
          <a:noFill/>
          <a:ln w="19050" algn="ctr">
            <a:solidFill>
              <a:srgbClr val="00B050"/>
            </a:solidFill>
            <a:prstDash val="sysDot"/>
            <a:round/>
            <a:headEnd/>
            <a:tailEnd type="triangle" w="med" len="med"/>
          </a:ln>
          <a:extLst>
            <a:ext uri="{909E8E84-426E-40DD-AFC4-6F175D3DCCD1}">
              <a14:hiddenFill xmlns:a14="http://schemas.microsoft.com/office/drawing/2010/main">
                <a:noFill/>
              </a14:hiddenFill>
            </a:ext>
          </a:extLst>
        </p:spPr>
      </p:cxnSp>
      <p:pic>
        <p:nvPicPr>
          <p:cNvPr id="24" name="Picture 71" descr="report3.png"/>
          <p:cNvPicPr>
            <a:picLocks noChangeAspect="1"/>
          </p:cNvPicPr>
          <p:nvPr/>
        </p:nvPicPr>
        <p:blipFill>
          <a:blip r:embed="rId4" cstate="print"/>
          <a:stretch>
            <a:fillRect/>
          </a:stretch>
        </p:blipFill>
        <p:spPr>
          <a:xfrm>
            <a:off x="6927945" y="4318315"/>
            <a:ext cx="957754" cy="650197"/>
          </a:xfrm>
          <a:prstGeom prst="rect">
            <a:avLst/>
          </a:prstGeom>
          <a:scene3d>
            <a:camera prst="perspectiveContrastingLeftFacing" fov="2700000">
              <a:rot lat="624000" lon="2634000" rev="21384000"/>
            </a:camera>
            <a:lightRig rig="threePt" dir="t">
              <a:rot lat="0" lon="0" rev="9780000"/>
            </a:lightRig>
          </a:scene3d>
          <a:sp3d extrusionH="38100">
            <a:bevelT/>
            <a:bevelB/>
          </a:sp3d>
        </p:spPr>
      </p:pic>
      <p:pic>
        <p:nvPicPr>
          <p:cNvPr id="25" name="Picture 72" descr="report4.png"/>
          <p:cNvPicPr>
            <a:picLocks noChangeAspect="1"/>
          </p:cNvPicPr>
          <p:nvPr/>
        </p:nvPicPr>
        <p:blipFill>
          <a:blip r:embed="rId5" cstate="print"/>
          <a:stretch>
            <a:fillRect/>
          </a:stretch>
        </p:blipFill>
        <p:spPr>
          <a:xfrm>
            <a:off x="6762279" y="4483548"/>
            <a:ext cx="957754" cy="650197"/>
          </a:xfrm>
          <a:prstGeom prst="rect">
            <a:avLst/>
          </a:prstGeom>
          <a:scene3d>
            <a:camera prst="perspectiveContrastingLeftFacing" fov="2700000">
              <a:rot lat="624000" lon="2634000" rev="21384000"/>
            </a:camera>
            <a:lightRig rig="threePt" dir="t">
              <a:rot lat="0" lon="0" rev="9780000"/>
            </a:lightRig>
          </a:scene3d>
          <a:sp3d extrusionH="38100">
            <a:bevelT/>
            <a:bevelB/>
          </a:sp3d>
        </p:spPr>
      </p:pic>
      <p:pic>
        <p:nvPicPr>
          <p:cNvPr id="26" name="Picture 7" descr="BusinessDashboard_Splunk4.png"/>
          <p:cNvPicPr>
            <a:picLocks noChangeAspect="1"/>
          </p:cNvPicPr>
          <p:nvPr/>
        </p:nvPicPr>
        <p:blipFill>
          <a:blip r:embed="rId6" cstate="print"/>
          <a:stretch>
            <a:fillRect/>
          </a:stretch>
        </p:blipFill>
        <p:spPr>
          <a:xfrm>
            <a:off x="6657293" y="4650552"/>
            <a:ext cx="882847" cy="640603"/>
          </a:xfrm>
          <a:prstGeom prst="rect">
            <a:avLst/>
          </a:prstGeom>
          <a:scene3d>
            <a:camera prst="perspectiveContrastingLeftFacing" fov="1800000">
              <a:rot lat="624000" lon="1974000" rev="21384000"/>
            </a:camera>
            <a:lightRig rig="threePt" dir="t">
              <a:rot lat="0" lon="0" rev="9780000"/>
            </a:lightRig>
          </a:scene3d>
          <a:sp3d extrusionH="38100">
            <a:bevelT/>
            <a:bevelB/>
          </a:sp3d>
        </p:spPr>
      </p:pic>
      <p:sp>
        <p:nvSpPr>
          <p:cNvPr id="27" name="Rectangle 25"/>
          <p:cNvSpPr/>
          <p:nvPr/>
        </p:nvSpPr>
        <p:spPr>
          <a:xfrm>
            <a:off x="4885038" y="5898630"/>
            <a:ext cx="1215752" cy="276999"/>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defRPr/>
            </a:pPr>
            <a:r>
              <a:rPr lang="ko-KR" altLang="en-US" sz="1200" b="1" kern="0" dirty="0" smtClean="0">
                <a:solidFill>
                  <a:srgbClr val="2D2D8A">
                    <a:lumMod val="50000"/>
                  </a:srgbClr>
                </a:solidFill>
                <a:latin typeface="나눔명조" panose="02020603020101020101" pitchFamily="18" charset="-127"/>
                <a:ea typeface="나눔명조" panose="02020603020101020101" pitchFamily="18" charset="-127"/>
              </a:rPr>
              <a:t>관리자</a:t>
            </a:r>
            <a:endParaRPr lang="en-US" altLang="ko-KR" sz="1200" b="1" kern="0" dirty="0">
              <a:solidFill>
                <a:srgbClr val="2D2D8A">
                  <a:lumMod val="50000"/>
                </a:srgbClr>
              </a:solidFill>
              <a:latin typeface="나눔명조" panose="02020603020101020101" pitchFamily="18" charset="-127"/>
              <a:ea typeface="나눔명조" panose="02020603020101020101" pitchFamily="18" charset="-127"/>
            </a:endParaRPr>
          </a:p>
        </p:txBody>
      </p:sp>
      <p:cxnSp>
        <p:nvCxnSpPr>
          <p:cNvPr id="28" name="Shape 208"/>
          <p:cNvCxnSpPr>
            <a:cxnSpLocks noChangeShapeType="1"/>
            <a:endCxn id="21" idx="2"/>
          </p:cNvCxnSpPr>
          <p:nvPr/>
        </p:nvCxnSpPr>
        <p:spPr bwMode="auto">
          <a:xfrm flipV="1">
            <a:off x="4627819" y="5169905"/>
            <a:ext cx="0" cy="484108"/>
          </a:xfrm>
          <a:prstGeom prst="straightConnector1">
            <a:avLst/>
          </a:prstGeom>
          <a:noFill/>
          <a:ln w="19050" algn="ctr">
            <a:solidFill>
              <a:srgbClr val="3366FF"/>
            </a:solidFill>
            <a:prstDash val="sysDot"/>
            <a:round/>
            <a:headEnd/>
            <a:tailEnd type="triangle" w="med" len="med"/>
          </a:ln>
          <a:extLst>
            <a:ext uri="{909E8E84-426E-40DD-AFC4-6F175D3DCCD1}">
              <a14:hiddenFill xmlns:a14="http://schemas.microsoft.com/office/drawing/2010/main">
                <a:noFill/>
              </a14:hiddenFill>
            </a:ext>
          </a:extLst>
        </p:spPr>
      </p:cxnSp>
      <p:cxnSp>
        <p:nvCxnSpPr>
          <p:cNvPr id="29" name="Shape 208"/>
          <p:cNvCxnSpPr>
            <a:cxnSpLocks noChangeShapeType="1"/>
            <a:endCxn id="18" idx="2"/>
          </p:cNvCxnSpPr>
          <p:nvPr/>
        </p:nvCxnSpPr>
        <p:spPr bwMode="auto">
          <a:xfrm rot="10800000">
            <a:off x="2019135" y="5165858"/>
            <a:ext cx="2359495" cy="656591"/>
          </a:xfrm>
          <a:prstGeom prst="curvedConnector2">
            <a:avLst/>
          </a:prstGeom>
          <a:noFill/>
          <a:ln w="19050" algn="ctr">
            <a:solidFill>
              <a:srgbClr val="3366FF"/>
            </a:solidFill>
            <a:prstDash val="sysDot"/>
            <a:round/>
            <a:headEnd/>
            <a:tailEnd type="triangle" w="med" len="med"/>
          </a:ln>
          <a:extLst>
            <a:ext uri="{909E8E84-426E-40DD-AFC4-6F175D3DCCD1}">
              <a14:hiddenFill xmlns:a14="http://schemas.microsoft.com/office/drawing/2010/main">
                <a:noFill/>
              </a14:hiddenFill>
            </a:ext>
          </a:extLst>
        </p:spPr>
      </p:cxnSp>
      <p:grpSp>
        <p:nvGrpSpPr>
          <p:cNvPr id="30" name="Group 16"/>
          <p:cNvGrpSpPr/>
          <p:nvPr/>
        </p:nvGrpSpPr>
        <p:grpSpPr>
          <a:xfrm>
            <a:off x="4346568" y="5528489"/>
            <a:ext cx="575723" cy="690497"/>
            <a:chOff x="8957663" y="1435396"/>
            <a:chExt cx="2068409" cy="2480761"/>
          </a:xfrm>
        </p:grpSpPr>
        <p:pic>
          <p:nvPicPr>
            <p:cNvPr id="31" name="Picture 23" descr="icon_1v3_users_three_outside.png"/>
            <p:cNvPicPr>
              <a:picLocks noChangeAspect="1"/>
            </p:cNvPicPr>
            <p:nvPr/>
          </p:nvPicPr>
          <p:blipFill>
            <a:blip r:embed="rId7" cstate="email">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8957663" y="2146625"/>
              <a:ext cx="2068409" cy="1769532"/>
            </a:xfrm>
            <a:prstGeom prst="rect">
              <a:avLst/>
            </a:prstGeom>
            <a:effectLst>
              <a:reflection stA="50000" endPos="25000" dir="5400000" sy="-100000" algn="bl" rotWithShape="0"/>
            </a:effectLst>
          </p:spPr>
        </p:pic>
        <p:pic>
          <p:nvPicPr>
            <p:cNvPr id="32" name="Picture 24" descr="icon_1v3_users_three_center.png"/>
            <p:cNvPicPr>
              <a:picLocks noChangeAspect="1"/>
            </p:cNvPicPr>
            <p:nvPr/>
          </p:nvPicPr>
          <p:blipFill>
            <a:blip r:embed="rId8" cstate="email">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9536079" y="1435396"/>
              <a:ext cx="903762" cy="2239966"/>
            </a:xfrm>
            <a:prstGeom prst="rect">
              <a:avLst/>
            </a:prstGeom>
            <a:effectLst>
              <a:reflection stA="50000" endPos="25000" dir="5400000" sy="-100000" algn="bl" rotWithShape="0"/>
            </a:effectLst>
          </p:spPr>
        </p:pic>
      </p:grpSp>
      <p:sp>
        <p:nvSpPr>
          <p:cNvPr id="38" name="Rectangle 25"/>
          <p:cNvSpPr/>
          <p:nvPr/>
        </p:nvSpPr>
        <p:spPr>
          <a:xfrm>
            <a:off x="1188955" y="3936111"/>
            <a:ext cx="1682432" cy="276999"/>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lgn="ctr">
              <a:defRPr/>
            </a:pPr>
            <a:r>
              <a:rPr lang="ko-KR" altLang="en-US" sz="1200" b="1" kern="0" smtClean="0">
                <a:solidFill>
                  <a:srgbClr val="2D2D8A">
                    <a:lumMod val="50000"/>
                  </a:srgbClr>
                </a:solidFill>
                <a:latin typeface="나눔명조" panose="02020603020101020101" pitchFamily="18" charset="-127"/>
                <a:ea typeface="나눔명조" panose="02020603020101020101" pitchFamily="18" charset="-127"/>
              </a:rPr>
              <a:t>서비스장비</a:t>
            </a:r>
            <a:r>
              <a:rPr lang="en-US" altLang="ko-KR" sz="1200" b="1" kern="0" dirty="0" smtClean="0">
                <a:solidFill>
                  <a:srgbClr val="2D2D8A">
                    <a:lumMod val="50000"/>
                  </a:srgbClr>
                </a:solidFill>
                <a:latin typeface="나눔명조" panose="02020603020101020101" pitchFamily="18" charset="-127"/>
                <a:ea typeface="나눔명조" panose="02020603020101020101" pitchFamily="18" charset="-127"/>
              </a:rPr>
              <a:t>/IT</a:t>
            </a:r>
            <a:r>
              <a:rPr lang="ko-KR" altLang="en-US" sz="1200" b="1" kern="0" smtClean="0">
                <a:solidFill>
                  <a:srgbClr val="2D2D8A">
                    <a:lumMod val="50000"/>
                  </a:srgbClr>
                </a:solidFill>
                <a:latin typeface="나눔명조" panose="02020603020101020101" pitchFamily="18" charset="-127"/>
                <a:ea typeface="나눔명조" panose="02020603020101020101" pitchFamily="18" charset="-127"/>
              </a:rPr>
              <a:t>인프라</a:t>
            </a:r>
            <a:endParaRPr lang="en-US" altLang="ko-KR" sz="1200" b="1" kern="0" dirty="0">
              <a:solidFill>
                <a:srgbClr val="2D2D8A">
                  <a:lumMod val="50000"/>
                </a:srgbClr>
              </a:solidFill>
              <a:latin typeface="나눔명조" panose="02020603020101020101" pitchFamily="18" charset="-127"/>
              <a:ea typeface="나눔명조" panose="02020603020101020101" pitchFamily="18" charset="-127"/>
            </a:endParaRPr>
          </a:p>
        </p:txBody>
      </p:sp>
      <p:sp>
        <p:nvSpPr>
          <p:cNvPr id="39" name="Rectangle 25"/>
          <p:cNvSpPr/>
          <p:nvPr/>
        </p:nvSpPr>
        <p:spPr>
          <a:xfrm>
            <a:off x="3925259" y="3936111"/>
            <a:ext cx="1368152" cy="276999"/>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lgn="ctr">
              <a:defRPr/>
            </a:pPr>
            <a:r>
              <a:rPr lang="ko-KR" altLang="en-US" sz="1200" b="1" kern="0" dirty="0" smtClean="0">
                <a:solidFill>
                  <a:srgbClr val="2D2D8A">
                    <a:lumMod val="50000"/>
                  </a:srgbClr>
                </a:solidFill>
                <a:latin typeface="나눔명조" panose="02020603020101020101" pitchFamily="18" charset="-127"/>
                <a:ea typeface="나눔명조" panose="02020603020101020101" pitchFamily="18" charset="-127"/>
              </a:rPr>
              <a:t>스플렁크</a:t>
            </a:r>
            <a:r>
              <a:rPr lang="en-US" altLang="ko-KR" sz="1200" b="1" kern="0" dirty="0" smtClean="0">
                <a:solidFill>
                  <a:srgbClr val="2D2D8A">
                    <a:lumMod val="50000"/>
                  </a:srgbClr>
                </a:solidFill>
                <a:latin typeface="나눔명조" panose="02020603020101020101" pitchFamily="18" charset="-127"/>
                <a:ea typeface="나눔명조" panose="02020603020101020101" pitchFamily="18" charset="-127"/>
              </a:rPr>
              <a:t> </a:t>
            </a:r>
            <a:r>
              <a:rPr lang="ko-KR" altLang="en-US" sz="1200" b="1" kern="0" dirty="0" smtClean="0">
                <a:solidFill>
                  <a:srgbClr val="2D2D8A">
                    <a:lumMod val="50000"/>
                  </a:srgbClr>
                </a:solidFill>
                <a:latin typeface="나눔명조" panose="02020603020101020101" pitchFamily="18" charset="-127"/>
                <a:ea typeface="나눔명조" panose="02020603020101020101" pitchFamily="18" charset="-127"/>
              </a:rPr>
              <a:t>서버</a:t>
            </a:r>
            <a:endParaRPr lang="en-US" altLang="ko-KR" sz="1200" b="1" kern="0" dirty="0" smtClean="0">
              <a:solidFill>
                <a:srgbClr val="2D2D8A">
                  <a:lumMod val="50000"/>
                </a:srgbClr>
              </a:solidFill>
              <a:latin typeface="나눔명조" panose="02020603020101020101" pitchFamily="18" charset="-127"/>
              <a:ea typeface="나눔명조" panose="02020603020101020101" pitchFamily="18" charset="-127"/>
            </a:endParaRPr>
          </a:p>
        </p:txBody>
      </p:sp>
      <p:sp>
        <p:nvSpPr>
          <p:cNvPr id="40" name="Rectangle 25"/>
          <p:cNvSpPr/>
          <p:nvPr/>
        </p:nvSpPr>
        <p:spPr>
          <a:xfrm>
            <a:off x="6589555" y="3936111"/>
            <a:ext cx="1368152" cy="276999"/>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lgn="ctr">
              <a:defRPr/>
            </a:pPr>
            <a:r>
              <a:rPr lang="ko-KR" altLang="en-US" sz="1200" b="1" kern="0" dirty="0" smtClean="0">
                <a:solidFill>
                  <a:srgbClr val="2D2D8A">
                    <a:lumMod val="50000"/>
                  </a:srgbClr>
                </a:solidFill>
                <a:latin typeface="나눔명조" panose="02020603020101020101" pitchFamily="18" charset="-127"/>
                <a:ea typeface="나눔명조" panose="02020603020101020101" pitchFamily="18" charset="-127"/>
              </a:rPr>
              <a:t>통합관제화면</a:t>
            </a:r>
            <a:endParaRPr lang="en-US" altLang="ko-KR" sz="1200" b="1" kern="0" dirty="0" smtClean="0">
              <a:solidFill>
                <a:srgbClr val="2D2D8A">
                  <a:lumMod val="50000"/>
                </a:srgbClr>
              </a:solidFill>
              <a:latin typeface="나눔명조" panose="02020603020101020101" pitchFamily="18" charset="-127"/>
              <a:ea typeface="나눔명조" panose="02020603020101020101" pitchFamily="18" charset="-127"/>
            </a:endParaRPr>
          </a:p>
        </p:txBody>
      </p:sp>
      <p:sp>
        <p:nvSpPr>
          <p:cNvPr id="43" name="직사각형 404"/>
          <p:cNvSpPr>
            <a:spLocks noChangeArrowheads="1"/>
          </p:cNvSpPr>
          <p:nvPr/>
        </p:nvSpPr>
        <p:spPr bwMode="auto">
          <a:xfrm>
            <a:off x="5110368" y="4501290"/>
            <a:ext cx="921221" cy="272415"/>
          </a:xfrm>
          <a:prstGeom prst="roundRect">
            <a:avLst>
              <a:gd name="adj" fmla="val 16667"/>
            </a:avLst>
          </a:prstGeom>
          <a:solidFill>
            <a:schemeClr val="accent6">
              <a:lumMod val="60000"/>
              <a:lumOff val="40000"/>
            </a:schemeClr>
          </a:solidFill>
          <a:ln w="19050">
            <a:solidFill>
              <a:schemeClr val="accent6">
                <a:lumMod val="75000"/>
              </a:schemeClr>
            </a:solidFill>
            <a:miter lim="800000"/>
            <a:headEnd/>
            <a:tailEnd/>
          </a:ln>
        </p:spPr>
        <p:txBody>
          <a:bodyPr wrap="square" lIns="0" rIns="0"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sz="1000" b="1" dirty="0" smtClean="0">
                <a:latin typeface="나눔명조" panose="02020603020101020101" pitchFamily="18" charset="-127"/>
                <a:ea typeface="나눔명조" panose="02020603020101020101" pitchFamily="18" charset="-127"/>
              </a:rPr>
              <a:t>정형 화면</a:t>
            </a:r>
            <a:endParaRPr lang="ko-KR" altLang="ko-KR" sz="1000" b="1" dirty="0">
              <a:latin typeface="나눔명조" panose="02020603020101020101" pitchFamily="18" charset="-127"/>
              <a:ea typeface="나눔명조" panose="02020603020101020101" pitchFamily="18" charset="-127"/>
            </a:endParaRPr>
          </a:p>
        </p:txBody>
      </p:sp>
      <p:sp>
        <p:nvSpPr>
          <p:cNvPr id="44" name="직사각형 404"/>
          <p:cNvSpPr>
            <a:spLocks noChangeArrowheads="1"/>
          </p:cNvSpPr>
          <p:nvPr/>
        </p:nvSpPr>
        <p:spPr bwMode="auto">
          <a:xfrm>
            <a:off x="5098827" y="4186269"/>
            <a:ext cx="921221" cy="272415"/>
          </a:xfrm>
          <a:prstGeom prst="roundRect">
            <a:avLst>
              <a:gd name="adj" fmla="val 16667"/>
            </a:avLst>
          </a:prstGeom>
          <a:solidFill>
            <a:schemeClr val="accent6">
              <a:lumMod val="60000"/>
              <a:lumOff val="40000"/>
            </a:schemeClr>
          </a:solidFill>
          <a:ln w="19050">
            <a:solidFill>
              <a:schemeClr val="accent6">
                <a:lumMod val="75000"/>
              </a:schemeClr>
            </a:solidFill>
            <a:miter lim="800000"/>
            <a:headEnd/>
            <a:tailEnd/>
          </a:ln>
        </p:spPr>
        <p:txBody>
          <a:bodyPr wrap="square" lIns="0" rIns="0"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sz="1000" b="1" dirty="0" smtClean="0">
                <a:latin typeface="나눔명조" panose="02020603020101020101" pitchFamily="18" charset="-127"/>
                <a:ea typeface="나눔명조" panose="02020603020101020101" pitchFamily="18" charset="-127"/>
              </a:rPr>
              <a:t>맞춤형 화면</a:t>
            </a:r>
            <a:endParaRPr lang="ko-KR" altLang="ko-KR" sz="1000" b="1" dirty="0">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40655843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dirty="0" smtClean="0">
                <a:latin typeface="나눔명조" panose="02020603020101020101" pitchFamily="18" charset="-127"/>
                <a:ea typeface="나눔명조" panose="02020603020101020101" pitchFamily="18" charset="-127"/>
              </a:rPr>
              <a:t>예상 상세 견적</a:t>
            </a:r>
            <a:endParaRPr lang="en-US" dirty="0">
              <a:latin typeface="나눔명조" panose="02020603020101020101" pitchFamily="18" charset="-127"/>
              <a:ea typeface="나눔명조" panose="02020603020101020101" pitchFamily="18" charset="-127"/>
            </a:endParaRPr>
          </a:p>
        </p:txBody>
      </p:sp>
      <p:sp>
        <p:nvSpPr>
          <p:cNvPr id="5" name="Text Placeholder 4"/>
          <p:cNvSpPr>
            <a:spLocks noGrp="1"/>
          </p:cNvSpPr>
          <p:nvPr>
            <p:ph type="body" sz="quarter" idx="13"/>
          </p:nvPr>
        </p:nvSpPr>
        <p:spPr/>
        <p:txBody>
          <a:bodyPr/>
          <a:lstStyle/>
          <a:p>
            <a:r>
              <a:rPr lang="en-US" altLang="ko-KR" dirty="0" smtClean="0">
                <a:latin typeface="나눔명조" panose="02020603020101020101" pitchFamily="18" charset="-127"/>
                <a:ea typeface="나눔명조" panose="02020603020101020101" pitchFamily="18" charset="-127"/>
              </a:rPr>
              <a:t>6. </a:t>
            </a:r>
            <a:r>
              <a:rPr lang="ko-KR" altLang="en-US" smtClean="0">
                <a:latin typeface="나눔명조" panose="02020603020101020101" pitchFamily="18" charset="-127"/>
                <a:ea typeface="나눔명조" panose="02020603020101020101" pitchFamily="18" charset="-127"/>
              </a:rPr>
              <a:t>예상 구축금액</a:t>
            </a:r>
            <a:endParaRPr lang="en-US" dirty="0">
              <a:latin typeface="나눔명조" panose="02020603020101020101" pitchFamily="18" charset="-127"/>
              <a:ea typeface="나눔명조" panose="02020603020101020101" pitchFamily="18" charset="-127"/>
            </a:endParaRPr>
          </a:p>
        </p:txBody>
      </p:sp>
      <p:sp>
        <p:nvSpPr>
          <p:cNvPr id="11" name="Content Placeholder 9"/>
          <p:cNvSpPr>
            <a:spLocks noGrp="1"/>
          </p:cNvSpPr>
          <p:nvPr>
            <p:ph sz="quarter" idx="15"/>
          </p:nvPr>
        </p:nvSpPr>
        <p:spPr>
          <a:xfrm>
            <a:off x="369277" y="1025917"/>
            <a:ext cx="9139908" cy="1095547"/>
          </a:xfrm>
          <a:prstGeom prst="rect">
            <a:avLst/>
          </a:prstGeom>
        </p:spPr>
        <p:txBody>
          <a:bodyPr/>
          <a:lstStyle/>
          <a:p>
            <a:pPr>
              <a:lnSpc>
                <a:spcPct val="110000"/>
              </a:lnSpc>
            </a:pPr>
            <a:r>
              <a:rPr lang="ko-KR" altLang="en-US" dirty="0" smtClean="0">
                <a:latin typeface="나눔명조" panose="02020603020101020101" pitchFamily="18" charset="-127"/>
                <a:ea typeface="나눔명조" panose="02020603020101020101" pitchFamily="18" charset="-127"/>
              </a:rPr>
              <a:t>상세견적</a:t>
            </a:r>
            <a:endParaRPr lang="en-US" altLang="ko-KR" sz="1400" dirty="0" smtClean="0">
              <a:latin typeface="나눔명조" panose="02020603020101020101" pitchFamily="18" charset="-127"/>
              <a:ea typeface="나눔명조" panose="02020603020101020101" pitchFamily="18" charset="-127"/>
            </a:endParaRPr>
          </a:p>
        </p:txBody>
      </p:sp>
      <p:graphicFrame>
        <p:nvGraphicFramePr>
          <p:cNvPr id="12" name="표 11"/>
          <p:cNvGraphicFramePr>
            <a:graphicFrameLocks noGrp="1"/>
          </p:cNvGraphicFramePr>
          <p:nvPr>
            <p:extLst>
              <p:ext uri="{D42A27DB-BD31-4B8C-83A1-F6EECF244321}">
                <p14:modId xmlns:p14="http://schemas.microsoft.com/office/powerpoint/2010/main" val="3093798012"/>
              </p:ext>
            </p:extLst>
          </p:nvPr>
        </p:nvGraphicFramePr>
        <p:xfrm>
          <a:off x="458305" y="1462853"/>
          <a:ext cx="9004672" cy="2498443"/>
        </p:xfrm>
        <a:graphic>
          <a:graphicData uri="http://schemas.openxmlformats.org/drawingml/2006/table">
            <a:tbl>
              <a:tblPr firstRow="1" bandRow="1">
                <a:tableStyleId>{5C22544A-7EE6-4342-B048-85BDC9FD1C3A}</a:tableStyleId>
              </a:tblPr>
              <a:tblGrid>
                <a:gridCol w="646430"/>
                <a:gridCol w="1551432"/>
                <a:gridCol w="4297526"/>
                <a:gridCol w="552893"/>
                <a:gridCol w="903767"/>
                <a:gridCol w="1052624"/>
              </a:tblGrid>
              <a:tr h="339443">
                <a:tc gridSpan="2">
                  <a:txBody>
                    <a:bodyPr/>
                    <a:lstStyle/>
                    <a:p>
                      <a:pPr algn="ctr" latinLnBrk="1"/>
                      <a:r>
                        <a:rPr lang="ko-KR" altLang="en-US" sz="1400" dirty="0" smtClean="0">
                          <a:solidFill>
                            <a:schemeClr val="tx1"/>
                          </a:solidFill>
                          <a:latin typeface="나눔명조" panose="02020603020101020101" pitchFamily="18" charset="-127"/>
                          <a:ea typeface="나눔명조" panose="02020603020101020101" pitchFamily="18" charset="-127"/>
                        </a:rPr>
                        <a:t>구분</a:t>
                      </a:r>
                      <a:endParaRPr lang="ko-KR" altLang="en-US" sz="1400" dirty="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1600" dirty="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400" dirty="0" smtClean="0">
                          <a:solidFill>
                            <a:schemeClr val="tx1"/>
                          </a:solidFill>
                          <a:latin typeface="나눔명조" panose="02020603020101020101" pitchFamily="18" charset="-127"/>
                          <a:ea typeface="나눔명조" panose="02020603020101020101" pitchFamily="18" charset="-127"/>
                        </a:rPr>
                        <a:t>모델</a:t>
                      </a:r>
                      <a:endParaRPr lang="ko-KR" altLang="en-US" sz="1400" dirty="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400" dirty="0" smtClean="0">
                          <a:solidFill>
                            <a:schemeClr val="tx1"/>
                          </a:solidFill>
                          <a:latin typeface="나눔명조" panose="02020603020101020101" pitchFamily="18" charset="-127"/>
                          <a:ea typeface="나눔명조" panose="02020603020101020101" pitchFamily="18" charset="-127"/>
                        </a:rPr>
                        <a:t>대수</a:t>
                      </a:r>
                      <a:endParaRPr lang="ko-KR" altLang="en-US" sz="1400" dirty="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400" dirty="0" smtClean="0">
                          <a:solidFill>
                            <a:schemeClr val="tx1"/>
                          </a:solidFill>
                          <a:latin typeface="나눔명조" panose="02020603020101020101" pitchFamily="18" charset="-127"/>
                          <a:ea typeface="나눔명조" panose="02020603020101020101" pitchFamily="18" charset="-127"/>
                        </a:rPr>
                        <a:t>단가</a:t>
                      </a:r>
                      <a:endParaRPr lang="ko-KR" altLang="en-US" sz="1400" dirty="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400" dirty="0" smtClean="0">
                          <a:solidFill>
                            <a:schemeClr val="tx1"/>
                          </a:solidFill>
                          <a:latin typeface="나눔명조" panose="02020603020101020101" pitchFamily="18" charset="-127"/>
                          <a:ea typeface="나눔명조" panose="02020603020101020101" pitchFamily="18" charset="-127"/>
                        </a:rPr>
                        <a:t>공급가</a:t>
                      </a:r>
                      <a:endParaRPr lang="ko-KR" altLang="en-US" sz="1400" dirty="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l" latinLnBrk="1"/>
                      <a:r>
                        <a:rPr lang="en-US" altLang="ko-KR" sz="1400" dirty="0" smtClean="0">
                          <a:solidFill>
                            <a:schemeClr val="tx1"/>
                          </a:solidFill>
                          <a:latin typeface="나눔명조" panose="02020603020101020101" pitchFamily="18" charset="-127"/>
                          <a:ea typeface="나눔명조" panose="02020603020101020101" pitchFamily="18" charset="-127"/>
                        </a:rPr>
                        <a:t>H/W</a:t>
                      </a:r>
                      <a:endParaRPr lang="ko-KR" altLang="en-US" sz="1400">
                        <a:solidFill>
                          <a:schemeClr val="tx1"/>
                        </a:solidFill>
                        <a:latin typeface="나눔명조" panose="02020603020101020101" pitchFamily="18" charset="-127"/>
                        <a:ea typeface="나눔명조" panose="02020603020101020101" pitchFamily="18" charset="-127"/>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ko-KR" altLang="en-US" sz="1400" dirty="0" smtClean="0">
                          <a:solidFill>
                            <a:schemeClr val="tx1"/>
                          </a:solidFill>
                          <a:latin typeface="나눔명조" panose="02020603020101020101" pitchFamily="18" charset="-127"/>
                          <a:ea typeface="나눔명조" panose="02020603020101020101" pitchFamily="18" charset="-127"/>
                        </a:rPr>
                        <a:t>서버</a:t>
                      </a:r>
                      <a:endParaRPr lang="ko-KR" altLang="en-US" sz="1400" dirty="0">
                        <a:solidFill>
                          <a:schemeClr val="tx1"/>
                        </a:solidFill>
                        <a:latin typeface="나눔명조" panose="02020603020101020101" pitchFamily="18" charset="-127"/>
                        <a:ea typeface="나눔명조" panose="02020603020101020101" pitchFamily="18" charset="-127"/>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57765" rtl="0" eaLnBrk="1" fontAlgn="auto" latinLnBrk="1" hangingPunct="1">
                        <a:lnSpc>
                          <a:spcPct val="100000"/>
                        </a:lnSpc>
                        <a:spcBef>
                          <a:spcPts val="0"/>
                        </a:spcBef>
                        <a:spcAft>
                          <a:spcPts val="0"/>
                        </a:spcAft>
                        <a:buClrTx/>
                        <a:buSzTx/>
                        <a:buFontTx/>
                        <a:buNone/>
                        <a:tabLst/>
                        <a:defRPr/>
                      </a:pPr>
                      <a:r>
                        <a:rPr lang="en-US" altLang="ko-KR" sz="1400" dirty="0" smtClean="0">
                          <a:latin typeface="나눔명조" panose="02020603020101020101" pitchFamily="18" charset="-127"/>
                          <a:ea typeface="나눔명조" panose="02020603020101020101" pitchFamily="18" charset="-127"/>
                        </a:rPr>
                        <a:t>Intel 2.5GHz 2P12C, 32GB MEM, 4.5TB * 2 HDD</a:t>
                      </a:r>
                      <a:endParaRPr lang="ko-KR" altLang="en-US" sz="1400" smtClean="0">
                        <a:latin typeface="나눔명조" panose="02020603020101020101" pitchFamily="18" charset="-127"/>
                        <a:ea typeface="나눔명조" panose="02020603020101020101" pitchFamily="18" charset="-127"/>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dirty="0" smtClean="0">
                          <a:solidFill>
                            <a:schemeClr val="tx1"/>
                          </a:solidFill>
                          <a:latin typeface="나눔명조" panose="02020603020101020101" pitchFamily="18" charset="-127"/>
                          <a:ea typeface="나눔명조" panose="02020603020101020101" pitchFamily="18" charset="-127"/>
                        </a:rPr>
                        <a:t>2</a:t>
                      </a:r>
                      <a:endParaRPr lang="ko-KR" altLang="en-US" sz="1400" dirty="0">
                        <a:solidFill>
                          <a:schemeClr val="tx1"/>
                        </a:solidFill>
                        <a:latin typeface="나눔명조" panose="02020603020101020101" pitchFamily="18" charset="-127"/>
                        <a:ea typeface="나눔명조" panose="02020603020101020101" pitchFamily="18" charset="-127"/>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dirty="0" smtClean="0">
                          <a:solidFill>
                            <a:schemeClr val="tx1"/>
                          </a:solidFill>
                          <a:latin typeface="나눔명조" panose="02020603020101020101" pitchFamily="18" charset="-127"/>
                          <a:ea typeface="나눔명조" panose="02020603020101020101" pitchFamily="18" charset="-127"/>
                        </a:rPr>
                        <a:t>18</a:t>
                      </a:r>
                      <a:endParaRPr lang="ko-KR" altLang="en-US" sz="1400" dirty="0">
                        <a:solidFill>
                          <a:schemeClr val="tx1"/>
                        </a:solidFill>
                        <a:latin typeface="나눔명조" panose="02020603020101020101" pitchFamily="18" charset="-127"/>
                        <a:ea typeface="나눔명조" panose="02020603020101020101" pitchFamily="18" charset="-127"/>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dirty="0" smtClean="0">
                          <a:solidFill>
                            <a:schemeClr val="tx1"/>
                          </a:solidFill>
                          <a:latin typeface="나눔명조" panose="02020603020101020101" pitchFamily="18" charset="-127"/>
                          <a:ea typeface="나눔명조" panose="02020603020101020101" pitchFamily="18" charset="-127"/>
                        </a:rPr>
                        <a:t>18</a:t>
                      </a:r>
                      <a:endParaRPr lang="ko-KR" altLang="en-US" sz="1400" dirty="0">
                        <a:solidFill>
                          <a:schemeClr val="tx1"/>
                        </a:solidFill>
                        <a:latin typeface="나눔명조" panose="02020603020101020101" pitchFamily="18" charset="-127"/>
                        <a:ea typeface="나눔명조" panose="02020603020101020101" pitchFamily="18" charset="-127"/>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0">
                <a:tc rowSpan="4">
                  <a:txBody>
                    <a:bodyPr/>
                    <a:lstStyle/>
                    <a:p>
                      <a:pPr algn="l" latinLnBrk="1"/>
                      <a:r>
                        <a:rPr lang="en-US" altLang="ko-KR" sz="1400" dirty="0" smtClean="0">
                          <a:solidFill>
                            <a:schemeClr val="tx1"/>
                          </a:solidFill>
                          <a:latin typeface="나눔명조" panose="02020603020101020101" pitchFamily="18" charset="-127"/>
                          <a:ea typeface="나눔명조" panose="02020603020101020101" pitchFamily="18" charset="-127"/>
                        </a:rPr>
                        <a:t>S/W</a:t>
                      </a:r>
                      <a:endParaRPr lang="ko-KR" altLang="en-US" sz="1400">
                        <a:solidFill>
                          <a:schemeClr val="tx1"/>
                        </a:solidFill>
                        <a:latin typeface="나눔명조" panose="02020603020101020101" pitchFamily="18" charset="-127"/>
                        <a:ea typeface="나눔명조" panose="02020603020101020101" pitchFamily="18" charset="-127"/>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en-US" altLang="ko-KR" sz="1400" dirty="0" smtClean="0">
                          <a:solidFill>
                            <a:schemeClr val="tx1"/>
                          </a:solidFill>
                          <a:latin typeface="나눔명조" panose="02020603020101020101" pitchFamily="18" charset="-127"/>
                          <a:ea typeface="나눔명조" panose="02020603020101020101" pitchFamily="18" charset="-127"/>
                        </a:rPr>
                        <a:t>Splunk</a:t>
                      </a:r>
                      <a:endParaRPr lang="ko-KR" altLang="en-US" sz="1400">
                        <a:solidFill>
                          <a:schemeClr val="tx1"/>
                        </a:solidFill>
                        <a:latin typeface="나눔명조" panose="02020603020101020101" pitchFamily="18" charset="-127"/>
                        <a:ea typeface="나눔명조" panose="02020603020101020101" pitchFamily="18" charset="-127"/>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en-US" altLang="ko-KR" sz="1400" dirty="0" smtClean="0">
                          <a:solidFill>
                            <a:schemeClr val="tx1"/>
                          </a:solidFill>
                          <a:latin typeface="나눔명조" panose="02020603020101020101" pitchFamily="18" charset="-127"/>
                          <a:ea typeface="나눔명조" panose="02020603020101020101" pitchFamily="18" charset="-127"/>
                        </a:rPr>
                        <a:t>20GB Index volume Lic,</a:t>
                      </a:r>
                      <a:endParaRPr lang="ko-KR" altLang="en-US" sz="1400" dirty="0">
                        <a:solidFill>
                          <a:schemeClr val="tx1"/>
                        </a:solidFill>
                        <a:latin typeface="나눔명조" panose="02020603020101020101" pitchFamily="18" charset="-127"/>
                        <a:ea typeface="나눔명조" panose="02020603020101020101" pitchFamily="18" charset="-127"/>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dirty="0" smtClean="0">
                          <a:solidFill>
                            <a:schemeClr val="tx1"/>
                          </a:solidFill>
                          <a:latin typeface="나눔명조" panose="02020603020101020101" pitchFamily="18" charset="-127"/>
                          <a:ea typeface="나눔명조" panose="02020603020101020101" pitchFamily="18" charset="-127"/>
                        </a:rPr>
                        <a:t>1</a:t>
                      </a:r>
                      <a:endParaRPr lang="ko-KR" altLang="en-US" sz="1400" dirty="0">
                        <a:solidFill>
                          <a:schemeClr val="tx1"/>
                        </a:solidFill>
                        <a:latin typeface="나눔명조" panose="02020603020101020101" pitchFamily="18" charset="-127"/>
                        <a:ea typeface="나눔명조" panose="02020603020101020101" pitchFamily="18" charset="-127"/>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dirty="0" smtClean="0">
                          <a:solidFill>
                            <a:schemeClr val="tx1"/>
                          </a:solidFill>
                          <a:latin typeface="나눔명조" panose="02020603020101020101" pitchFamily="18" charset="-127"/>
                          <a:ea typeface="나눔명조" panose="02020603020101020101" pitchFamily="18" charset="-127"/>
                        </a:rPr>
                        <a:t>186</a:t>
                      </a:r>
                      <a:endParaRPr lang="ko-KR" altLang="en-US" sz="1400" dirty="0">
                        <a:solidFill>
                          <a:schemeClr val="tx1"/>
                        </a:solidFill>
                        <a:latin typeface="나눔명조" panose="02020603020101020101" pitchFamily="18" charset="-127"/>
                        <a:ea typeface="나눔명조" panose="02020603020101020101" pitchFamily="18" charset="-127"/>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dirty="0" smtClean="0">
                          <a:solidFill>
                            <a:schemeClr val="tx1"/>
                          </a:solidFill>
                          <a:latin typeface="나눔명조" panose="02020603020101020101" pitchFamily="18" charset="-127"/>
                          <a:ea typeface="나눔명조" panose="02020603020101020101" pitchFamily="18" charset="-127"/>
                        </a:rPr>
                        <a:t>186</a:t>
                      </a:r>
                      <a:endParaRPr lang="ko-KR" altLang="en-US" sz="1400" dirty="0">
                        <a:solidFill>
                          <a:schemeClr val="tx1"/>
                        </a:solidFill>
                        <a:latin typeface="나눔명조" panose="02020603020101020101" pitchFamily="18" charset="-127"/>
                        <a:ea typeface="나눔명조" panose="02020603020101020101" pitchFamily="18" charset="-127"/>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vMerge="1">
                  <a:txBody>
                    <a:bodyPr/>
                    <a:lstStyle/>
                    <a:p>
                      <a:pPr latinLnBrk="1"/>
                      <a:endParaRPr lang="ko-KR" altLang="en-US"/>
                    </a:p>
                  </a:txBody>
                  <a:tcPr/>
                </a:tc>
                <a:tc>
                  <a:txBody>
                    <a:bodyPr/>
                    <a:lstStyle/>
                    <a:p>
                      <a:pPr algn="l" latinLnBrk="1"/>
                      <a:r>
                        <a:rPr lang="ko-KR" altLang="en-US" sz="1400" dirty="0" smtClean="0">
                          <a:solidFill>
                            <a:schemeClr val="tx1"/>
                          </a:solidFill>
                          <a:latin typeface="나눔명조" panose="02020603020101020101" pitchFamily="18" charset="-127"/>
                          <a:ea typeface="나눔명조" panose="02020603020101020101" pitchFamily="18" charset="-127"/>
                        </a:rPr>
                        <a:t>컨설팅</a:t>
                      </a:r>
                      <a:endParaRPr lang="ko-KR" altLang="en-US" sz="1400" dirty="0">
                        <a:solidFill>
                          <a:schemeClr val="tx1"/>
                        </a:solidFill>
                        <a:latin typeface="나눔명조" panose="02020603020101020101" pitchFamily="18" charset="-127"/>
                        <a:ea typeface="나눔명조" panose="02020603020101020101" pitchFamily="18" charset="-127"/>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ko-KR" altLang="en-US" sz="1400" dirty="0" smtClean="0">
                          <a:solidFill>
                            <a:schemeClr val="tx1"/>
                          </a:solidFill>
                          <a:latin typeface="나눔명조" panose="02020603020101020101" pitchFamily="18" charset="-127"/>
                          <a:ea typeface="나눔명조" panose="02020603020101020101" pitchFamily="18" charset="-127"/>
                        </a:rPr>
                        <a:t>데이터수집분석 및 컨설팅</a:t>
                      </a:r>
                      <a:endParaRPr lang="ko-KR" altLang="en-US" sz="1400" dirty="0">
                        <a:solidFill>
                          <a:schemeClr val="tx1"/>
                        </a:solidFill>
                        <a:latin typeface="나눔명조" panose="02020603020101020101" pitchFamily="18" charset="-127"/>
                        <a:ea typeface="나눔명조" panose="02020603020101020101" pitchFamily="18" charset="-127"/>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dirty="0" smtClean="0">
                          <a:solidFill>
                            <a:schemeClr val="tx1"/>
                          </a:solidFill>
                          <a:latin typeface="나눔명조" panose="02020603020101020101" pitchFamily="18" charset="-127"/>
                          <a:ea typeface="나눔명조" panose="02020603020101020101" pitchFamily="18" charset="-127"/>
                        </a:rPr>
                        <a:t>2</a:t>
                      </a:r>
                      <a:endParaRPr lang="ko-KR" altLang="en-US" sz="1400" dirty="0">
                        <a:solidFill>
                          <a:schemeClr val="tx1"/>
                        </a:solidFill>
                        <a:latin typeface="나눔명조" panose="02020603020101020101" pitchFamily="18" charset="-127"/>
                        <a:ea typeface="나눔명조" panose="02020603020101020101" pitchFamily="18" charset="-127"/>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dirty="0" smtClean="0">
                          <a:solidFill>
                            <a:schemeClr val="tx1"/>
                          </a:solidFill>
                          <a:latin typeface="나눔명조" panose="02020603020101020101" pitchFamily="18" charset="-127"/>
                          <a:ea typeface="나눔명조" panose="02020603020101020101" pitchFamily="18" charset="-127"/>
                        </a:rPr>
                        <a:t>16</a:t>
                      </a:r>
                      <a:endParaRPr lang="ko-KR" altLang="en-US" sz="1400" dirty="0">
                        <a:solidFill>
                          <a:schemeClr val="tx1"/>
                        </a:solidFill>
                        <a:latin typeface="나눔명조" panose="02020603020101020101" pitchFamily="18" charset="-127"/>
                        <a:ea typeface="나눔명조" panose="02020603020101020101" pitchFamily="18" charset="-127"/>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dirty="0" smtClean="0">
                          <a:solidFill>
                            <a:schemeClr val="tx1"/>
                          </a:solidFill>
                          <a:latin typeface="나눔명조" panose="02020603020101020101" pitchFamily="18" charset="-127"/>
                          <a:ea typeface="나눔명조" panose="02020603020101020101" pitchFamily="18" charset="-127"/>
                        </a:rPr>
                        <a:t>32</a:t>
                      </a:r>
                      <a:endParaRPr lang="ko-KR" altLang="en-US" sz="1400" dirty="0">
                        <a:solidFill>
                          <a:schemeClr val="tx1"/>
                        </a:solidFill>
                        <a:latin typeface="나눔명조" panose="02020603020101020101" pitchFamily="18" charset="-127"/>
                        <a:ea typeface="나눔명조" panose="02020603020101020101" pitchFamily="18" charset="-127"/>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vMerge="1">
                  <a:txBody>
                    <a:bodyPr/>
                    <a:lstStyle/>
                    <a:p>
                      <a:pPr latinLnBrk="1"/>
                      <a:endParaRPr lang="ko-KR" altLang="en-US"/>
                    </a:p>
                  </a:txBody>
                  <a:tcPr/>
                </a:tc>
                <a:tc>
                  <a:txBody>
                    <a:bodyPr/>
                    <a:lstStyle/>
                    <a:p>
                      <a:pPr algn="l" latinLnBrk="1"/>
                      <a:r>
                        <a:rPr lang="ko-KR" altLang="en-US" sz="1400" smtClean="0">
                          <a:solidFill>
                            <a:schemeClr val="tx1"/>
                          </a:solidFill>
                          <a:latin typeface="나눔명조" panose="02020603020101020101" pitchFamily="18" charset="-127"/>
                          <a:ea typeface="나눔명조" panose="02020603020101020101" pitchFamily="18" charset="-127"/>
                        </a:rPr>
                        <a:t>커스터마이즈</a:t>
                      </a:r>
                      <a:endParaRPr lang="ko-KR" altLang="en-US" sz="1400" dirty="0">
                        <a:solidFill>
                          <a:schemeClr val="tx1"/>
                        </a:solidFill>
                        <a:latin typeface="나눔명조" panose="02020603020101020101" pitchFamily="18" charset="-127"/>
                        <a:ea typeface="나눔명조" panose="02020603020101020101" pitchFamily="18" charset="-127"/>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en-US" altLang="ko-KR" sz="1400" dirty="0" smtClean="0">
                          <a:solidFill>
                            <a:schemeClr val="tx1"/>
                          </a:solidFill>
                          <a:latin typeface="나눔명조" panose="02020603020101020101" pitchFamily="18" charset="-127"/>
                          <a:ea typeface="나눔명조" panose="02020603020101020101" pitchFamily="18" charset="-127"/>
                        </a:rPr>
                        <a:t>Splunk</a:t>
                      </a:r>
                      <a:r>
                        <a:rPr lang="ko-KR" altLang="en-US" sz="1400" smtClean="0">
                          <a:solidFill>
                            <a:schemeClr val="tx1"/>
                          </a:solidFill>
                          <a:latin typeface="나눔명조" panose="02020603020101020101" pitchFamily="18" charset="-127"/>
                          <a:ea typeface="나눔명조" panose="02020603020101020101" pitchFamily="18" charset="-127"/>
                        </a:rPr>
                        <a:t> </a:t>
                      </a:r>
                      <a:r>
                        <a:rPr lang="en-US" altLang="ko-KR" sz="1400" dirty="0" smtClean="0">
                          <a:solidFill>
                            <a:schemeClr val="tx1"/>
                          </a:solidFill>
                          <a:latin typeface="나눔명조" panose="02020603020101020101" pitchFamily="18" charset="-127"/>
                          <a:ea typeface="나눔명조" panose="02020603020101020101" pitchFamily="18" charset="-127"/>
                        </a:rPr>
                        <a:t>Operational Intelligence App SW Pack</a:t>
                      </a:r>
                      <a:endParaRPr lang="ko-KR" altLang="en-US" sz="1400" dirty="0">
                        <a:solidFill>
                          <a:schemeClr val="tx1"/>
                        </a:solidFill>
                        <a:latin typeface="나눔명조" panose="02020603020101020101" pitchFamily="18" charset="-127"/>
                        <a:ea typeface="나눔명조" panose="02020603020101020101" pitchFamily="18" charset="-127"/>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dirty="0" smtClean="0">
                          <a:solidFill>
                            <a:schemeClr val="tx1"/>
                          </a:solidFill>
                          <a:latin typeface="나눔명조" panose="02020603020101020101" pitchFamily="18" charset="-127"/>
                          <a:ea typeface="나눔명조" panose="02020603020101020101" pitchFamily="18" charset="-127"/>
                        </a:rPr>
                        <a:t>1</a:t>
                      </a:r>
                      <a:endParaRPr lang="ko-KR" altLang="en-US" sz="1400" dirty="0">
                        <a:solidFill>
                          <a:schemeClr val="tx1"/>
                        </a:solidFill>
                        <a:latin typeface="나눔명조" panose="02020603020101020101" pitchFamily="18" charset="-127"/>
                        <a:ea typeface="나눔명조" panose="02020603020101020101" pitchFamily="18" charset="-127"/>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dirty="0" smtClean="0">
                          <a:solidFill>
                            <a:schemeClr val="tx1"/>
                          </a:solidFill>
                          <a:latin typeface="나눔명조" panose="02020603020101020101" pitchFamily="18" charset="-127"/>
                          <a:ea typeface="나눔명조" panose="02020603020101020101" pitchFamily="18" charset="-127"/>
                        </a:rPr>
                        <a:t>40</a:t>
                      </a:r>
                      <a:endParaRPr lang="ko-KR" altLang="en-US" sz="1400" dirty="0">
                        <a:solidFill>
                          <a:schemeClr val="tx1"/>
                        </a:solidFill>
                        <a:latin typeface="나눔명조" panose="02020603020101020101" pitchFamily="18" charset="-127"/>
                        <a:ea typeface="나눔명조" panose="02020603020101020101" pitchFamily="18" charset="-127"/>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dirty="0" smtClean="0">
                          <a:solidFill>
                            <a:schemeClr val="tx1"/>
                          </a:solidFill>
                          <a:latin typeface="나눔명조" panose="02020603020101020101" pitchFamily="18" charset="-127"/>
                          <a:ea typeface="나눔명조" panose="02020603020101020101" pitchFamily="18" charset="-127"/>
                        </a:rPr>
                        <a:t>40</a:t>
                      </a:r>
                      <a:endParaRPr lang="ko-KR" altLang="en-US" sz="1400" dirty="0">
                        <a:solidFill>
                          <a:schemeClr val="tx1"/>
                        </a:solidFill>
                        <a:latin typeface="나눔명조" panose="02020603020101020101" pitchFamily="18" charset="-127"/>
                        <a:ea typeface="나눔명조" panose="02020603020101020101" pitchFamily="18" charset="-127"/>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vMerge="1">
                  <a:txBody>
                    <a:bodyPr/>
                    <a:lstStyle/>
                    <a:p>
                      <a:pPr latinLnBrk="1"/>
                      <a:endParaRPr lang="ko-KR" altLang="en-US" sz="1600" dirty="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en-US" altLang="ko-KR" sz="1400" dirty="0" smtClean="0">
                          <a:solidFill>
                            <a:schemeClr val="tx1"/>
                          </a:solidFill>
                          <a:latin typeface="나눔명조" panose="02020603020101020101" pitchFamily="18" charset="-127"/>
                          <a:ea typeface="나눔명조" panose="02020603020101020101" pitchFamily="18" charset="-127"/>
                        </a:rPr>
                        <a:t>WAS/Dashboard</a:t>
                      </a:r>
                      <a:endParaRPr lang="ko-KR" altLang="en-US" sz="1400" dirty="0">
                        <a:solidFill>
                          <a:schemeClr val="tx1"/>
                        </a:solidFill>
                        <a:latin typeface="나눔명조" panose="02020603020101020101" pitchFamily="18" charset="-127"/>
                        <a:ea typeface="나눔명조" panose="02020603020101020101" pitchFamily="18" charset="-127"/>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en-US" altLang="ko-KR" sz="1400" dirty="0" smtClean="0">
                          <a:solidFill>
                            <a:schemeClr val="tx1"/>
                          </a:solidFill>
                          <a:latin typeface="나눔명조" panose="02020603020101020101" pitchFamily="18" charset="-127"/>
                          <a:ea typeface="나눔명조" panose="02020603020101020101" pitchFamily="18" charset="-127"/>
                        </a:rPr>
                        <a:t>Formal</a:t>
                      </a:r>
                      <a:r>
                        <a:rPr lang="en-US" altLang="ko-KR" sz="1400" baseline="0" dirty="0" smtClean="0">
                          <a:solidFill>
                            <a:schemeClr val="tx1"/>
                          </a:solidFill>
                          <a:latin typeface="나눔명조" panose="02020603020101020101" pitchFamily="18" charset="-127"/>
                          <a:ea typeface="나눔명조" panose="02020603020101020101" pitchFamily="18" charset="-127"/>
                        </a:rPr>
                        <a:t> Dashboard </a:t>
                      </a:r>
                      <a:r>
                        <a:rPr lang="ko-KR" altLang="en-US" sz="1400" baseline="0" smtClean="0">
                          <a:solidFill>
                            <a:schemeClr val="tx1"/>
                          </a:solidFill>
                          <a:latin typeface="나눔명조" panose="02020603020101020101" pitchFamily="18" charset="-127"/>
                          <a:ea typeface="나눔명조" panose="02020603020101020101" pitchFamily="18" charset="-127"/>
                        </a:rPr>
                        <a:t>개발 </a:t>
                      </a:r>
                      <a:r>
                        <a:rPr lang="en-US" altLang="ko-KR" sz="1400" baseline="0" dirty="0" smtClean="0">
                          <a:solidFill>
                            <a:schemeClr val="tx1"/>
                          </a:solidFill>
                          <a:latin typeface="나눔명조" panose="02020603020101020101" pitchFamily="18" charset="-127"/>
                          <a:ea typeface="나눔명조" panose="02020603020101020101" pitchFamily="18" charset="-127"/>
                        </a:rPr>
                        <a:t>(</a:t>
                      </a:r>
                      <a:r>
                        <a:rPr lang="ko-KR" altLang="en-US" sz="1400" baseline="0" smtClean="0">
                          <a:solidFill>
                            <a:schemeClr val="tx1"/>
                          </a:solidFill>
                          <a:latin typeface="나눔명조" panose="02020603020101020101" pitchFamily="18" charset="-127"/>
                          <a:ea typeface="나눔명조" panose="02020603020101020101" pitchFamily="18" charset="-127"/>
                        </a:rPr>
                        <a:t>기획</a:t>
                      </a:r>
                      <a:r>
                        <a:rPr lang="en-US" altLang="ko-KR" sz="1400" baseline="0" dirty="0" smtClean="0">
                          <a:solidFill>
                            <a:schemeClr val="tx1"/>
                          </a:solidFill>
                          <a:latin typeface="나눔명조" panose="02020603020101020101" pitchFamily="18" charset="-127"/>
                          <a:ea typeface="나눔명조" panose="02020603020101020101" pitchFamily="18" charset="-127"/>
                        </a:rPr>
                        <a:t>/</a:t>
                      </a:r>
                      <a:r>
                        <a:rPr lang="ko-KR" altLang="en-US" sz="1400" baseline="0" smtClean="0">
                          <a:solidFill>
                            <a:schemeClr val="tx1"/>
                          </a:solidFill>
                          <a:latin typeface="나눔명조" panose="02020603020101020101" pitchFamily="18" charset="-127"/>
                          <a:ea typeface="나눔명조" panose="02020603020101020101" pitchFamily="18" charset="-127"/>
                        </a:rPr>
                        <a:t>디자인</a:t>
                      </a:r>
                      <a:r>
                        <a:rPr lang="en-US" altLang="ko-KR" sz="1400" baseline="0" dirty="0" smtClean="0">
                          <a:solidFill>
                            <a:schemeClr val="tx1"/>
                          </a:solidFill>
                          <a:latin typeface="나눔명조" panose="02020603020101020101" pitchFamily="18" charset="-127"/>
                          <a:ea typeface="나눔명조" panose="02020603020101020101" pitchFamily="18" charset="-127"/>
                        </a:rPr>
                        <a:t>/</a:t>
                      </a:r>
                      <a:r>
                        <a:rPr lang="ko-KR" altLang="en-US" sz="1400" baseline="0" smtClean="0">
                          <a:solidFill>
                            <a:schemeClr val="tx1"/>
                          </a:solidFill>
                          <a:latin typeface="나눔명조" panose="02020603020101020101" pitchFamily="18" charset="-127"/>
                          <a:ea typeface="나눔명조" panose="02020603020101020101" pitchFamily="18" charset="-127"/>
                        </a:rPr>
                        <a:t>개발</a:t>
                      </a:r>
                      <a:r>
                        <a:rPr lang="en-US" altLang="ko-KR" sz="1400" baseline="0" dirty="0" smtClean="0">
                          <a:solidFill>
                            <a:schemeClr val="tx1"/>
                          </a:solidFill>
                          <a:latin typeface="나눔명조" panose="02020603020101020101" pitchFamily="18" charset="-127"/>
                          <a:ea typeface="나눔명조" panose="02020603020101020101" pitchFamily="18" charset="-127"/>
                        </a:rPr>
                        <a:t>)</a:t>
                      </a:r>
                      <a:endParaRPr lang="ko-KR" altLang="en-US" sz="1400" dirty="0">
                        <a:solidFill>
                          <a:schemeClr val="tx1"/>
                        </a:solidFill>
                        <a:latin typeface="나눔명조" panose="02020603020101020101" pitchFamily="18" charset="-127"/>
                        <a:ea typeface="나눔명조" panose="02020603020101020101" pitchFamily="18" charset="-127"/>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dirty="0" smtClean="0">
                          <a:solidFill>
                            <a:schemeClr val="tx1"/>
                          </a:solidFill>
                          <a:latin typeface="나눔명조" panose="02020603020101020101" pitchFamily="18" charset="-127"/>
                          <a:ea typeface="나눔명조" panose="02020603020101020101" pitchFamily="18" charset="-127"/>
                        </a:rPr>
                        <a:t>15</a:t>
                      </a:r>
                      <a:endParaRPr lang="ko-KR" altLang="en-US" sz="1400" dirty="0">
                        <a:solidFill>
                          <a:schemeClr val="tx1"/>
                        </a:solidFill>
                        <a:latin typeface="나눔명조" panose="02020603020101020101" pitchFamily="18" charset="-127"/>
                        <a:ea typeface="나눔명조" panose="02020603020101020101" pitchFamily="18" charset="-127"/>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dirty="0" smtClean="0">
                          <a:solidFill>
                            <a:schemeClr val="tx1"/>
                          </a:solidFill>
                          <a:latin typeface="나눔명조" panose="02020603020101020101" pitchFamily="18" charset="-127"/>
                          <a:ea typeface="나눔명조" panose="02020603020101020101" pitchFamily="18" charset="-127"/>
                        </a:rPr>
                        <a:t>8</a:t>
                      </a:r>
                      <a:endParaRPr lang="ko-KR" altLang="en-US" sz="1400" dirty="0">
                        <a:solidFill>
                          <a:schemeClr val="tx1"/>
                        </a:solidFill>
                        <a:latin typeface="나눔명조" panose="02020603020101020101" pitchFamily="18" charset="-127"/>
                        <a:ea typeface="나눔명조" panose="02020603020101020101" pitchFamily="18" charset="-127"/>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dirty="0" smtClean="0">
                          <a:solidFill>
                            <a:schemeClr val="tx1"/>
                          </a:solidFill>
                          <a:latin typeface="나눔명조" panose="02020603020101020101" pitchFamily="18" charset="-127"/>
                          <a:ea typeface="나눔명조" panose="02020603020101020101" pitchFamily="18" charset="-127"/>
                        </a:rPr>
                        <a:t>120</a:t>
                      </a:r>
                      <a:endParaRPr lang="ko-KR" altLang="en-US" sz="1400" dirty="0">
                        <a:solidFill>
                          <a:schemeClr val="tx1"/>
                        </a:solidFill>
                        <a:latin typeface="나눔명조" panose="02020603020101020101" pitchFamily="18" charset="-127"/>
                        <a:ea typeface="나눔명조" panose="02020603020101020101" pitchFamily="18" charset="-127"/>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gridSpan="3">
                  <a:txBody>
                    <a:bodyPr/>
                    <a:lstStyle/>
                    <a:p>
                      <a:pPr algn="l" latinLnBrk="1"/>
                      <a:r>
                        <a:rPr lang="ko-KR" altLang="en-US" sz="1400" smtClean="0">
                          <a:solidFill>
                            <a:schemeClr val="tx1"/>
                          </a:solidFill>
                          <a:latin typeface="나눔명조" panose="02020603020101020101" pitchFamily="18" charset="-127"/>
                          <a:ea typeface="나눔명조" panose="02020603020101020101" pitchFamily="18" charset="-127"/>
                        </a:rPr>
                        <a:t>합계</a:t>
                      </a:r>
                      <a:endParaRPr lang="ko-KR" altLang="en-US" sz="1400" dirty="0">
                        <a:solidFill>
                          <a:schemeClr val="tx1"/>
                        </a:solidFill>
                        <a:latin typeface="나눔명조" panose="02020603020101020101" pitchFamily="18" charset="-127"/>
                        <a:ea typeface="나눔명조" panose="02020603020101020101" pitchFamily="18" charset="-127"/>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latinLnBrk="1"/>
                      <a:endParaRPr lang="ko-KR" altLang="en-US" sz="1400" dirty="0">
                        <a:solidFill>
                          <a:schemeClr val="tx1"/>
                        </a:solidFill>
                        <a:latin typeface="나눔명조" panose="02020603020101020101" pitchFamily="18" charset="-127"/>
                        <a:ea typeface="나눔명조" panose="02020603020101020101" pitchFamily="18" charset="-127"/>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latinLnBrk="1"/>
                      <a:endParaRPr lang="ko-KR" altLang="en-US" sz="1400" dirty="0">
                        <a:solidFill>
                          <a:schemeClr val="tx1"/>
                        </a:solidFill>
                        <a:latin typeface="나눔명조" panose="02020603020101020101" pitchFamily="18" charset="-127"/>
                        <a:ea typeface="나눔명조" panose="02020603020101020101" pitchFamily="18" charset="-127"/>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endParaRPr lang="ko-KR" altLang="en-US" sz="1400" dirty="0">
                        <a:solidFill>
                          <a:schemeClr val="tx1"/>
                        </a:solidFill>
                        <a:latin typeface="나눔명조" panose="02020603020101020101" pitchFamily="18" charset="-127"/>
                        <a:ea typeface="나눔명조" panose="02020603020101020101" pitchFamily="18" charset="-127"/>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endParaRPr lang="ko-KR" altLang="en-US" sz="1400" dirty="0">
                        <a:solidFill>
                          <a:schemeClr val="tx1"/>
                        </a:solidFill>
                        <a:latin typeface="나눔명조" panose="02020603020101020101" pitchFamily="18" charset="-127"/>
                        <a:ea typeface="나눔명조" panose="02020603020101020101" pitchFamily="18" charset="-127"/>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400" dirty="0" smtClean="0">
                          <a:solidFill>
                            <a:schemeClr val="tx1"/>
                          </a:solidFill>
                          <a:latin typeface="나눔명조" panose="02020603020101020101" pitchFamily="18" charset="-127"/>
                          <a:ea typeface="나눔명조" panose="02020603020101020101" pitchFamily="18" charset="-127"/>
                        </a:rPr>
                        <a:t>396</a:t>
                      </a:r>
                      <a:endParaRPr lang="ko-KR" altLang="en-US" sz="1400" dirty="0">
                        <a:solidFill>
                          <a:schemeClr val="tx1"/>
                        </a:solidFill>
                        <a:latin typeface="나눔명조" panose="02020603020101020101" pitchFamily="18" charset="-127"/>
                        <a:ea typeface="나눔명조" panose="02020603020101020101" pitchFamily="18" charset="-127"/>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3" name="Rectangle 25"/>
          <p:cNvSpPr/>
          <p:nvPr/>
        </p:nvSpPr>
        <p:spPr>
          <a:xfrm>
            <a:off x="7104919" y="1185854"/>
            <a:ext cx="2404266" cy="276999"/>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lgn="r">
              <a:defRPr/>
            </a:pPr>
            <a:r>
              <a:rPr lang="ko-KR" altLang="en-US" sz="1200" b="1" kern="0" dirty="0" smtClean="0">
                <a:solidFill>
                  <a:srgbClr val="2D2D8A">
                    <a:lumMod val="50000"/>
                  </a:srgbClr>
                </a:solidFill>
                <a:latin typeface="나눔명조" panose="02020603020101020101" pitchFamily="18" charset="-127"/>
                <a:ea typeface="나눔명조" panose="02020603020101020101" pitchFamily="18" charset="-127"/>
              </a:rPr>
              <a:t>단위</a:t>
            </a:r>
            <a:r>
              <a:rPr lang="en-US" altLang="ko-KR" sz="1200" b="1" kern="0" dirty="0" smtClean="0">
                <a:solidFill>
                  <a:srgbClr val="2D2D8A">
                    <a:lumMod val="50000"/>
                  </a:srgbClr>
                </a:solidFill>
                <a:latin typeface="나눔명조" panose="02020603020101020101" pitchFamily="18" charset="-127"/>
                <a:ea typeface="나눔명조" panose="02020603020101020101" pitchFamily="18" charset="-127"/>
              </a:rPr>
              <a:t>:</a:t>
            </a:r>
            <a:r>
              <a:rPr lang="ko-KR" altLang="en-US" sz="1200" b="1" kern="0" smtClean="0">
                <a:solidFill>
                  <a:srgbClr val="2D2D8A">
                    <a:lumMod val="50000"/>
                  </a:srgbClr>
                </a:solidFill>
                <a:latin typeface="나눔명조" panose="02020603020101020101" pitchFamily="18" charset="-127"/>
                <a:ea typeface="나눔명조" panose="02020603020101020101" pitchFamily="18" charset="-127"/>
              </a:rPr>
              <a:t>백만원</a:t>
            </a:r>
            <a:r>
              <a:rPr lang="en-US" altLang="ko-KR" sz="1200" b="1" kern="0" dirty="0" smtClean="0">
                <a:solidFill>
                  <a:srgbClr val="2D2D8A">
                    <a:lumMod val="50000"/>
                  </a:srgbClr>
                </a:solidFill>
                <a:latin typeface="나눔명조" panose="02020603020101020101" pitchFamily="18" charset="-127"/>
                <a:ea typeface="나눔명조" panose="02020603020101020101" pitchFamily="18" charset="-127"/>
              </a:rPr>
              <a:t>, VAT</a:t>
            </a:r>
            <a:r>
              <a:rPr lang="ko-KR" altLang="en-US" sz="1200" b="1" kern="0" smtClean="0">
                <a:solidFill>
                  <a:srgbClr val="2D2D8A">
                    <a:lumMod val="50000"/>
                  </a:srgbClr>
                </a:solidFill>
                <a:latin typeface="나눔명조" panose="02020603020101020101" pitchFamily="18" charset="-127"/>
                <a:ea typeface="나눔명조" panose="02020603020101020101" pitchFamily="18" charset="-127"/>
              </a:rPr>
              <a:t>별도</a:t>
            </a:r>
            <a:endParaRPr lang="en-US" altLang="ko-KR" sz="1200" b="1" kern="0" dirty="0">
              <a:solidFill>
                <a:srgbClr val="2D2D8A">
                  <a:lumMod val="50000"/>
                </a:srgbClr>
              </a:solidFill>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178078734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latin typeface="나눔명조" panose="02020603020101020101" pitchFamily="18" charset="-127"/>
                <a:ea typeface="나눔명조" panose="02020603020101020101" pitchFamily="18" charset="-127"/>
              </a:rPr>
              <a:t>7</a:t>
            </a:r>
            <a:r>
              <a:rPr lang="en-US" altLang="ko-KR" dirty="0" smtClean="0">
                <a:latin typeface="나눔명조" panose="02020603020101020101" pitchFamily="18" charset="-127"/>
                <a:ea typeface="나눔명조" panose="02020603020101020101" pitchFamily="18" charset="-127"/>
              </a:rPr>
              <a:t>. </a:t>
            </a:r>
            <a:r>
              <a:rPr lang="ko-KR" altLang="en-US" smtClean="0">
                <a:latin typeface="나눔명조" panose="02020603020101020101" pitchFamily="18" charset="-127"/>
                <a:ea typeface="나눔명조" panose="02020603020101020101" pitchFamily="18" charset="-127"/>
              </a:rPr>
              <a:t>유지보수 계획</a:t>
            </a:r>
            <a:endParaRPr lang="en-US" dirty="0">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282970285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dirty="0" smtClean="0">
                <a:latin typeface="나눔명조" panose="02020603020101020101" pitchFamily="18" charset="-127"/>
                <a:ea typeface="나눔명조" panose="02020603020101020101" pitchFamily="18" charset="-127"/>
              </a:rPr>
              <a:t>유지보수 및 교육계획</a:t>
            </a:r>
            <a:endParaRPr lang="en-US" dirty="0">
              <a:latin typeface="나눔명조" panose="02020603020101020101" pitchFamily="18" charset="-127"/>
              <a:ea typeface="나눔명조" panose="02020603020101020101" pitchFamily="18" charset="-127"/>
            </a:endParaRPr>
          </a:p>
        </p:txBody>
      </p:sp>
      <p:sp>
        <p:nvSpPr>
          <p:cNvPr id="3" name="Slide Number Placeholder 2"/>
          <p:cNvSpPr>
            <a:spLocks noGrp="1"/>
          </p:cNvSpPr>
          <p:nvPr>
            <p:ph type="sldNum" sz="quarter" idx="12"/>
          </p:nvPr>
        </p:nvSpPr>
        <p:spPr/>
        <p:txBody>
          <a:bodyPr/>
          <a:lstStyle/>
          <a:p>
            <a:fld id="{027CC8FC-DC84-4CE8-AADD-ED05D9A2A54F}" type="slidenum">
              <a:rPr lang="en-US" smtClean="0">
                <a:latin typeface="나눔명조" panose="02020603020101020101" pitchFamily="18" charset="-127"/>
                <a:ea typeface="나눔명조" panose="02020603020101020101" pitchFamily="18" charset="-127"/>
              </a:rPr>
              <a:pPr/>
              <a:t>52</a:t>
            </a:fld>
            <a:endParaRPr lang="en-US">
              <a:latin typeface="나눔명조" panose="02020603020101020101" pitchFamily="18" charset="-127"/>
              <a:ea typeface="나눔명조" panose="02020603020101020101" pitchFamily="18" charset="-127"/>
            </a:endParaRPr>
          </a:p>
        </p:txBody>
      </p:sp>
      <p:sp>
        <p:nvSpPr>
          <p:cNvPr id="5" name="Text Placeholder 4"/>
          <p:cNvSpPr>
            <a:spLocks noGrp="1"/>
          </p:cNvSpPr>
          <p:nvPr>
            <p:ph type="body" sz="quarter" idx="13"/>
          </p:nvPr>
        </p:nvSpPr>
        <p:spPr/>
        <p:txBody>
          <a:bodyPr/>
          <a:lstStyle/>
          <a:p>
            <a:r>
              <a:rPr lang="en-US" altLang="ko-KR" dirty="0" smtClean="0">
                <a:latin typeface="나눔명조" panose="02020603020101020101" pitchFamily="18" charset="-127"/>
                <a:ea typeface="나눔명조" panose="02020603020101020101" pitchFamily="18" charset="-127"/>
              </a:rPr>
              <a:t>7. </a:t>
            </a:r>
            <a:r>
              <a:rPr lang="ko-KR" altLang="en-US" smtClean="0">
                <a:latin typeface="나눔명조" panose="02020603020101020101" pitchFamily="18" charset="-127"/>
                <a:ea typeface="나눔명조" panose="02020603020101020101" pitchFamily="18" charset="-127"/>
              </a:rPr>
              <a:t>유지보수 </a:t>
            </a:r>
            <a:r>
              <a:rPr lang="ko-KR" altLang="en-US" smtClean="0">
                <a:latin typeface="나눔명조" panose="02020603020101020101" pitchFamily="18" charset="-127"/>
                <a:ea typeface="나눔명조" panose="02020603020101020101" pitchFamily="18" charset="-127"/>
              </a:rPr>
              <a:t>계획</a:t>
            </a:r>
            <a:endParaRPr lang="en-US" dirty="0">
              <a:latin typeface="나눔명조" panose="02020603020101020101" pitchFamily="18" charset="-127"/>
              <a:ea typeface="나눔명조" panose="02020603020101020101" pitchFamily="18" charset="-127"/>
            </a:endParaRPr>
          </a:p>
        </p:txBody>
      </p:sp>
      <p:sp>
        <p:nvSpPr>
          <p:cNvPr id="6" name="Content Placeholder 9"/>
          <p:cNvSpPr>
            <a:spLocks noGrp="1"/>
          </p:cNvSpPr>
          <p:nvPr>
            <p:ph sz="quarter" idx="15"/>
          </p:nvPr>
        </p:nvSpPr>
        <p:spPr>
          <a:xfrm>
            <a:off x="369277" y="1025917"/>
            <a:ext cx="9139908" cy="1095547"/>
          </a:xfrm>
          <a:prstGeom prst="rect">
            <a:avLst/>
          </a:prstGeom>
        </p:spPr>
        <p:txBody>
          <a:bodyPr/>
          <a:lstStyle/>
          <a:p>
            <a:pPr>
              <a:lnSpc>
                <a:spcPct val="110000"/>
              </a:lnSpc>
            </a:pPr>
            <a:r>
              <a:rPr lang="ko-KR" altLang="en-US" dirty="0" smtClean="0">
                <a:latin typeface="나눔명조" panose="02020603020101020101" pitchFamily="18" charset="-127"/>
                <a:ea typeface="나눔명조" panose="02020603020101020101" pitchFamily="18" charset="-127"/>
              </a:rPr>
              <a:t>유지보수</a:t>
            </a:r>
            <a:endParaRPr lang="en-US" altLang="ko-KR" dirty="0" smtClean="0">
              <a:latin typeface="나눔명조" panose="02020603020101020101" pitchFamily="18" charset="-127"/>
              <a:ea typeface="나눔명조" panose="02020603020101020101" pitchFamily="18" charset="-127"/>
            </a:endParaRPr>
          </a:p>
          <a:p>
            <a:pPr>
              <a:lnSpc>
                <a:spcPct val="110000"/>
              </a:lnSpc>
            </a:pPr>
            <a:endParaRPr lang="en-US" altLang="ko-KR" dirty="0">
              <a:latin typeface="나눔명조" panose="02020603020101020101" pitchFamily="18" charset="-127"/>
              <a:ea typeface="나눔명조" panose="02020603020101020101" pitchFamily="18" charset="-127"/>
            </a:endParaRPr>
          </a:p>
          <a:p>
            <a:pPr>
              <a:lnSpc>
                <a:spcPct val="110000"/>
              </a:lnSpc>
            </a:pPr>
            <a:endParaRPr lang="en-US" altLang="ko-KR" dirty="0" smtClean="0">
              <a:latin typeface="나눔명조" panose="02020603020101020101" pitchFamily="18" charset="-127"/>
              <a:ea typeface="나눔명조" panose="02020603020101020101" pitchFamily="18" charset="-127"/>
            </a:endParaRPr>
          </a:p>
          <a:p>
            <a:pPr>
              <a:lnSpc>
                <a:spcPct val="110000"/>
              </a:lnSpc>
            </a:pPr>
            <a:endParaRPr lang="en-US" altLang="ko-KR" dirty="0">
              <a:latin typeface="나눔명조" panose="02020603020101020101" pitchFamily="18" charset="-127"/>
              <a:ea typeface="나눔명조" panose="02020603020101020101" pitchFamily="18" charset="-127"/>
            </a:endParaRPr>
          </a:p>
          <a:p>
            <a:pPr>
              <a:lnSpc>
                <a:spcPct val="110000"/>
              </a:lnSpc>
            </a:pPr>
            <a:endParaRPr lang="en-US" altLang="ko-KR" dirty="0" smtClean="0">
              <a:latin typeface="나눔명조" panose="02020603020101020101" pitchFamily="18" charset="-127"/>
              <a:ea typeface="나눔명조" panose="02020603020101020101" pitchFamily="18" charset="-127"/>
            </a:endParaRPr>
          </a:p>
          <a:p>
            <a:pPr>
              <a:lnSpc>
                <a:spcPct val="110000"/>
              </a:lnSpc>
            </a:pPr>
            <a:endParaRPr lang="en-US" altLang="ko-KR" dirty="0">
              <a:latin typeface="나눔명조" panose="02020603020101020101" pitchFamily="18" charset="-127"/>
              <a:ea typeface="나눔명조" panose="02020603020101020101" pitchFamily="18" charset="-127"/>
            </a:endParaRPr>
          </a:p>
          <a:p>
            <a:pPr>
              <a:lnSpc>
                <a:spcPct val="110000"/>
              </a:lnSpc>
            </a:pPr>
            <a:endParaRPr lang="en-US" altLang="ko-KR" dirty="0" smtClean="0">
              <a:latin typeface="나눔명조" panose="02020603020101020101" pitchFamily="18" charset="-127"/>
              <a:ea typeface="나눔명조" panose="02020603020101020101" pitchFamily="18" charset="-127"/>
            </a:endParaRPr>
          </a:p>
          <a:p>
            <a:pPr>
              <a:lnSpc>
                <a:spcPct val="110000"/>
              </a:lnSpc>
            </a:pPr>
            <a:r>
              <a:rPr lang="ko-KR" altLang="en-US" dirty="0" smtClean="0">
                <a:latin typeface="나눔명조" panose="02020603020101020101" pitchFamily="18" charset="-127"/>
                <a:ea typeface="나눔명조" panose="02020603020101020101" pitchFamily="18" charset="-127"/>
              </a:rPr>
              <a:t>시스템 교육계획</a:t>
            </a:r>
            <a:endParaRPr lang="en-US" altLang="ko-KR" dirty="0" smtClean="0">
              <a:latin typeface="나눔명조" panose="02020603020101020101" pitchFamily="18" charset="-127"/>
              <a:ea typeface="나눔명조" panose="02020603020101020101" pitchFamily="18" charset="-127"/>
            </a:endParaRPr>
          </a:p>
          <a:p>
            <a:pPr marL="0" indent="0">
              <a:lnSpc>
                <a:spcPct val="120000"/>
              </a:lnSpc>
              <a:spcBef>
                <a:spcPts val="0"/>
              </a:spcBef>
              <a:buNone/>
            </a:pPr>
            <a:endParaRPr lang="en-US" altLang="ko-KR" sz="1400" dirty="0" smtClean="0">
              <a:latin typeface="나눔명조" panose="02020603020101020101" pitchFamily="18" charset="-127"/>
              <a:ea typeface="나눔명조" panose="02020603020101020101" pitchFamily="18" charset="-127"/>
            </a:endParaRPr>
          </a:p>
        </p:txBody>
      </p:sp>
      <p:graphicFrame>
        <p:nvGraphicFramePr>
          <p:cNvPr id="7" name="표 6"/>
          <p:cNvGraphicFramePr>
            <a:graphicFrameLocks noGrp="1"/>
          </p:cNvGraphicFramePr>
          <p:nvPr>
            <p:extLst>
              <p:ext uri="{D42A27DB-BD31-4B8C-83A1-F6EECF244321}">
                <p14:modId xmlns:p14="http://schemas.microsoft.com/office/powerpoint/2010/main" val="3595456666"/>
              </p:ext>
            </p:extLst>
          </p:nvPr>
        </p:nvGraphicFramePr>
        <p:xfrm>
          <a:off x="458305" y="1462853"/>
          <a:ext cx="8924237" cy="2158083"/>
        </p:xfrm>
        <a:graphic>
          <a:graphicData uri="http://schemas.openxmlformats.org/drawingml/2006/table">
            <a:tbl>
              <a:tblPr firstRow="1" bandRow="1">
                <a:tableStyleId>{5C22544A-7EE6-4342-B048-85BDC9FD1C3A}</a:tableStyleId>
              </a:tblPr>
              <a:tblGrid>
                <a:gridCol w="1147721"/>
                <a:gridCol w="1943929"/>
                <a:gridCol w="1458146"/>
                <a:gridCol w="1458147"/>
                <a:gridCol w="1458147"/>
                <a:gridCol w="1458147"/>
              </a:tblGrid>
              <a:tr h="339443">
                <a:tc gridSpan="2">
                  <a:txBody>
                    <a:bodyPr/>
                    <a:lstStyle/>
                    <a:p>
                      <a:pPr latinLnBrk="1"/>
                      <a:r>
                        <a:rPr lang="ko-KR" altLang="en-US" sz="1600" dirty="0" smtClean="0">
                          <a:solidFill>
                            <a:schemeClr val="tx1"/>
                          </a:solidFill>
                          <a:latin typeface="나눔명조" panose="02020603020101020101" pitchFamily="18" charset="-127"/>
                          <a:ea typeface="나눔명조" panose="02020603020101020101" pitchFamily="18" charset="-127"/>
                        </a:rPr>
                        <a:t>구분</a:t>
                      </a:r>
                      <a:endParaRPr lang="ko-KR" altLang="en-US" sz="1600" dirty="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1600" dirty="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600" dirty="0" smtClean="0">
                          <a:solidFill>
                            <a:schemeClr val="tx1"/>
                          </a:solidFill>
                          <a:latin typeface="나눔명조" panose="02020603020101020101" pitchFamily="18" charset="-127"/>
                          <a:ea typeface="나눔명조" panose="02020603020101020101" pitchFamily="18" charset="-127"/>
                        </a:rPr>
                        <a:t>Y+0</a:t>
                      </a:r>
                      <a:endParaRPr lang="ko-KR" altLang="en-US" sz="1600" dirty="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600" dirty="0" smtClean="0">
                          <a:solidFill>
                            <a:schemeClr val="tx1"/>
                          </a:solidFill>
                          <a:latin typeface="나눔명조" panose="02020603020101020101" pitchFamily="18" charset="-127"/>
                          <a:ea typeface="나눔명조" panose="02020603020101020101" pitchFamily="18" charset="-127"/>
                        </a:rPr>
                        <a:t>Y+1</a:t>
                      </a:r>
                      <a:endParaRPr lang="ko-KR" altLang="en-US" sz="1600" dirty="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600" dirty="0" smtClean="0">
                          <a:solidFill>
                            <a:schemeClr val="tx1"/>
                          </a:solidFill>
                          <a:latin typeface="나눔명조" panose="02020603020101020101" pitchFamily="18" charset="-127"/>
                          <a:ea typeface="나눔명조" panose="02020603020101020101" pitchFamily="18" charset="-127"/>
                        </a:rPr>
                        <a:t>Y+2</a:t>
                      </a:r>
                      <a:endParaRPr lang="ko-KR" altLang="en-US" sz="1600" dirty="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600" dirty="0" smtClean="0">
                          <a:solidFill>
                            <a:schemeClr val="tx1"/>
                          </a:solidFill>
                          <a:latin typeface="나눔명조" panose="02020603020101020101" pitchFamily="18" charset="-127"/>
                          <a:ea typeface="나눔명조" panose="02020603020101020101" pitchFamily="18" charset="-127"/>
                        </a:rPr>
                        <a:t>Y+3</a:t>
                      </a:r>
                      <a:endParaRPr lang="ko-KR" altLang="en-US" sz="1600" dirty="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latinLnBrk="1"/>
                      <a:r>
                        <a:rPr lang="en-US" altLang="ko-KR" sz="1600" dirty="0" smtClean="0">
                          <a:solidFill>
                            <a:schemeClr val="tx1"/>
                          </a:solidFill>
                          <a:latin typeface="나눔명조" panose="02020603020101020101" pitchFamily="18" charset="-127"/>
                          <a:ea typeface="나눔명조" panose="02020603020101020101" pitchFamily="18" charset="-127"/>
                        </a:rPr>
                        <a:t>H/W</a:t>
                      </a:r>
                      <a:endParaRPr lang="ko-KR" altLang="en-US" sz="160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600" dirty="0" smtClean="0">
                          <a:solidFill>
                            <a:schemeClr val="tx1"/>
                          </a:solidFill>
                          <a:latin typeface="나눔명조" panose="02020603020101020101" pitchFamily="18" charset="-127"/>
                          <a:ea typeface="나눔명조" panose="02020603020101020101" pitchFamily="18" charset="-127"/>
                        </a:rPr>
                        <a:t>서버</a:t>
                      </a:r>
                      <a:endParaRPr lang="ko-KR" altLang="en-US" sz="1600" dirty="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latinLnBrk="1"/>
                      <a:r>
                        <a:rPr lang="ko-KR" altLang="en-US" sz="1600" dirty="0" smtClean="0">
                          <a:solidFill>
                            <a:schemeClr val="tx1"/>
                          </a:solidFill>
                          <a:latin typeface="나눔명조" panose="02020603020101020101" pitchFamily="18" charset="-127"/>
                          <a:ea typeface="나눔명조" panose="02020603020101020101" pitchFamily="18" charset="-127"/>
                        </a:rPr>
                        <a:t>무상</a:t>
                      </a:r>
                      <a:endParaRPr lang="ko-KR" altLang="en-US" sz="1600" dirty="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1600" dirty="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1600" dirty="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600" dirty="0" smtClean="0">
                          <a:solidFill>
                            <a:schemeClr val="tx1"/>
                          </a:solidFill>
                          <a:latin typeface="나눔명조" panose="02020603020101020101" pitchFamily="18" charset="-127"/>
                          <a:ea typeface="나눔명조" panose="02020603020101020101" pitchFamily="18" charset="-127"/>
                        </a:rPr>
                        <a:t>공급가의 </a:t>
                      </a:r>
                      <a:r>
                        <a:rPr lang="en-US" altLang="ko-KR" sz="1600" dirty="0" smtClean="0">
                          <a:solidFill>
                            <a:schemeClr val="tx1"/>
                          </a:solidFill>
                          <a:latin typeface="나눔명조" panose="02020603020101020101" pitchFamily="18" charset="-127"/>
                          <a:ea typeface="나눔명조" panose="02020603020101020101" pitchFamily="18" charset="-127"/>
                        </a:rPr>
                        <a:t>10%</a:t>
                      </a:r>
                      <a:endParaRPr lang="ko-KR" altLang="en-US" sz="1600" dirty="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0">
                <a:tc rowSpan="4">
                  <a:txBody>
                    <a:bodyPr/>
                    <a:lstStyle/>
                    <a:p>
                      <a:pPr latinLnBrk="1"/>
                      <a:r>
                        <a:rPr lang="en-US" altLang="ko-KR" sz="1600" dirty="0" smtClean="0">
                          <a:solidFill>
                            <a:schemeClr val="tx1"/>
                          </a:solidFill>
                          <a:latin typeface="나눔명조" panose="02020603020101020101" pitchFamily="18" charset="-127"/>
                          <a:ea typeface="나눔명조" panose="02020603020101020101" pitchFamily="18" charset="-127"/>
                        </a:rPr>
                        <a:t>S/W</a:t>
                      </a:r>
                      <a:endParaRPr lang="ko-KR" altLang="en-US" sz="160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dirty="0" smtClean="0">
                          <a:solidFill>
                            <a:schemeClr val="tx1"/>
                          </a:solidFill>
                          <a:latin typeface="나눔명조" panose="02020603020101020101" pitchFamily="18" charset="-127"/>
                          <a:ea typeface="나눔명조" panose="02020603020101020101" pitchFamily="18" charset="-127"/>
                        </a:rPr>
                        <a:t>Splunk</a:t>
                      </a:r>
                      <a:endParaRPr lang="ko-KR" altLang="en-US" sz="160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600" dirty="0" smtClean="0">
                          <a:solidFill>
                            <a:schemeClr val="tx1"/>
                          </a:solidFill>
                          <a:latin typeface="나눔명조" panose="02020603020101020101" pitchFamily="18" charset="-127"/>
                          <a:ea typeface="나눔명조" panose="02020603020101020101" pitchFamily="18" charset="-127"/>
                        </a:rPr>
                        <a:t>무상</a:t>
                      </a:r>
                      <a:endParaRPr lang="ko-KR" altLang="en-US" sz="1600" dirty="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latinLnBrk="1"/>
                      <a:r>
                        <a:rPr lang="ko-KR" altLang="en-US" sz="1600" dirty="0" smtClean="0">
                          <a:solidFill>
                            <a:schemeClr val="tx1"/>
                          </a:solidFill>
                          <a:latin typeface="나눔명조" panose="02020603020101020101" pitchFamily="18" charset="-127"/>
                          <a:ea typeface="나눔명조" panose="02020603020101020101" pitchFamily="18" charset="-127"/>
                        </a:rPr>
                        <a:t>공급가의 </a:t>
                      </a:r>
                      <a:r>
                        <a:rPr lang="en-US" altLang="ko-KR" sz="1600" dirty="0" smtClean="0">
                          <a:solidFill>
                            <a:schemeClr val="tx1"/>
                          </a:solidFill>
                          <a:latin typeface="나눔명조" panose="02020603020101020101" pitchFamily="18" charset="-127"/>
                          <a:ea typeface="나눔명조" panose="02020603020101020101" pitchFamily="18" charset="-127"/>
                        </a:rPr>
                        <a:t>18%/</a:t>
                      </a:r>
                      <a:r>
                        <a:rPr lang="ko-KR" altLang="en-US" sz="1600" smtClean="0">
                          <a:solidFill>
                            <a:schemeClr val="tx1"/>
                          </a:solidFill>
                          <a:latin typeface="나눔명조" panose="02020603020101020101" pitchFamily="18" charset="-127"/>
                          <a:ea typeface="나눔명조" panose="02020603020101020101" pitchFamily="18" charset="-127"/>
                        </a:rPr>
                        <a:t>년</a:t>
                      </a:r>
                      <a:endParaRPr lang="ko-KR" altLang="en-US" sz="1600" dirty="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latinLnBrk="1"/>
                      <a:endParaRPr lang="ko-KR" altLang="en-US" sz="1600" dirty="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latinLnBrk="1"/>
                      <a:endParaRPr lang="ko-KR" altLang="en-US" sz="1600" dirty="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vMerge="1">
                  <a:txBody>
                    <a:bodyPr/>
                    <a:lstStyle/>
                    <a:p>
                      <a:pPr latinLnBrk="1"/>
                      <a:endParaRPr lang="ko-KR" altLang="en-US"/>
                    </a:p>
                  </a:txBody>
                  <a:tcPr/>
                </a:tc>
                <a:tc>
                  <a:txBody>
                    <a:bodyPr/>
                    <a:lstStyle/>
                    <a:p>
                      <a:pPr latinLnBrk="1"/>
                      <a:r>
                        <a:rPr lang="ko-KR" altLang="en-US" sz="1600" dirty="0" smtClean="0">
                          <a:solidFill>
                            <a:schemeClr val="tx1"/>
                          </a:solidFill>
                          <a:latin typeface="나눔명조" panose="02020603020101020101" pitchFamily="18" charset="-127"/>
                          <a:ea typeface="나눔명조" panose="02020603020101020101" pitchFamily="18" charset="-127"/>
                        </a:rPr>
                        <a:t>컨설팅</a:t>
                      </a:r>
                      <a:endParaRPr lang="ko-KR" altLang="en-US" sz="1600" dirty="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latinLnBrk="1"/>
                      <a:r>
                        <a:rPr lang="ko-KR" altLang="en-US" sz="1600" dirty="0" smtClean="0">
                          <a:solidFill>
                            <a:schemeClr val="tx1"/>
                          </a:solidFill>
                          <a:latin typeface="나눔명조" panose="02020603020101020101" pitchFamily="18" charset="-127"/>
                          <a:ea typeface="나눔명조" panose="02020603020101020101" pitchFamily="18" charset="-127"/>
                        </a:rPr>
                        <a:t>업무량</a:t>
                      </a:r>
                      <a:r>
                        <a:rPr lang="en-US" altLang="ko-KR" sz="1600" dirty="0" smtClean="0">
                          <a:solidFill>
                            <a:schemeClr val="tx1"/>
                          </a:solidFill>
                          <a:latin typeface="나눔명조" panose="02020603020101020101" pitchFamily="18" charset="-127"/>
                          <a:ea typeface="나눔명조" panose="02020603020101020101" pitchFamily="18" charset="-127"/>
                        </a:rPr>
                        <a:t>(M/M)</a:t>
                      </a:r>
                      <a:r>
                        <a:rPr lang="ko-KR" altLang="en-US" sz="1600" smtClean="0">
                          <a:solidFill>
                            <a:schemeClr val="tx1"/>
                          </a:solidFill>
                          <a:latin typeface="나눔명조" panose="02020603020101020101" pitchFamily="18" charset="-127"/>
                          <a:ea typeface="나눔명조" panose="02020603020101020101" pitchFamily="18" charset="-127"/>
                        </a:rPr>
                        <a:t>에 따라</a:t>
                      </a:r>
                      <a:r>
                        <a:rPr lang="en-US" altLang="ko-KR" sz="1600" dirty="0" smtClean="0">
                          <a:solidFill>
                            <a:schemeClr val="tx1"/>
                          </a:solidFill>
                          <a:latin typeface="나눔명조" panose="02020603020101020101" pitchFamily="18" charset="-127"/>
                          <a:ea typeface="나눔명조" panose="02020603020101020101" pitchFamily="18" charset="-127"/>
                        </a:rPr>
                        <a:t> </a:t>
                      </a:r>
                      <a:r>
                        <a:rPr lang="ko-KR" altLang="en-US" sz="1600" smtClean="0">
                          <a:solidFill>
                            <a:schemeClr val="tx1"/>
                          </a:solidFill>
                          <a:latin typeface="나눔명조" panose="02020603020101020101" pitchFamily="18" charset="-127"/>
                          <a:ea typeface="나눔명조" panose="02020603020101020101" pitchFamily="18" charset="-127"/>
                        </a:rPr>
                        <a:t>별도 산출</a:t>
                      </a:r>
                      <a:endParaRPr lang="ko-KR" altLang="en-US" sz="1600" dirty="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latinLnBrk="1"/>
                      <a:endParaRPr lang="ko-KR" altLang="en-US" sz="1600" dirty="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tr>
              <a:tr h="370840">
                <a:tc vMerge="1">
                  <a:txBody>
                    <a:bodyPr/>
                    <a:lstStyle/>
                    <a:p>
                      <a:pPr latinLnBrk="1"/>
                      <a:endParaRPr lang="ko-KR" altLang="en-US"/>
                    </a:p>
                  </a:txBody>
                  <a:tcPr/>
                </a:tc>
                <a:tc>
                  <a:txBody>
                    <a:bodyPr/>
                    <a:lstStyle/>
                    <a:p>
                      <a:pPr latinLnBrk="1"/>
                      <a:r>
                        <a:rPr lang="ko-KR" altLang="en-US" sz="1600" smtClean="0">
                          <a:solidFill>
                            <a:schemeClr val="tx1"/>
                          </a:solidFill>
                          <a:latin typeface="나눔명조" panose="02020603020101020101" pitchFamily="18" charset="-127"/>
                          <a:ea typeface="나눔명조" panose="02020603020101020101" pitchFamily="18" charset="-127"/>
                        </a:rPr>
                        <a:t>커스터마이즈</a:t>
                      </a:r>
                      <a:endParaRPr lang="ko-KR" altLang="en-US" sz="1600" dirty="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latinLnBrk="1"/>
                      <a:r>
                        <a:rPr lang="ko-KR" altLang="en-US" sz="1600" dirty="0" smtClean="0">
                          <a:solidFill>
                            <a:schemeClr val="tx1"/>
                          </a:solidFill>
                          <a:latin typeface="나눔명조" panose="02020603020101020101" pitchFamily="18" charset="-127"/>
                          <a:ea typeface="나눔명조" panose="02020603020101020101" pitchFamily="18" charset="-127"/>
                        </a:rPr>
                        <a:t>업무량</a:t>
                      </a:r>
                      <a:r>
                        <a:rPr lang="en-US" altLang="ko-KR" sz="1600" dirty="0" smtClean="0">
                          <a:solidFill>
                            <a:schemeClr val="tx1"/>
                          </a:solidFill>
                          <a:latin typeface="나눔명조" panose="02020603020101020101" pitchFamily="18" charset="-127"/>
                          <a:ea typeface="나눔명조" panose="02020603020101020101" pitchFamily="18" charset="-127"/>
                        </a:rPr>
                        <a:t>(M/M)</a:t>
                      </a:r>
                      <a:r>
                        <a:rPr lang="ko-KR" altLang="en-US" sz="1600" smtClean="0">
                          <a:solidFill>
                            <a:schemeClr val="tx1"/>
                          </a:solidFill>
                          <a:latin typeface="나눔명조" panose="02020603020101020101" pitchFamily="18" charset="-127"/>
                          <a:ea typeface="나눔명조" panose="02020603020101020101" pitchFamily="18" charset="-127"/>
                        </a:rPr>
                        <a:t>에 따라</a:t>
                      </a:r>
                      <a:r>
                        <a:rPr lang="en-US" altLang="ko-KR" sz="1600" dirty="0" smtClean="0">
                          <a:solidFill>
                            <a:schemeClr val="tx1"/>
                          </a:solidFill>
                          <a:latin typeface="나눔명조" panose="02020603020101020101" pitchFamily="18" charset="-127"/>
                          <a:ea typeface="나눔명조" panose="02020603020101020101" pitchFamily="18" charset="-127"/>
                        </a:rPr>
                        <a:t> </a:t>
                      </a:r>
                      <a:r>
                        <a:rPr lang="ko-KR" altLang="en-US" sz="1600" smtClean="0">
                          <a:solidFill>
                            <a:schemeClr val="tx1"/>
                          </a:solidFill>
                          <a:latin typeface="나눔명조" panose="02020603020101020101" pitchFamily="18" charset="-127"/>
                          <a:ea typeface="나눔명조" panose="02020603020101020101" pitchFamily="18" charset="-127"/>
                        </a:rPr>
                        <a:t>별도 산출</a:t>
                      </a:r>
                      <a:endParaRPr lang="ko-KR" altLang="en-US" sz="1600" dirty="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r>
              <a:tr h="370840">
                <a:tc vMerge="1">
                  <a:txBody>
                    <a:bodyPr/>
                    <a:lstStyle/>
                    <a:p>
                      <a:pPr latinLnBrk="1"/>
                      <a:endParaRPr lang="ko-KR" altLang="en-US" sz="1600" dirty="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dirty="0" smtClean="0">
                          <a:solidFill>
                            <a:schemeClr val="tx1"/>
                          </a:solidFill>
                          <a:latin typeface="나눔명조" panose="02020603020101020101" pitchFamily="18" charset="-127"/>
                          <a:ea typeface="나눔명조" panose="02020603020101020101" pitchFamily="18" charset="-127"/>
                        </a:rPr>
                        <a:t>WAS/Dashboard</a:t>
                      </a:r>
                      <a:endParaRPr lang="ko-KR" altLang="en-US" sz="1600" dirty="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600" dirty="0" smtClean="0">
                          <a:solidFill>
                            <a:schemeClr val="tx1"/>
                          </a:solidFill>
                          <a:latin typeface="나눔명조" panose="02020603020101020101" pitchFamily="18" charset="-127"/>
                          <a:ea typeface="나눔명조" panose="02020603020101020101" pitchFamily="18" charset="-127"/>
                        </a:rPr>
                        <a:t>무상</a:t>
                      </a:r>
                      <a:endParaRPr lang="ko-KR" altLang="en-US" sz="1600" dirty="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latinLnBrk="1"/>
                      <a:r>
                        <a:rPr lang="ko-KR" altLang="en-US" sz="1600" dirty="0" smtClean="0">
                          <a:solidFill>
                            <a:schemeClr val="tx1"/>
                          </a:solidFill>
                          <a:latin typeface="나눔명조" panose="02020603020101020101" pitchFamily="18" charset="-127"/>
                          <a:ea typeface="나눔명조" panose="02020603020101020101" pitchFamily="18" charset="-127"/>
                        </a:rPr>
                        <a:t>공급가의 </a:t>
                      </a:r>
                      <a:r>
                        <a:rPr lang="en-US" altLang="ko-KR" sz="1600" dirty="0" smtClean="0">
                          <a:solidFill>
                            <a:schemeClr val="tx1"/>
                          </a:solidFill>
                          <a:latin typeface="나눔명조" panose="02020603020101020101" pitchFamily="18" charset="-127"/>
                          <a:ea typeface="나눔명조" panose="02020603020101020101" pitchFamily="18" charset="-127"/>
                        </a:rPr>
                        <a:t>12%/</a:t>
                      </a:r>
                      <a:r>
                        <a:rPr lang="ko-KR" altLang="en-US" sz="1600" smtClean="0">
                          <a:solidFill>
                            <a:schemeClr val="tx1"/>
                          </a:solidFill>
                          <a:latin typeface="나눔명조" panose="02020603020101020101" pitchFamily="18" charset="-127"/>
                          <a:ea typeface="나눔명조" panose="02020603020101020101" pitchFamily="18" charset="-127"/>
                        </a:rPr>
                        <a:t>년</a:t>
                      </a:r>
                      <a:endParaRPr lang="ko-KR" altLang="en-US" sz="1600" dirty="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latinLnBrk="1"/>
                      <a:endParaRPr lang="ko-KR" altLang="en-US" sz="1600" dirty="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latinLnBrk="1"/>
                      <a:endParaRPr lang="ko-KR" altLang="en-US" sz="1600" dirty="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8" name="표 7"/>
          <p:cNvGraphicFramePr>
            <a:graphicFrameLocks noGrp="1"/>
          </p:cNvGraphicFramePr>
          <p:nvPr>
            <p:extLst>
              <p:ext uri="{D42A27DB-BD31-4B8C-83A1-F6EECF244321}">
                <p14:modId xmlns:p14="http://schemas.microsoft.com/office/powerpoint/2010/main" val="1154213473"/>
              </p:ext>
            </p:extLst>
          </p:nvPr>
        </p:nvGraphicFramePr>
        <p:xfrm>
          <a:off x="464928" y="4292195"/>
          <a:ext cx="8948731" cy="1416403"/>
        </p:xfrm>
        <a:graphic>
          <a:graphicData uri="http://schemas.openxmlformats.org/drawingml/2006/table">
            <a:tbl>
              <a:tblPr firstRow="1" bandRow="1">
                <a:tableStyleId>{5C22544A-7EE6-4342-B048-85BDC9FD1C3A}</a:tableStyleId>
              </a:tblPr>
              <a:tblGrid>
                <a:gridCol w="1151837"/>
                <a:gridCol w="1974574"/>
                <a:gridCol w="3034748"/>
                <a:gridCol w="2787572"/>
              </a:tblGrid>
              <a:tr h="339443">
                <a:tc gridSpan="2">
                  <a:txBody>
                    <a:bodyPr/>
                    <a:lstStyle/>
                    <a:p>
                      <a:pPr latinLnBrk="1"/>
                      <a:r>
                        <a:rPr lang="ko-KR" altLang="en-US" sz="1600" dirty="0" smtClean="0">
                          <a:solidFill>
                            <a:schemeClr val="tx1"/>
                          </a:solidFill>
                          <a:latin typeface="나눔명조" panose="02020603020101020101" pitchFamily="18" charset="-127"/>
                          <a:ea typeface="나눔명조" panose="02020603020101020101" pitchFamily="18" charset="-127"/>
                        </a:rPr>
                        <a:t>구분</a:t>
                      </a:r>
                      <a:endParaRPr lang="ko-KR" altLang="en-US" sz="1600" dirty="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1600" dirty="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600" dirty="0" smtClean="0">
                          <a:solidFill>
                            <a:schemeClr val="tx1"/>
                          </a:solidFill>
                          <a:latin typeface="나눔명조" panose="02020603020101020101" pitchFamily="18" charset="-127"/>
                          <a:ea typeface="나눔명조" panose="02020603020101020101" pitchFamily="18" charset="-127"/>
                        </a:rPr>
                        <a:t>정기</a:t>
                      </a:r>
                      <a:endParaRPr lang="ko-KR" altLang="en-US" sz="1600" dirty="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600" dirty="0" smtClean="0">
                          <a:solidFill>
                            <a:schemeClr val="tx1"/>
                          </a:solidFill>
                          <a:latin typeface="나눔명조" panose="02020603020101020101" pitchFamily="18" charset="-127"/>
                          <a:ea typeface="나눔명조" panose="02020603020101020101" pitchFamily="18" charset="-127"/>
                        </a:rPr>
                        <a:t>비 정기</a:t>
                      </a:r>
                      <a:endParaRPr lang="ko-KR" altLang="en-US" sz="1600" dirty="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latinLnBrk="1"/>
                      <a:r>
                        <a:rPr lang="en-US" altLang="ko-KR" sz="1600" dirty="0" smtClean="0">
                          <a:solidFill>
                            <a:schemeClr val="tx1"/>
                          </a:solidFill>
                          <a:latin typeface="나눔명조" panose="02020603020101020101" pitchFamily="18" charset="-127"/>
                          <a:ea typeface="나눔명조" panose="02020603020101020101" pitchFamily="18" charset="-127"/>
                        </a:rPr>
                        <a:t>H/W</a:t>
                      </a:r>
                      <a:endParaRPr lang="ko-KR" altLang="en-US" sz="160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600" dirty="0" smtClean="0">
                          <a:solidFill>
                            <a:schemeClr val="tx1"/>
                          </a:solidFill>
                          <a:latin typeface="나눔명조" panose="02020603020101020101" pitchFamily="18" charset="-127"/>
                          <a:ea typeface="나눔명조" panose="02020603020101020101" pitchFamily="18" charset="-127"/>
                        </a:rPr>
                        <a:t>서버</a:t>
                      </a:r>
                      <a:endParaRPr lang="ko-KR" altLang="en-US" sz="1600" dirty="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600" dirty="0" smtClean="0">
                          <a:solidFill>
                            <a:schemeClr val="tx1"/>
                          </a:solidFill>
                          <a:latin typeface="나눔명조" panose="02020603020101020101" pitchFamily="18" charset="-127"/>
                          <a:ea typeface="나눔명조" panose="02020603020101020101" pitchFamily="18" charset="-127"/>
                        </a:rPr>
                        <a:t>무상</a:t>
                      </a:r>
                      <a:endParaRPr lang="ko-KR" altLang="en-US" sz="1600" dirty="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600" dirty="0" smtClean="0">
                          <a:solidFill>
                            <a:schemeClr val="tx1"/>
                          </a:solidFill>
                          <a:latin typeface="나눔명조" panose="02020603020101020101" pitchFamily="18" charset="-127"/>
                          <a:ea typeface="나눔명조" panose="02020603020101020101" pitchFamily="18" charset="-127"/>
                        </a:rPr>
                        <a:t>인수 시 </a:t>
                      </a:r>
                      <a:r>
                        <a:rPr lang="en-US" altLang="ko-KR" sz="1600" dirty="0" smtClean="0">
                          <a:solidFill>
                            <a:schemeClr val="tx1"/>
                          </a:solidFill>
                          <a:latin typeface="나눔명조" panose="02020603020101020101" pitchFamily="18" charset="-127"/>
                          <a:ea typeface="나눔명조" panose="02020603020101020101" pitchFamily="18" charset="-127"/>
                        </a:rPr>
                        <a:t>1</a:t>
                      </a:r>
                      <a:r>
                        <a:rPr lang="ko-KR" altLang="en-US" sz="1600" smtClean="0">
                          <a:solidFill>
                            <a:schemeClr val="tx1"/>
                          </a:solidFill>
                          <a:latin typeface="나눔명조" panose="02020603020101020101" pitchFamily="18" charset="-127"/>
                          <a:ea typeface="나눔명조" panose="02020603020101020101" pitchFamily="18" charset="-127"/>
                        </a:rPr>
                        <a:t>회 </a:t>
                      </a:r>
                      <a:r>
                        <a:rPr lang="en-US" altLang="ko-KR" sz="1600" dirty="0" smtClean="0">
                          <a:solidFill>
                            <a:schemeClr val="tx1"/>
                          </a:solidFill>
                          <a:latin typeface="나눔명조" panose="02020603020101020101" pitchFamily="18" charset="-127"/>
                          <a:ea typeface="나눔명조" panose="02020603020101020101" pitchFamily="18" charset="-127"/>
                        </a:rPr>
                        <a:t>(0.5 </a:t>
                      </a:r>
                      <a:r>
                        <a:rPr lang="ko-KR" altLang="en-US" sz="1600" smtClean="0">
                          <a:solidFill>
                            <a:schemeClr val="tx1"/>
                          </a:solidFill>
                          <a:latin typeface="나눔명조" panose="02020603020101020101" pitchFamily="18" charset="-127"/>
                          <a:ea typeface="나눔명조" panose="02020603020101020101" pitchFamily="18" charset="-127"/>
                        </a:rPr>
                        <a:t>일</a:t>
                      </a:r>
                      <a:r>
                        <a:rPr lang="en-US" altLang="ko-KR" sz="1600" dirty="0" smtClean="0">
                          <a:solidFill>
                            <a:schemeClr val="tx1"/>
                          </a:solidFill>
                          <a:latin typeface="나눔명조" panose="02020603020101020101" pitchFamily="18" charset="-127"/>
                          <a:ea typeface="나눔명조" panose="02020603020101020101" pitchFamily="18" charset="-127"/>
                        </a:rPr>
                        <a:t>, </a:t>
                      </a:r>
                      <a:r>
                        <a:rPr lang="ko-KR" altLang="en-US" sz="1600" smtClean="0">
                          <a:solidFill>
                            <a:schemeClr val="tx1"/>
                          </a:solidFill>
                          <a:latin typeface="나눔명조" panose="02020603020101020101" pitchFamily="18" charset="-127"/>
                          <a:ea typeface="나눔명조" panose="02020603020101020101" pitchFamily="18" charset="-127"/>
                        </a:rPr>
                        <a:t>집체교육</a:t>
                      </a:r>
                      <a:r>
                        <a:rPr lang="en-US" altLang="ko-KR" sz="1600" dirty="0" smtClean="0">
                          <a:solidFill>
                            <a:schemeClr val="tx1"/>
                          </a:solidFill>
                          <a:latin typeface="나눔명조" panose="02020603020101020101" pitchFamily="18" charset="-127"/>
                          <a:ea typeface="나눔명조" panose="02020603020101020101" pitchFamily="18" charset="-127"/>
                        </a:rPr>
                        <a:t>)</a:t>
                      </a:r>
                      <a:endParaRPr lang="ko-KR" altLang="en-US" sz="1600" dirty="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0">
                <a:tc rowSpan="2">
                  <a:txBody>
                    <a:bodyPr/>
                    <a:lstStyle/>
                    <a:p>
                      <a:pPr latinLnBrk="1"/>
                      <a:r>
                        <a:rPr lang="en-US" altLang="ko-KR" sz="1600" dirty="0" smtClean="0">
                          <a:solidFill>
                            <a:schemeClr val="tx1"/>
                          </a:solidFill>
                          <a:latin typeface="나눔명조" panose="02020603020101020101" pitchFamily="18" charset="-127"/>
                          <a:ea typeface="나눔명조" panose="02020603020101020101" pitchFamily="18" charset="-127"/>
                        </a:rPr>
                        <a:t>S/W</a:t>
                      </a:r>
                      <a:endParaRPr lang="ko-KR" altLang="en-US" sz="160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dirty="0" smtClean="0">
                          <a:solidFill>
                            <a:schemeClr val="tx1"/>
                          </a:solidFill>
                          <a:latin typeface="나눔명조" panose="02020603020101020101" pitchFamily="18" charset="-127"/>
                          <a:ea typeface="나눔명조" panose="02020603020101020101" pitchFamily="18" charset="-127"/>
                        </a:rPr>
                        <a:t>Splunk</a:t>
                      </a:r>
                      <a:endParaRPr lang="ko-KR" altLang="en-US" sz="160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600" dirty="0" smtClean="0">
                          <a:solidFill>
                            <a:schemeClr val="tx1"/>
                          </a:solidFill>
                          <a:latin typeface="나눔명조" panose="02020603020101020101" pitchFamily="18" charset="-127"/>
                          <a:ea typeface="나눔명조" panose="02020603020101020101" pitchFamily="18" charset="-127"/>
                        </a:rPr>
                        <a:t>정기교육 </a:t>
                      </a:r>
                      <a:r>
                        <a:rPr lang="en-US" altLang="ko-KR" sz="1600" dirty="0" smtClean="0">
                          <a:solidFill>
                            <a:schemeClr val="tx1"/>
                          </a:solidFill>
                          <a:latin typeface="나눔명조" panose="02020603020101020101" pitchFamily="18" charset="-127"/>
                          <a:ea typeface="나눔명조" panose="02020603020101020101" pitchFamily="18" charset="-127"/>
                        </a:rPr>
                        <a:t>(1</a:t>
                      </a:r>
                      <a:r>
                        <a:rPr lang="ko-KR" altLang="en-US" sz="1600" smtClean="0">
                          <a:solidFill>
                            <a:schemeClr val="tx1"/>
                          </a:solidFill>
                          <a:latin typeface="나눔명조" panose="02020603020101020101" pitchFamily="18" charset="-127"/>
                          <a:ea typeface="나눔명조" panose="02020603020101020101" pitchFamily="18" charset="-127"/>
                        </a:rPr>
                        <a:t>회</a:t>
                      </a:r>
                      <a:r>
                        <a:rPr lang="en-US" altLang="ko-KR" sz="1600" dirty="0" smtClean="0">
                          <a:solidFill>
                            <a:schemeClr val="tx1"/>
                          </a:solidFill>
                          <a:latin typeface="나눔명조" panose="02020603020101020101" pitchFamily="18" charset="-127"/>
                          <a:ea typeface="나눔명조" panose="02020603020101020101" pitchFamily="18" charset="-127"/>
                        </a:rPr>
                        <a:t>/</a:t>
                      </a:r>
                      <a:r>
                        <a:rPr lang="ko-KR" altLang="en-US" sz="1600" smtClean="0">
                          <a:solidFill>
                            <a:schemeClr val="tx1"/>
                          </a:solidFill>
                          <a:latin typeface="나눔명조" panose="02020603020101020101" pitchFamily="18" charset="-127"/>
                          <a:ea typeface="나눔명조" panose="02020603020101020101" pitchFamily="18" charset="-127"/>
                        </a:rPr>
                        <a:t>월</a:t>
                      </a:r>
                      <a:r>
                        <a:rPr lang="en-US" altLang="ko-KR" sz="1600" dirty="0" smtClean="0">
                          <a:solidFill>
                            <a:schemeClr val="tx1"/>
                          </a:solidFill>
                          <a:latin typeface="나눔명조" panose="02020603020101020101" pitchFamily="18" charset="-127"/>
                          <a:ea typeface="나눔명조" panose="02020603020101020101" pitchFamily="18" charset="-127"/>
                        </a:rPr>
                        <a:t>, </a:t>
                      </a:r>
                      <a:r>
                        <a:rPr lang="ko-KR" altLang="en-US" sz="1600" smtClean="0">
                          <a:solidFill>
                            <a:schemeClr val="tx1"/>
                          </a:solidFill>
                          <a:latin typeface="나눔명조" panose="02020603020101020101" pitchFamily="18" charset="-127"/>
                          <a:ea typeface="나눔명조" panose="02020603020101020101" pitchFamily="18" charset="-127"/>
                        </a:rPr>
                        <a:t>교육장</a:t>
                      </a:r>
                      <a:r>
                        <a:rPr lang="en-US" altLang="ko-KR" sz="1600" dirty="0" smtClean="0">
                          <a:solidFill>
                            <a:schemeClr val="tx1"/>
                          </a:solidFill>
                          <a:latin typeface="나눔명조" panose="02020603020101020101" pitchFamily="18" charset="-127"/>
                          <a:ea typeface="나눔명조" panose="02020603020101020101" pitchFamily="18" charset="-127"/>
                        </a:rPr>
                        <a:t>)</a:t>
                      </a:r>
                      <a:endParaRPr lang="ko-KR" altLang="en-US" sz="1600" dirty="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600" dirty="0" smtClean="0">
                          <a:solidFill>
                            <a:schemeClr val="tx1"/>
                          </a:solidFill>
                          <a:latin typeface="나눔명조" panose="02020603020101020101" pitchFamily="18" charset="-127"/>
                          <a:ea typeface="나눔명조" panose="02020603020101020101" pitchFamily="18" charset="-127"/>
                        </a:rPr>
                        <a:t>인수 시 </a:t>
                      </a:r>
                      <a:r>
                        <a:rPr lang="en-US" altLang="ko-KR" sz="1600" dirty="0" smtClean="0">
                          <a:solidFill>
                            <a:schemeClr val="tx1"/>
                          </a:solidFill>
                          <a:latin typeface="나눔명조" panose="02020603020101020101" pitchFamily="18" charset="-127"/>
                          <a:ea typeface="나눔명조" panose="02020603020101020101" pitchFamily="18" charset="-127"/>
                        </a:rPr>
                        <a:t>1</a:t>
                      </a:r>
                      <a:r>
                        <a:rPr lang="ko-KR" altLang="en-US" sz="1600" smtClean="0">
                          <a:solidFill>
                            <a:schemeClr val="tx1"/>
                          </a:solidFill>
                          <a:latin typeface="나눔명조" panose="02020603020101020101" pitchFamily="18" charset="-127"/>
                          <a:ea typeface="나눔명조" panose="02020603020101020101" pitchFamily="18" charset="-127"/>
                        </a:rPr>
                        <a:t>회 </a:t>
                      </a:r>
                      <a:r>
                        <a:rPr lang="en-US" altLang="ko-KR" sz="1600" dirty="0" smtClean="0">
                          <a:solidFill>
                            <a:schemeClr val="tx1"/>
                          </a:solidFill>
                          <a:latin typeface="나눔명조" panose="02020603020101020101" pitchFamily="18" charset="-127"/>
                          <a:ea typeface="나눔명조" panose="02020603020101020101" pitchFamily="18" charset="-127"/>
                        </a:rPr>
                        <a:t>(2</a:t>
                      </a:r>
                      <a:r>
                        <a:rPr lang="ko-KR" altLang="en-US" sz="1600" smtClean="0">
                          <a:solidFill>
                            <a:schemeClr val="tx1"/>
                          </a:solidFill>
                          <a:latin typeface="나눔명조" panose="02020603020101020101" pitchFamily="18" charset="-127"/>
                          <a:ea typeface="나눔명조" panose="02020603020101020101" pitchFamily="18" charset="-127"/>
                        </a:rPr>
                        <a:t>일</a:t>
                      </a:r>
                      <a:r>
                        <a:rPr lang="en-US" altLang="ko-KR" sz="1600" dirty="0" smtClean="0">
                          <a:solidFill>
                            <a:schemeClr val="tx1"/>
                          </a:solidFill>
                          <a:latin typeface="나눔명조" panose="02020603020101020101" pitchFamily="18" charset="-127"/>
                          <a:ea typeface="나눔명조" panose="02020603020101020101" pitchFamily="18" charset="-127"/>
                        </a:rPr>
                        <a:t>. </a:t>
                      </a:r>
                      <a:r>
                        <a:rPr lang="ko-KR" altLang="en-US" sz="1600" smtClean="0">
                          <a:solidFill>
                            <a:schemeClr val="tx1"/>
                          </a:solidFill>
                          <a:latin typeface="나눔명조" panose="02020603020101020101" pitchFamily="18" charset="-127"/>
                          <a:ea typeface="나눔명조" panose="02020603020101020101" pitchFamily="18" charset="-127"/>
                        </a:rPr>
                        <a:t>집체교육</a:t>
                      </a:r>
                      <a:r>
                        <a:rPr lang="en-US" altLang="ko-KR" sz="1600" dirty="0" smtClean="0">
                          <a:solidFill>
                            <a:schemeClr val="tx1"/>
                          </a:solidFill>
                          <a:latin typeface="나눔명조" panose="02020603020101020101" pitchFamily="18" charset="-127"/>
                          <a:ea typeface="나눔명조" panose="02020603020101020101" pitchFamily="18" charset="-127"/>
                        </a:rPr>
                        <a:t>)</a:t>
                      </a:r>
                      <a:r>
                        <a:rPr lang="ko-KR" altLang="en-US" sz="1600" smtClean="0">
                          <a:solidFill>
                            <a:schemeClr val="tx1"/>
                          </a:solidFill>
                          <a:latin typeface="나눔명조" panose="02020603020101020101" pitchFamily="18" charset="-127"/>
                          <a:ea typeface="나눔명조" panose="02020603020101020101" pitchFamily="18" charset="-127"/>
                        </a:rPr>
                        <a:t> </a:t>
                      </a:r>
                      <a:endParaRPr lang="ko-KR" altLang="en-US" sz="1600" dirty="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vMerge="1">
                  <a:txBody>
                    <a:bodyPr/>
                    <a:lstStyle/>
                    <a:p>
                      <a:pPr latinLnBrk="1"/>
                      <a:endParaRPr lang="ko-KR" altLang="en-US" sz="1600" dirty="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dirty="0" smtClean="0">
                          <a:solidFill>
                            <a:schemeClr val="tx1"/>
                          </a:solidFill>
                          <a:latin typeface="나눔명조" panose="02020603020101020101" pitchFamily="18" charset="-127"/>
                          <a:ea typeface="나눔명조" panose="02020603020101020101" pitchFamily="18" charset="-127"/>
                        </a:rPr>
                        <a:t>WAS/Dashboard</a:t>
                      </a:r>
                      <a:endParaRPr lang="ko-KR" altLang="en-US" sz="1600" dirty="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600" dirty="0" smtClean="0">
                          <a:solidFill>
                            <a:schemeClr val="tx1"/>
                          </a:solidFill>
                          <a:latin typeface="나눔명조" panose="02020603020101020101" pitchFamily="18" charset="-127"/>
                          <a:ea typeface="나눔명조" panose="02020603020101020101" pitchFamily="18" charset="-127"/>
                        </a:rPr>
                        <a:t>정기교육 </a:t>
                      </a:r>
                      <a:r>
                        <a:rPr lang="en-US" altLang="ko-KR" sz="1600" dirty="0" smtClean="0">
                          <a:solidFill>
                            <a:schemeClr val="tx1"/>
                          </a:solidFill>
                          <a:latin typeface="나눔명조" panose="02020603020101020101" pitchFamily="18" charset="-127"/>
                          <a:ea typeface="나눔명조" panose="02020603020101020101" pitchFamily="18" charset="-127"/>
                        </a:rPr>
                        <a:t>(1</a:t>
                      </a:r>
                      <a:r>
                        <a:rPr lang="ko-KR" altLang="en-US" sz="1600" smtClean="0">
                          <a:solidFill>
                            <a:schemeClr val="tx1"/>
                          </a:solidFill>
                          <a:latin typeface="나눔명조" panose="02020603020101020101" pitchFamily="18" charset="-127"/>
                          <a:ea typeface="나눔명조" panose="02020603020101020101" pitchFamily="18" charset="-127"/>
                        </a:rPr>
                        <a:t>회</a:t>
                      </a:r>
                      <a:r>
                        <a:rPr lang="en-US" altLang="ko-KR" sz="1600" dirty="0" smtClean="0">
                          <a:solidFill>
                            <a:schemeClr val="tx1"/>
                          </a:solidFill>
                          <a:latin typeface="나눔명조" panose="02020603020101020101" pitchFamily="18" charset="-127"/>
                          <a:ea typeface="나눔명조" panose="02020603020101020101" pitchFamily="18" charset="-127"/>
                        </a:rPr>
                        <a:t>/</a:t>
                      </a:r>
                      <a:r>
                        <a:rPr lang="ko-KR" altLang="en-US" sz="1600" smtClean="0">
                          <a:solidFill>
                            <a:schemeClr val="tx1"/>
                          </a:solidFill>
                          <a:latin typeface="나눔명조" panose="02020603020101020101" pitchFamily="18" charset="-127"/>
                          <a:ea typeface="나눔명조" panose="02020603020101020101" pitchFamily="18" charset="-127"/>
                        </a:rPr>
                        <a:t>분기</a:t>
                      </a:r>
                      <a:r>
                        <a:rPr lang="en-US" altLang="ko-KR" sz="1600" dirty="0" smtClean="0">
                          <a:solidFill>
                            <a:schemeClr val="tx1"/>
                          </a:solidFill>
                          <a:latin typeface="나눔명조" panose="02020603020101020101" pitchFamily="18" charset="-127"/>
                          <a:ea typeface="나눔명조" panose="02020603020101020101" pitchFamily="18" charset="-127"/>
                        </a:rPr>
                        <a:t>, </a:t>
                      </a:r>
                      <a:r>
                        <a:rPr lang="ko-KR" altLang="en-US" sz="1600" smtClean="0">
                          <a:solidFill>
                            <a:schemeClr val="tx1"/>
                          </a:solidFill>
                          <a:latin typeface="나눔명조" panose="02020603020101020101" pitchFamily="18" charset="-127"/>
                          <a:ea typeface="나눔명조" panose="02020603020101020101" pitchFamily="18" charset="-127"/>
                        </a:rPr>
                        <a:t>지정장소</a:t>
                      </a:r>
                      <a:r>
                        <a:rPr lang="en-US" altLang="ko-KR" sz="1600" dirty="0" smtClean="0">
                          <a:solidFill>
                            <a:schemeClr val="tx1"/>
                          </a:solidFill>
                          <a:latin typeface="나눔명조" panose="02020603020101020101" pitchFamily="18" charset="-127"/>
                          <a:ea typeface="나눔명조" panose="02020603020101020101" pitchFamily="18" charset="-127"/>
                        </a:rPr>
                        <a:t>)</a:t>
                      </a:r>
                      <a:endParaRPr lang="ko-KR" altLang="en-US" sz="1600" dirty="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600" dirty="0" smtClean="0">
                          <a:solidFill>
                            <a:schemeClr val="tx1"/>
                          </a:solidFill>
                          <a:latin typeface="나눔명조" panose="02020603020101020101" pitchFamily="18" charset="-127"/>
                          <a:ea typeface="나눔명조" panose="02020603020101020101" pitchFamily="18" charset="-127"/>
                        </a:rPr>
                        <a:t>인수 시 </a:t>
                      </a:r>
                      <a:r>
                        <a:rPr lang="en-US" altLang="ko-KR" sz="1600" dirty="0" smtClean="0">
                          <a:solidFill>
                            <a:schemeClr val="tx1"/>
                          </a:solidFill>
                          <a:latin typeface="나눔명조" panose="02020603020101020101" pitchFamily="18" charset="-127"/>
                          <a:ea typeface="나눔명조" panose="02020603020101020101" pitchFamily="18" charset="-127"/>
                        </a:rPr>
                        <a:t>1</a:t>
                      </a:r>
                      <a:r>
                        <a:rPr lang="ko-KR" altLang="en-US" sz="1600" smtClean="0">
                          <a:solidFill>
                            <a:schemeClr val="tx1"/>
                          </a:solidFill>
                          <a:latin typeface="나눔명조" panose="02020603020101020101" pitchFamily="18" charset="-127"/>
                          <a:ea typeface="나눔명조" panose="02020603020101020101" pitchFamily="18" charset="-127"/>
                        </a:rPr>
                        <a:t>회 </a:t>
                      </a:r>
                      <a:r>
                        <a:rPr lang="en-US" altLang="ko-KR" sz="1600" dirty="0" smtClean="0">
                          <a:solidFill>
                            <a:schemeClr val="tx1"/>
                          </a:solidFill>
                          <a:latin typeface="나눔명조" panose="02020603020101020101" pitchFamily="18" charset="-127"/>
                          <a:ea typeface="나눔명조" panose="02020603020101020101" pitchFamily="18" charset="-127"/>
                        </a:rPr>
                        <a:t>(1</a:t>
                      </a:r>
                      <a:r>
                        <a:rPr lang="ko-KR" altLang="en-US" sz="1600" smtClean="0">
                          <a:solidFill>
                            <a:schemeClr val="tx1"/>
                          </a:solidFill>
                          <a:latin typeface="나눔명조" panose="02020603020101020101" pitchFamily="18" charset="-127"/>
                          <a:ea typeface="나눔명조" panose="02020603020101020101" pitchFamily="18" charset="-127"/>
                        </a:rPr>
                        <a:t>일</a:t>
                      </a:r>
                      <a:r>
                        <a:rPr lang="en-US" altLang="ko-KR" sz="1600" dirty="0" smtClean="0">
                          <a:solidFill>
                            <a:schemeClr val="tx1"/>
                          </a:solidFill>
                          <a:latin typeface="나눔명조" panose="02020603020101020101" pitchFamily="18" charset="-127"/>
                          <a:ea typeface="나눔명조" panose="02020603020101020101" pitchFamily="18" charset="-127"/>
                        </a:rPr>
                        <a:t>, </a:t>
                      </a:r>
                      <a:r>
                        <a:rPr lang="ko-KR" altLang="en-US" sz="1600" smtClean="0">
                          <a:solidFill>
                            <a:schemeClr val="tx1"/>
                          </a:solidFill>
                          <a:latin typeface="나눔명조" panose="02020603020101020101" pitchFamily="18" charset="-127"/>
                          <a:ea typeface="나눔명조" panose="02020603020101020101" pitchFamily="18" charset="-127"/>
                        </a:rPr>
                        <a:t>집체교육</a:t>
                      </a:r>
                      <a:r>
                        <a:rPr lang="en-US" altLang="ko-KR" sz="1600" dirty="0" smtClean="0">
                          <a:solidFill>
                            <a:schemeClr val="tx1"/>
                          </a:solidFill>
                          <a:latin typeface="나눔명조" panose="02020603020101020101" pitchFamily="18" charset="-127"/>
                          <a:ea typeface="나눔명조" panose="02020603020101020101" pitchFamily="18" charset="-127"/>
                        </a:rPr>
                        <a:t>)</a:t>
                      </a:r>
                      <a:endParaRPr lang="ko-KR" altLang="en-US" sz="1600" dirty="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57902021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dirty="0" smtClean="0">
                <a:latin typeface="나눔명조" panose="02020603020101020101" pitchFamily="18" charset="-127"/>
                <a:ea typeface="나눔명조" panose="02020603020101020101" pitchFamily="18" charset="-127"/>
              </a:rPr>
              <a:t>향후 </a:t>
            </a:r>
            <a:r>
              <a:rPr lang="en-US" altLang="ko-KR" dirty="0" smtClean="0">
                <a:latin typeface="나눔명조" panose="02020603020101020101" pitchFamily="18" charset="-127"/>
                <a:ea typeface="나눔명조" panose="02020603020101020101" pitchFamily="18" charset="-127"/>
              </a:rPr>
              <a:t>KCT </a:t>
            </a:r>
            <a:r>
              <a:rPr lang="ko-KR" altLang="en-US" smtClean="0">
                <a:latin typeface="나눔명조" panose="02020603020101020101" pitchFamily="18" charset="-127"/>
                <a:ea typeface="나눔명조" panose="02020603020101020101" pitchFamily="18" charset="-127"/>
              </a:rPr>
              <a:t>인프라 증설</a:t>
            </a:r>
            <a:r>
              <a:rPr lang="en-US" altLang="ko-KR" dirty="0" smtClean="0">
                <a:latin typeface="나눔명조" panose="02020603020101020101" pitchFamily="18" charset="-127"/>
                <a:ea typeface="나눔명조" panose="02020603020101020101" pitchFamily="18" charset="-127"/>
              </a:rPr>
              <a:t>/</a:t>
            </a:r>
            <a:r>
              <a:rPr lang="ko-KR" altLang="en-US" smtClean="0">
                <a:latin typeface="나눔명조" panose="02020603020101020101" pitchFamily="18" charset="-127"/>
                <a:ea typeface="나눔명조" panose="02020603020101020101" pitchFamily="18" charset="-127"/>
              </a:rPr>
              <a:t>추가 時 지원계획</a:t>
            </a:r>
            <a:endParaRPr lang="en-US" dirty="0">
              <a:latin typeface="나눔명조" panose="02020603020101020101" pitchFamily="18" charset="-127"/>
              <a:ea typeface="나눔명조" panose="02020603020101020101" pitchFamily="18" charset="-127"/>
            </a:endParaRPr>
          </a:p>
        </p:txBody>
      </p:sp>
      <p:sp>
        <p:nvSpPr>
          <p:cNvPr id="3" name="Slide Number Placeholder 2"/>
          <p:cNvSpPr>
            <a:spLocks noGrp="1"/>
          </p:cNvSpPr>
          <p:nvPr>
            <p:ph type="sldNum" sz="quarter" idx="12"/>
          </p:nvPr>
        </p:nvSpPr>
        <p:spPr/>
        <p:txBody>
          <a:bodyPr/>
          <a:lstStyle/>
          <a:p>
            <a:fld id="{027CC8FC-DC84-4CE8-AADD-ED05D9A2A54F}" type="slidenum">
              <a:rPr lang="en-US" smtClean="0">
                <a:latin typeface="나눔명조" panose="02020603020101020101" pitchFamily="18" charset="-127"/>
                <a:ea typeface="나눔명조" panose="02020603020101020101" pitchFamily="18" charset="-127"/>
              </a:rPr>
              <a:pPr/>
              <a:t>53</a:t>
            </a:fld>
            <a:endParaRPr lang="en-US">
              <a:latin typeface="나눔명조" panose="02020603020101020101" pitchFamily="18" charset="-127"/>
              <a:ea typeface="나눔명조" panose="02020603020101020101" pitchFamily="18" charset="-127"/>
            </a:endParaRPr>
          </a:p>
        </p:txBody>
      </p:sp>
      <p:sp>
        <p:nvSpPr>
          <p:cNvPr id="5" name="Text Placeholder 4"/>
          <p:cNvSpPr>
            <a:spLocks noGrp="1"/>
          </p:cNvSpPr>
          <p:nvPr>
            <p:ph type="body" sz="quarter" idx="13"/>
          </p:nvPr>
        </p:nvSpPr>
        <p:spPr/>
        <p:txBody>
          <a:bodyPr/>
          <a:lstStyle/>
          <a:p>
            <a:r>
              <a:rPr lang="en-US" altLang="ko-KR" dirty="0" smtClean="0">
                <a:latin typeface="나눔명조" panose="02020603020101020101" pitchFamily="18" charset="-127"/>
                <a:ea typeface="나눔명조" panose="02020603020101020101" pitchFamily="18" charset="-127"/>
              </a:rPr>
              <a:t>7. </a:t>
            </a:r>
            <a:r>
              <a:rPr lang="ko-KR" altLang="en-US" smtClean="0">
                <a:latin typeface="나눔명조" panose="02020603020101020101" pitchFamily="18" charset="-127"/>
                <a:ea typeface="나눔명조" panose="02020603020101020101" pitchFamily="18" charset="-127"/>
              </a:rPr>
              <a:t>유지보수 </a:t>
            </a:r>
            <a:r>
              <a:rPr lang="ko-KR" altLang="en-US" smtClean="0">
                <a:latin typeface="나눔명조" panose="02020603020101020101" pitchFamily="18" charset="-127"/>
                <a:ea typeface="나눔명조" panose="02020603020101020101" pitchFamily="18" charset="-127"/>
              </a:rPr>
              <a:t>계획</a:t>
            </a:r>
            <a:endParaRPr lang="en-US" dirty="0">
              <a:latin typeface="나눔명조" panose="02020603020101020101" pitchFamily="18" charset="-127"/>
              <a:ea typeface="나눔명조" panose="02020603020101020101" pitchFamily="18" charset="-127"/>
            </a:endParaRPr>
          </a:p>
        </p:txBody>
      </p:sp>
      <p:graphicFrame>
        <p:nvGraphicFramePr>
          <p:cNvPr id="10" name="표 9"/>
          <p:cNvGraphicFramePr>
            <a:graphicFrameLocks noGrp="1"/>
          </p:cNvGraphicFramePr>
          <p:nvPr>
            <p:extLst>
              <p:ext uri="{D42A27DB-BD31-4B8C-83A1-F6EECF244321}">
                <p14:modId xmlns:p14="http://schemas.microsoft.com/office/powerpoint/2010/main" val="633794777"/>
              </p:ext>
            </p:extLst>
          </p:nvPr>
        </p:nvGraphicFramePr>
        <p:xfrm>
          <a:off x="475931" y="1092503"/>
          <a:ext cx="8880720" cy="2158083"/>
        </p:xfrm>
        <a:graphic>
          <a:graphicData uri="http://schemas.openxmlformats.org/drawingml/2006/table">
            <a:tbl>
              <a:tblPr firstRow="1" bandRow="1">
                <a:tableStyleId>{5C22544A-7EE6-4342-B048-85BDC9FD1C3A}</a:tableStyleId>
              </a:tblPr>
              <a:tblGrid>
                <a:gridCol w="1413025"/>
                <a:gridCol w="2137144"/>
                <a:gridCol w="5330551"/>
              </a:tblGrid>
              <a:tr h="339443">
                <a:tc gridSpan="2">
                  <a:txBody>
                    <a:bodyPr/>
                    <a:lstStyle/>
                    <a:p>
                      <a:pPr latinLnBrk="1"/>
                      <a:r>
                        <a:rPr lang="ko-KR" altLang="en-US" sz="1600" dirty="0" smtClean="0">
                          <a:solidFill>
                            <a:schemeClr val="tx1"/>
                          </a:solidFill>
                          <a:latin typeface="나눔명조" panose="02020603020101020101" pitchFamily="18" charset="-127"/>
                          <a:ea typeface="나눔명조" panose="02020603020101020101" pitchFamily="18" charset="-127"/>
                        </a:rPr>
                        <a:t>구분</a:t>
                      </a:r>
                      <a:endParaRPr lang="ko-KR" altLang="en-US" sz="1600" dirty="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1600" dirty="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600" dirty="0" smtClean="0">
                          <a:solidFill>
                            <a:schemeClr val="tx1"/>
                          </a:solidFill>
                          <a:latin typeface="나눔명조" panose="02020603020101020101" pitchFamily="18" charset="-127"/>
                          <a:ea typeface="나눔명조" panose="02020603020101020101" pitchFamily="18" charset="-127"/>
                        </a:rPr>
                        <a:t>증설</a:t>
                      </a:r>
                      <a:r>
                        <a:rPr lang="en-US" altLang="ko-KR" sz="1600" dirty="0" smtClean="0">
                          <a:solidFill>
                            <a:schemeClr val="tx1"/>
                          </a:solidFill>
                          <a:latin typeface="나눔명조" panose="02020603020101020101" pitchFamily="18" charset="-127"/>
                          <a:ea typeface="나눔명조" panose="02020603020101020101" pitchFamily="18" charset="-127"/>
                        </a:rPr>
                        <a:t>/</a:t>
                      </a:r>
                      <a:r>
                        <a:rPr lang="ko-KR" altLang="en-US" sz="1600" smtClean="0">
                          <a:solidFill>
                            <a:schemeClr val="tx1"/>
                          </a:solidFill>
                          <a:latin typeface="나눔명조" panose="02020603020101020101" pitchFamily="18" charset="-127"/>
                          <a:ea typeface="나눔명조" panose="02020603020101020101" pitchFamily="18" charset="-127"/>
                        </a:rPr>
                        <a:t>추가</a:t>
                      </a:r>
                      <a:endParaRPr lang="ko-KR" altLang="en-US" sz="1600" dirty="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latinLnBrk="1"/>
                      <a:r>
                        <a:rPr lang="en-US" altLang="ko-KR" sz="1600" dirty="0" smtClean="0">
                          <a:solidFill>
                            <a:schemeClr val="tx1"/>
                          </a:solidFill>
                          <a:latin typeface="나눔명조" panose="02020603020101020101" pitchFamily="18" charset="-127"/>
                          <a:ea typeface="나눔명조" panose="02020603020101020101" pitchFamily="18" charset="-127"/>
                        </a:rPr>
                        <a:t>H/W</a:t>
                      </a:r>
                      <a:endParaRPr lang="ko-KR" altLang="en-US" sz="160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600" dirty="0" smtClean="0">
                          <a:solidFill>
                            <a:schemeClr val="tx1"/>
                          </a:solidFill>
                          <a:latin typeface="나눔명조" panose="02020603020101020101" pitchFamily="18" charset="-127"/>
                          <a:ea typeface="나눔명조" panose="02020603020101020101" pitchFamily="18" charset="-127"/>
                        </a:rPr>
                        <a:t>서버</a:t>
                      </a:r>
                      <a:endParaRPr lang="ko-KR" altLang="en-US" sz="1600" dirty="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600" dirty="0" smtClean="0">
                          <a:solidFill>
                            <a:schemeClr val="tx1"/>
                          </a:solidFill>
                          <a:latin typeface="나눔명조" panose="02020603020101020101" pitchFamily="18" charset="-127"/>
                          <a:ea typeface="나눔명조" panose="02020603020101020101" pitchFamily="18" charset="-127"/>
                        </a:rPr>
                        <a:t>18</a:t>
                      </a:r>
                      <a:r>
                        <a:rPr lang="ko-KR" altLang="en-US" sz="1600" smtClean="0">
                          <a:solidFill>
                            <a:schemeClr val="tx1"/>
                          </a:solidFill>
                          <a:latin typeface="나눔명조" panose="02020603020101020101" pitchFamily="18" charset="-127"/>
                          <a:ea typeface="나눔명조" panose="02020603020101020101" pitchFamily="18" charset="-127"/>
                        </a:rPr>
                        <a:t>백만원</a:t>
                      </a:r>
                      <a:r>
                        <a:rPr lang="en-US" altLang="ko-KR" sz="1600" dirty="0" smtClean="0">
                          <a:solidFill>
                            <a:schemeClr val="tx1"/>
                          </a:solidFill>
                          <a:latin typeface="나눔명조" panose="02020603020101020101" pitchFamily="18" charset="-127"/>
                          <a:ea typeface="나눔명조" panose="02020603020101020101" pitchFamily="18" charset="-127"/>
                        </a:rPr>
                        <a:t>/</a:t>
                      </a:r>
                      <a:r>
                        <a:rPr lang="ko-KR" altLang="en-US" sz="1600" smtClean="0">
                          <a:solidFill>
                            <a:schemeClr val="tx1"/>
                          </a:solidFill>
                          <a:latin typeface="나눔명조" panose="02020603020101020101" pitchFamily="18" charset="-127"/>
                          <a:ea typeface="나눔명조" panose="02020603020101020101" pitchFamily="18" charset="-127"/>
                        </a:rPr>
                        <a:t>대</a:t>
                      </a:r>
                      <a:endParaRPr lang="ko-KR" altLang="en-US" sz="1600" dirty="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0">
                <a:tc rowSpan="4">
                  <a:txBody>
                    <a:bodyPr/>
                    <a:lstStyle/>
                    <a:p>
                      <a:pPr latinLnBrk="1"/>
                      <a:r>
                        <a:rPr lang="en-US" altLang="ko-KR" sz="1600" dirty="0" smtClean="0">
                          <a:solidFill>
                            <a:schemeClr val="tx1"/>
                          </a:solidFill>
                          <a:latin typeface="나눔명조" panose="02020603020101020101" pitchFamily="18" charset="-127"/>
                          <a:ea typeface="나눔명조" panose="02020603020101020101" pitchFamily="18" charset="-127"/>
                        </a:rPr>
                        <a:t>S/W</a:t>
                      </a:r>
                      <a:endParaRPr lang="ko-KR" altLang="en-US" sz="160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dirty="0" smtClean="0">
                          <a:solidFill>
                            <a:schemeClr val="tx1"/>
                          </a:solidFill>
                          <a:latin typeface="나눔명조" panose="02020603020101020101" pitchFamily="18" charset="-127"/>
                          <a:ea typeface="나눔명조" panose="02020603020101020101" pitchFamily="18" charset="-127"/>
                        </a:rPr>
                        <a:t>Splunk</a:t>
                      </a:r>
                      <a:endParaRPr lang="ko-KR" altLang="en-US" sz="160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600" dirty="0" smtClean="0">
                          <a:solidFill>
                            <a:schemeClr val="tx1"/>
                          </a:solidFill>
                          <a:latin typeface="나눔명조" panose="02020603020101020101" pitchFamily="18" charset="-127"/>
                          <a:ea typeface="나눔명조" panose="02020603020101020101" pitchFamily="18" charset="-127"/>
                        </a:rPr>
                        <a:t>아래 인덱스 볼륨 別 라이스센스 참조</a:t>
                      </a:r>
                      <a:endParaRPr lang="ko-KR" altLang="en-US" sz="1600" dirty="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vMerge="1">
                  <a:txBody>
                    <a:bodyPr/>
                    <a:lstStyle/>
                    <a:p>
                      <a:pPr latinLnBrk="1"/>
                      <a:endParaRPr lang="ko-KR" altLang="en-US"/>
                    </a:p>
                  </a:txBody>
                  <a:tcPr/>
                </a:tc>
                <a:tc>
                  <a:txBody>
                    <a:bodyPr/>
                    <a:lstStyle/>
                    <a:p>
                      <a:pPr latinLnBrk="1"/>
                      <a:r>
                        <a:rPr lang="ko-KR" altLang="en-US" sz="1600" dirty="0" smtClean="0">
                          <a:solidFill>
                            <a:schemeClr val="tx1"/>
                          </a:solidFill>
                          <a:latin typeface="나눔명조" panose="02020603020101020101" pitchFamily="18" charset="-127"/>
                          <a:ea typeface="나눔명조" panose="02020603020101020101" pitchFamily="18" charset="-127"/>
                        </a:rPr>
                        <a:t>컨설팅</a:t>
                      </a:r>
                      <a:endParaRPr lang="ko-KR" altLang="en-US" sz="1600" dirty="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600" dirty="0" smtClean="0">
                          <a:solidFill>
                            <a:schemeClr val="tx1"/>
                          </a:solidFill>
                          <a:latin typeface="나눔명조" panose="02020603020101020101" pitchFamily="18" charset="-127"/>
                          <a:ea typeface="나눔명조" panose="02020603020101020101" pitchFamily="18" charset="-127"/>
                        </a:rPr>
                        <a:t>16</a:t>
                      </a:r>
                      <a:r>
                        <a:rPr lang="ko-KR" altLang="en-US" sz="1600" smtClean="0">
                          <a:solidFill>
                            <a:schemeClr val="tx1"/>
                          </a:solidFill>
                          <a:latin typeface="나눔명조" panose="02020603020101020101" pitchFamily="18" charset="-127"/>
                          <a:ea typeface="나눔명조" panose="02020603020101020101" pitchFamily="18" charset="-127"/>
                        </a:rPr>
                        <a:t>백만원</a:t>
                      </a:r>
                      <a:r>
                        <a:rPr lang="en-US" altLang="ko-KR" sz="1600" dirty="0" smtClean="0">
                          <a:solidFill>
                            <a:schemeClr val="tx1"/>
                          </a:solidFill>
                          <a:latin typeface="나눔명조" panose="02020603020101020101" pitchFamily="18" charset="-127"/>
                          <a:ea typeface="나눔명조" panose="02020603020101020101" pitchFamily="18" charset="-127"/>
                        </a:rPr>
                        <a:t>/</a:t>
                      </a:r>
                      <a:r>
                        <a:rPr lang="ko-KR" altLang="en-US" sz="1600" smtClean="0">
                          <a:solidFill>
                            <a:schemeClr val="tx1"/>
                          </a:solidFill>
                          <a:latin typeface="나눔명조" panose="02020603020101020101" pitchFamily="18" charset="-127"/>
                          <a:ea typeface="나눔명조" panose="02020603020101020101" pitchFamily="18" charset="-127"/>
                        </a:rPr>
                        <a:t>월</a:t>
                      </a:r>
                      <a:r>
                        <a:rPr lang="en-US" altLang="ko-KR" sz="1600" dirty="0" smtClean="0">
                          <a:solidFill>
                            <a:schemeClr val="tx1"/>
                          </a:solidFill>
                          <a:latin typeface="나눔명조" panose="02020603020101020101" pitchFamily="18" charset="-127"/>
                          <a:ea typeface="나눔명조" panose="02020603020101020101" pitchFamily="18" charset="-127"/>
                        </a:rPr>
                        <a:t>, </a:t>
                      </a:r>
                      <a:r>
                        <a:rPr lang="ko-KR" altLang="en-US" sz="1600" smtClean="0">
                          <a:solidFill>
                            <a:schemeClr val="tx1"/>
                          </a:solidFill>
                          <a:latin typeface="나눔명조" panose="02020603020101020101" pitchFamily="18" charset="-127"/>
                          <a:ea typeface="나눔명조" panose="02020603020101020101" pitchFamily="18" charset="-127"/>
                        </a:rPr>
                        <a:t>업무투입량</a:t>
                      </a:r>
                      <a:r>
                        <a:rPr lang="en-US" altLang="ko-KR" sz="1600" dirty="0" smtClean="0">
                          <a:solidFill>
                            <a:schemeClr val="tx1"/>
                          </a:solidFill>
                          <a:latin typeface="나눔명조" panose="02020603020101020101" pitchFamily="18" charset="-127"/>
                          <a:ea typeface="나눔명조" panose="02020603020101020101" pitchFamily="18" charset="-127"/>
                        </a:rPr>
                        <a:t>(M/M)</a:t>
                      </a:r>
                      <a:r>
                        <a:rPr lang="en-US" altLang="ko-KR" sz="1600" baseline="0" dirty="0" smtClean="0">
                          <a:solidFill>
                            <a:schemeClr val="tx1"/>
                          </a:solidFill>
                          <a:latin typeface="나눔명조" panose="02020603020101020101" pitchFamily="18" charset="-127"/>
                          <a:ea typeface="나눔명조" panose="02020603020101020101" pitchFamily="18" charset="-127"/>
                        </a:rPr>
                        <a:t> </a:t>
                      </a:r>
                      <a:r>
                        <a:rPr lang="ko-KR" altLang="en-US" sz="1600" baseline="0" smtClean="0">
                          <a:solidFill>
                            <a:schemeClr val="tx1"/>
                          </a:solidFill>
                          <a:latin typeface="나눔명조" panose="02020603020101020101" pitchFamily="18" charset="-127"/>
                          <a:ea typeface="나눔명조" panose="02020603020101020101" pitchFamily="18" charset="-127"/>
                        </a:rPr>
                        <a:t>별도 산출</a:t>
                      </a:r>
                      <a:endParaRPr lang="ko-KR" altLang="en-US" sz="1600" dirty="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vMerge="1">
                  <a:txBody>
                    <a:bodyPr/>
                    <a:lstStyle/>
                    <a:p>
                      <a:pPr latinLnBrk="1"/>
                      <a:endParaRPr lang="ko-KR" altLang="en-US"/>
                    </a:p>
                  </a:txBody>
                  <a:tcPr/>
                </a:tc>
                <a:tc>
                  <a:txBody>
                    <a:bodyPr/>
                    <a:lstStyle/>
                    <a:p>
                      <a:pPr latinLnBrk="1"/>
                      <a:r>
                        <a:rPr lang="ko-KR" altLang="en-US" sz="1600" smtClean="0">
                          <a:solidFill>
                            <a:schemeClr val="tx1"/>
                          </a:solidFill>
                          <a:latin typeface="나눔명조" panose="02020603020101020101" pitchFamily="18" charset="-127"/>
                          <a:ea typeface="나눔명조" panose="02020603020101020101" pitchFamily="18" charset="-127"/>
                        </a:rPr>
                        <a:t>커스터마이즈</a:t>
                      </a:r>
                      <a:endParaRPr lang="ko-KR" altLang="en-US" sz="1600" dirty="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600" dirty="0" smtClean="0">
                          <a:solidFill>
                            <a:schemeClr val="tx1"/>
                          </a:solidFill>
                          <a:latin typeface="나눔명조" panose="02020603020101020101" pitchFamily="18" charset="-127"/>
                          <a:ea typeface="나눔명조" panose="02020603020101020101" pitchFamily="18" charset="-127"/>
                        </a:rPr>
                        <a:t>40</a:t>
                      </a:r>
                      <a:r>
                        <a:rPr lang="ko-KR" altLang="en-US" sz="1600" smtClean="0">
                          <a:solidFill>
                            <a:schemeClr val="tx1"/>
                          </a:solidFill>
                          <a:latin typeface="나눔명조" panose="02020603020101020101" pitchFamily="18" charset="-127"/>
                          <a:ea typeface="나눔명조" panose="02020603020101020101" pitchFamily="18" charset="-127"/>
                        </a:rPr>
                        <a:t>백만원</a:t>
                      </a:r>
                      <a:r>
                        <a:rPr lang="en-US" altLang="ko-KR" sz="1600" baseline="0" dirty="0" smtClean="0">
                          <a:solidFill>
                            <a:schemeClr val="tx1"/>
                          </a:solidFill>
                          <a:latin typeface="나눔명조" panose="02020603020101020101" pitchFamily="18" charset="-127"/>
                          <a:ea typeface="나눔명조" panose="02020603020101020101" pitchFamily="18" charset="-127"/>
                        </a:rPr>
                        <a:t> (1.5</a:t>
                      </a:r>
                      <a:r>
                        <a:rPr lang="ko-KR" altLang="en-US" sz="1600" baseline="0" smtClean="0">
                          <a:solidFill>
                            <a:schemeClr val="tx1"/>
                          </a:solidFill>
                          <a:latin typeface="나눔명조" panose="02020603020101020101" pitchFamily="18" charset="-127"/>
                          <a:ea typeface="나눔명조" panose="02020603020101020101" pitchFamily="18" charset="-127"/>
                        </a:rPr>
                        <a:t>개월투입기준</a:t>
                      </a:r>
                      <a:r>
                        <a:rPr lang="en-US" altLang="ko-KR" sz="1600" baseline="0" dirty="0" smtClean="0">
                          <a:solidFill>
                            <a:schemeClr val="tx1"/>
                          </a:solidFill>
                          <a:latin typeface="나눔명조" panose="02020603020101020101" pitchFamily="18" charset="-127"/>
                          <a:ea typeface="나눔명조" panose="02020603020101020101" pitchFamily="18" charset="-127"/>
                        </a:rPr>
                        <a:t>), </a:t>
                      </a:r>
                      <a:r>
                        <a:rPr lang="ko-KR" altLang="en-US" sz="1600" baseline="0" smtClean="0">
                          <a:solidFill>
                            <a:schemeClr val="tx1"/>
                          </a:solidFill>
                          <a:latin typeface="나눔명조" panose="02020603020101020101" pitchFamily="18" charset="-127"/>
                          <a:ea typeface="나눔명조" panose="02020603020101020101" pitchFamily="18" charset="-127"/>
                        </a:rPr>
                        <a:t>업무투입량</a:t>
                      </a:r>
                      <a:r>
                        <a:rPr lang="en-US" altLang="ko-KR" sz="1600" baseline="0" dirty="0" smtClean="0">
                          <a:solidFill>
                            <a:schemeClr val="tx1"/>
                          </a:solidFill>
                          <a:latin typeface="나눔명조" panose="02020603020101020101" pitchFamily="18" charset="-127"/>
                          <a:ea typeface="나눔명조" panose="02020603020101020101" pitchFamily="18" charset="-127"/>
                        </a:rPr>
                        <a:t>(M/M) </a:t>
                      </a:r>
                      <a:r>
                        <a:rPr lang="ko-KR" altLang="en-US" sz="1600" baseline="0" smtClean="0">
                          <a:solidFill>
                            <a:schemeClr val="tx1"/>
                          </a:solidFill>
                          <a:latin typeface="나눔명조" panose="02020603020101020101" pitchFamily="18" charset="-127"/>
                          <a:ea typeface="나눔명조" panose="02020603020101020101" pitchFamily="18" charset="-127"/>
                        </a:rPr>
                        <a:t>별도산출</a:t>
                      </a:r>
                      <a:endParaRPr lang="ko-KR" altLang="en-US" sz="1600" dirty="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vMerge="1">
                  <a:txBody>
                    <a:bodyPr/>
                    <a:lstStyle/>
                    <a:p>
                      <a:pPr latinLnBrk="1"/>
                      <a:endParaRPr lang="ko-KR" altLang="en-US" sz="1600" dirty="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dirty="0" smtClean="0">
                          <a:solidFill>
                            <a:schemeClr val="tx1"/>
                          </a:solidFill>
                          <a:latin typeface="나눔명조" panose="02020603020101020101" pitchFamily="18" charset="-127"/>
                          <a:ea typeface="나눔명조" panose="02020603020101020101" pitchFamily="18" charset="-127"/>
                        </a:rPr>
                        <a:t>WAS/Dashboard</a:t>
                      </a:r>
                      <a:endParaRPr lang="ko-KR" altLang="en-US" sz="1600" dirty="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ko-KR" altLang="en-US" sz="1600" baseline="0" dirty="0" smtClean="0">
                          <a:solidFill>
                            <a:schemeClr val="tx1"/>
                          </a:solidFill>
                          <a:latin typeface="나눔명조" panose="02020603020101020101" pitchFamily="18" charset="-127"/>
                          <a:ea typeface="나눔명조" panose="02020603020101020101" pitchFamily="18" charset="-127"/>
                        </a:rPr>
                        <a:t>업무투입량</a:t>
                      </a:r>
                      <a:r>
                        <a:rPr lang="en-US" altLang="ko-KR" sz="1600" baseline="0" dirty="0" smtClean="0">
                          <a:solidFill>
                            <a:schemeClr val="tx1"/>
                          </a:solidFill>
                          <a:latin typeface="나눔명조" panose="02020603020101020101" pitchFamily="18" charset="-127"/>
                          <a:ea typeface="나눔명조" panose="02020603020101020101" pitchFamily="18" charset="-127"/>
                        </a:rPr>
                        <a:t>(M/M) </a:t>
                      </a:r>
                      <a:r>
                        <a:rPr lang="ko-KR" altLang="en-US" sz="1600" baseline="0" smtClean="0">
                          <a:solidFill>
                            <a:schemeClr val="tx1"/>
                          </a:solidFill>
                          <a:latin typeface="나눔명조" panose="02020603020101020101" pitchFamily="18" charset="-127"/>
                          <a:ea typeface="나눔명조" panose="02020603020101020101" pitchFamily="18" charset="-127"/>
                        </a:rPr>
                        <a:t>별도산출</a:t>
                      </a:r>
                      <a:endParaRPr lang="ko-KR" altLang="en-US" sz="1600" dirty="0">
                        <a:solidFill>
                          <a:schemeClr val="tx1"/>
                        </a:solidFill>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11" name="표 10"/>
          <p:cNvGraphicFramePr>
            <a:graphicFrameLocks noGrp="1"/>
          </p:cNvGraphicFramePr>
          <p:nvPr>
            <p:extLst>
              <p:ext uri="{D42A27DB-BD31-4B8C-83A1-F6EECF244321}">
                <p14:modId xmlns:p14="http://schemas.microsoft.com/office/powerpoint/2010/main" val="1989307053"/>
              </p:ext>
            </p:extLst>
          </p:nvPr>
        </p:nvGraphicFramePr>
        <p:xfrm>
          <a:off x="481420" y="3394697"/>
          <a:ext cx="8932239" cy="2849880"/>
        </p:xfrm>
        <a:graphic>
          <a:graphicData uri="http://schemas.openxmlformats.org/drawingml/2006/table">
            <a:tbl>
              <a:tblPr>
                <a:tableStyleId>{5C22544A-7EE6-4342-B048-85BDC9FD1C3A}</a:tableStyleId>
              </a:tblPr>
              <a:tblGrid>
                <a:gridCol w="2977413"/>
                <a:gridCol w="2977413"/>
                <a:gridCol w="2977413"/>
              </a:tblGrid>
              <a:tr h="135742">
                <a:tc>
                  <a:txBody>
                    <a:bodyPr/>
                    <a:lstStyle/>
                    <a:p>
                      <a:pPr algn="ctr" latinLnBrk="1"/>
                      <a:r>
                        <a:rPr lang="ko-KR" altLang="en-US" sz="1100" dirty="0" smtClean="0">
                          <a:latin typeface="나눔명조" panose="02020603020101020101" pitchFamily="18" charset="-127"/>
                          <a:ea typeface="나눔명조" panose="02020603020101020101" pitchFamily="18" charset="-127"/>
                        </a:rPr>
                        <a:t>인덱스 볼륨 사이즈</a:t>
                      </a:r>
                      <a:endParaRPr lang="ko-KR" altLang="en-US" sz="11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latinLnBrk="1"/>
                      <a:r>
                        <a:rPr lang="ko-KR" altLang="en-US" sz="1100" dirty="0" smtClean="0">
                          <a:latin typeface="나눔명조" panose="02020603020101020101" pitchFamily="18" charset="-127"/>
                          <a:ea typeface="나눔명조" panose="02020603020101020101" pitchFamily="18" charset="-127"/>
                        </a:rPr>
                        <a:t>라이선스가격 </a:t>
                      </a:r>
                      <a:r>
                        <a:rPr lang="en-US" altLang="ko-KR" sz="1100" dirty="0" smtClean="0">
                          <a:latin typeface="나눔명조" panose="02020603020101020101" pitchFamily="18" charset="-127"/>
                          <a:ea typeface="나눔명조" panose="02020603020101020101" pitchFamily="18" charset="-127"/>
                        </a:rPr>
                        <a:t>(</a:t>
                      </a:r>
                      <a:r>
                        <a:rPr lang="ko-KR" altLang="en-US" sz="1100" smtClean="0">
                          <a:latin typeface="나눔명조" panose="02020603020101020101" pitchFamily="18" charset="-127"/>
                          <a:ea typeface="나눔명조" panose="02020603020101020101" pitchFamily="18" charset="-127"/>
                        </a:rPr>
                        <a:t>단위</a:t>
                      </a:r>
                      <a:r>
                        <a:rPr lang="en-US" altLang="ko-KR" sz="1100" dirty="0" smtClean="0">
                          <a:latin typeface="나눔명조" panose="02020603020101020101" pitchFamily="18" charset="-127"/>
                          <a:ea typeface="나눔명조" panose="02020603020101020101" pitchFamily="18" charset="-127"/>
                        </a:rPr>
                        <a:t>: </a:t>
                      </a:r>
                      <a:r>
                        <a:rPr lang="ko-KR" altLang="en-US" sz="1100" smtClean="0">
                          <a:latin typeface="나눔명조" panose="02020603020101020101" pitchFamily="18" charset="-127"/>
                          <a:ea typeface="나눔명조" panose="02020603020101020101" pitchFamily="18" charset="-127"/>
                        </a:rPr>
                        <a:t>백만원</a:t>
                      </a:r>
                      <a:r>
                        <a:rPr lang="en-US" altLang="ko-KR" sz="1100" dirty="0" smtClean="0">
                          <a:latin typeface="나눔명조" panose="02020603020101020101" pitchFamily="18" charset="-127"/>
                          <a:ea typeface="나눔명조" panose="02020603020101020101" pitchFamily="18" charset="-127"/>
                        </a:rPr>
                        <a:t>, </a:t>
                      </a:r>
                      <a:r>
                        <a:rPr lang="ko-KR" altLang="en-US" sz="1100" smtClean="0">
                          <a:latin typeface="나눔명조" panose="02020603020101020101" pitchFamily="18" charset="-127"/>
                          <a:ea typeface="나눔명조" panose="02020603020101020101" pitchFamily="18" charset="-127"/>
                        </a:rPr>
                        <a:t>부가세별도</a:t>
                      </a:r>
                      <a:r>
                        <a:rPr lang="en-US" altLang="ko-KR" sz="1100" dirty="0" smtClean="0">
                          <a:latin typeface="나눔명조" panose="02020603020101020101" pitchFamily="18" charset="-127"/>
                          <a:ea typeface="나눔명조" panose="02020603020101020101" pitchFamily="18" charset="-127"/>
                        </a:rPr>
                        <a:t>)</a:t>
                      </a:r>
                      <a:endParaRPr lang="ko-KR" altLang="en-US" sz="11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latinLnBrk="1"/>
                      <a:r>
                        <a:rPr lang="ko-KR" altLang="en-US" sz="1100" dirty="0" smtClean="0">
                          <a:latin typeface="나눔명조" panose="02020603020101020101" pitchFamily="18" charset="-127"/>
                          <a:ea typeface="나눔명조" panose="02020603020101020101" pitchFamily="18" charset="-127"/>
                        </a:rPr>
                        <a:t>비고</a:t>
                      </a:r>
                      <a:endParaRPr lang="ko-KR" altLang="en-US" sz="11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r>
              <a:tr h="135742">
                <a:tc>
                  <a:txBody>
                    <a:bodyPr/>
                    <a:lstStyle/>
                    <a:p>
                      <a:pPr algn="ctr" latinLnBrk="1"/>
                      <a:r>
                        <a:rPr lang="en-US" altLang="ko-KR" sz="1100" dirty="0" smtClean="0">
                          <a:latin typeface="나눔명조" panose="02020603020101020101" pitchFamily="18" charset="-127"/>
                          <a:ea typeface="나눔명조" panose="02020603020101020101" pitchFamily="18" charset="-127"/>
                        </a:rPr>
                        <a:t>1GB</a:t>
                      </a:r>
                      <a:endParaRPr lang="ko-KR" altLang="en-US" sz="11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latinLnBrk="1"/>
                      <a:r>
                        <a:rPr lang="en-US" altLang="ko-KR" sz="1100" dirty="0" smtClean="0">
                          <a:latin typeface="나눔명조" panose="02020603020101020101" pitchFamily="18" charset="-127"/>
                          <a:ea typeface="나눔명조" panose="02020603020101020101" pitchFamily="18" charset="-127"/>
                        </a:rPr>
                        <a:t>32</a:t>
                      </a:r>
                      <a:endParaRPr lang="ko-KR" altLang="en-US" sz="11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latinLnBrk="1"/>
                      <a:endParaRPr lang="ko-KR" altLang="en-US" sz="11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r>
              <a:tr h="135742">
                <a:tc>
                  <a:txBody>
                    <a:bodyPr/>
                    <a:lstStyle/>
                    <a:p>
                      <a:pPr algn="ctr" latinLnBrk="1"/>
                      <a:r>
                        <a:rPr lang="en-US" altLang="ko-KR" sz="1100" dirty="0" smtClean="0">
                          <a:latin typeface="나눔명조" panose="02020603020101020101" pitchFamily="18" charset="-127"/>
                          <a:ea typeface="나눔명조" panose="02020603020101020101" pitchFamily="18" charset="-127"/>
                        </a:rPr>
                        <a:t>2GB</a:t>
                      </a:r>
                      <a:endParaRPr lang="ko-KR" altLang="en-US" sz="11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latinLnBrk="1"/>
                      <a:r>
                        <a:rPr lang="en-US" altLang="ko-KR" sz="1100" dirty="0" smtClean="0">
                          <a:latin typeface="나눔명조" panose="02020603020101020101" pitchFamily="18" charset="-127"/>
                          <a:ea typeface="나눔명조" panose="02020603020101020101" pitchFamily="18" charset="-127"/>
                        </a:rPr>
                        <a:t>58</a:t>
                      </a:r>
                      <a:endParaRPr lang="ko-KR" altLang="en-US" sz="11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latinLnBrk="1"/>
                      <a:endParaRPr lang="ko-KR" altLang="en-US" sz="11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r>
              <a:tr h="135742">
                <a:tc>
                  <a:txBody>
                    <a:bodyPr/>
                    <a:lstStyle/>
                    <a:p>
                      <a:pPr algn="ctr" latinLnBrk="1"/>
                      <a:r>
                        <a:rPr lang="en-US" altLang="ko-KR" sz="1100" dirty="0" smtClean="0">
                          <a:latin typeface="나눔명조" panose="02020603020101020101" pitchFamily="18" charset="-127"/>
                          <a:ea typeface="나눔명조" panose="02020603020101020101" pitchFamily="18" charset="-127"/>
                        </a:rPr>
                        <a:t>5GB</a:t>
                      </a:r>
                      <a:endParaRPr lang="ko-KR" altLang="en-US" sz="11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latinLnBrk="1"/>
                      <a:r>
                        <a:rPr lang="en-US" altLang="ko-KR" sz="1100" dirty="0" smtClean="0">
                          <a:latin typeface="나눔명조" panose="02020603020101020101" pitchFamily="18" charset="-127"/>
                          <a:ea typeface="나눔명조" panose="02020603020101020101" pitchFamily="18" charset="-127"/>
                        </a:rPr>
                        <a:t>89</a:t>
                      </a:r>
                      <a:endParaRPr lang="ko-KR" altLang="en-US" sz="11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latinLnBrk="1"/>
                      <a:endParaRPr lang="ko-KR" altLang="en-US" sz="11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r>
              <a:tr h="135742">
                <a:tc>
                  <a:txBody>
                    <a:bodyPr/>
                    <a:lstStyle/>
                    <a:p>
                      <a:pPr algn="ctr" latinLnBrk="1"/>
                      <a:r>
                        <a:rPr lang="en-US" altLang="ko-KR" sz="1100" dirty="0" smtClean="0">
                          <a:latin typeface="나눔명조" panose="02020603020101020101" pitchFamily="18" charset="-127"/>
                          <a:ea typeface="나눔명조" panose="02020603020101020101" pitchFamily="18" charset="-127"/>
                        </a:rPr>
                        <a:t>10GB</a:t>
                      </a:r>
                      <a:endParaRPr lang="ko-KR" altLang="en-US" sz="11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latinLnBrk="1"/>
                      <a:r>
                        <a:rPr lang="en-US" altLang="ko-KR" sz="1100" dirty="0" smtClean="0">
                          <a:latin typeface="나눔명조" panose="02020603020101020101" pitchFamily="18" charset="-127"/>
                          <a:ea typeface="나눔명조" panose="02020603020101020101" pitchFamily="18" charset="-127"/>
                        </a:rPr>
                        <a:t>130</a:t>
                      </a:r>
                      <a:endParaRPr lang="ko-KR" altLang="en-US" sz="11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latinLnBrk="1"/>
                      <a:endParaRPr lang="ko-KR" altLang="en-US" sz="11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r>
              <a:tr h="135742">
                <a:tc>
                  <a:txBody>
                    <a:bodyPr/>
                    <a:lstStyle/>
                    <a:p>
                      <a:pPr algn="ctr" latinLnBrk="1"/>
                      <a:r>
                        <a:rPr lang="en-US" altLang="ko-KR" sz="1100" dirty="0" smtClean="0">
                          <a:latin typeface="나눔명조" panose="02020603020101020101" pitchFamily="18" charset="-127"/>
                          <a:ea typeface="나눔명조" panose="02020603020101020101" pitchFamily="18" charset="-127"/>
                        </a:rPr>
                        <a:t>20GB</a:t>
                      </a:r>
                      <a:endParaRPr lang="ko-KR" altLang="en-US" sz="11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latinLnBrk="1"/>
                      <a:r>
                        <a:rPr lang="en-US" altLang="ko-KR" sz="1100" dirty="0" smtClean="0">
                          <a:latin typeface="나눔명조" panose="02020603020101020101" pitchFamily="18" charset="-127"/>
                          <a:ea typeface="나눔명조" panose="02020603020101020101" pitchFamily="18" charset="-127"/>
                        </a:rPr>
                        <a:t>186</a:t>
                      </a:r>
                      <a:endParaRPr lang="ko-KR" altLang="en-US" sz="11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latinLnBrk="1"/>
                      <a:endParaRPr lang="ko-KR" altLang="en-US" sz="11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r>
              <a:tr h="135742">
                <a:tc>
                  <a:txBody>
                    <a:bodyPr/>
                    <a:lstStyle/>
                    <a:p>
                      <a:pPr algn="ctr" latinLnBrk="1"/>
                      <a:r>
                        <a:rPr lang="en-US" altLang="ko-KR" sz="1100" dirty="0" smtClean="0">
                          <a:latin typeface="나눔명조" panose="02020603020101020101" pitchFamily="18" charset="-127"/>
                          <a:ea typeface="나눔명조" panose="02020603020101020101" pitchFamily="18" charset="-127"/>
                        </a:rPr>
                        <a:t>50GB</a:t>
                      </a:r>
                      <a:endParaRPr lang="ko-KR" altLang="en-US" sz="11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latinLnBrk="1"/>
                      <a:r>
                        <a:rPr lang="en-US" altLang="ko-KR" sz="1100" dirty="0" smtClean="0">
                          <a:latin typeface="나눔명조" panose="02020603020101020101" pitchFamily="18" charset="-127"/>
                          <a:ea typeface="나눔명조" panose="02020603020101020101" pitchFamily="18" charset="-127"/>
                        </a:rPr>
                        <a:t>279</a:t>
                      </a:r>
                      <a:endParaRPr lang="ko-KR" altLang="en-US" sz="11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latinLnBrk="1"/>
                      <a:endParaRPr lang="ko-KR" altLang="en-US" sz="11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r>
              <a:tr h="135742">
                <a:tc>
                  <a:txBody>
                    <a:bodyPr/>
                    <a:lstStyle/>
                    <a:p>
                      <a:pPr algn="ctr" latinLnBrk="1"/>
                      <a:r>
                        <a:rPr lang="en-US" altLang="ko-KR" sz="1100" dirty="0" smtClean="0">
                          <a:latin typeface="나눔명조" panose="02020603020101020101" pitchFamily="18" charset="-127"/>
                          <a:ea typeface="나눔명조" panose="02020603020101020101" pitchFamily="18" charset="-127"/>
                        </a:rPr>
                        <a:t>100GB</a:t>
                      </a:r>
                      <a:endParaRPr lang="ko-KR" altLang="en-US" sz="11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latinLnBrk="1"/>
                      <a:r>
                        <a:rPr lang="en-US" altLang="ko-KR" sz="1100" dirty="0" smtClean="0">
                          <a:latin typeface="나눔명조" panose="02020603020101020101" pitchFamily="18" charset="-127"/>
                          <a:ea typeface="나눔명조" panose="02020603020101020101" pitchFamily="18" charset="-127"/>
                        </a:rPr>
                        <a:t>356</a:t>
                      </a:r>
                      <a:endParaRPr lang="ko-KR" altLang="en-US" sz="11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latinLnBrk="1"/>
                      <a:endParaRPr lang="ko-KR" altLang="en-US" sz="11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r>
              <a:tr h="135742">
                <a:tc>
                  <a:txBody>
                    <a:bodyPr/>
                    <a:lstStyle/>
                    <a:p>
                      <a:pPr algn="ctr" latinLnBrk="1"/>
                      <a:r>
                        <a:rPr lang="en-US" altLang="ko-KR" sz="1100" dirty="0" smtClean="0">
                          <a:latin typeface="나눔명조" panose="02020603020101020101" pitchFamily="18" charset="-127"/>
                          <a:ea typeface="나눔명조" panose="02020603020101020101" pitchFamily="18" charset="-127"/>
                        </a:rPr>
                        <a:t>200GB</a:t>
                      </a:r>
                      <a:endParaRPr lang="ko-KR" altLang="en-US" sz="11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latinLnBrk="1"/>
                      <a:r>
                        <a:rPr lang="en-US" altLang="ko-KR" sz="1100" dirty="0" smtClean="0">
                          <a:latin typeface="나눔명조" panose="02020603020101020101" pitchFamily="18" charset="-127"/>
                          <a:ea typeface="나눔명조" panose="02020603020101020101" pitchFamily="18" charset="-127"/>
                        </a:rPr>
                        <a:t>587</a:t>
                      </a:r>
                      <a:endParaRPr lang="ko-KR" altLang="en-US" sz="11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latinLnBrk="1"/>
                      <a:endParaRPr lang="ko-KR" altLang="en-US" sz="11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r>
              <a:tr h="135742">
                <a:tc>
                  <a:txBody>
                    <a:bodyPr/>
                    <a:lstStyle/>
                    <a:p>
                      <a:pPr algn="ctr" latinLnBrk="1"/>
                      <a:r>
                        <a:rPr lang="en-US" altLang="ko-KR" sz="1100" dirty="0" smtClean="0">
                          <a:latin typeface="나눔명조" panose="02020603020101020101" pitchFamily="18" charset="-127"/>
                          <a:ea typeface="나눔명조" panose="02020603020101020101" pitchFamily="18" charset="-127"/>
                        </a:rPr>
                        <a:t>500GB</a:t>
                      </a:r>
                      <a:endParaRPr lang="ko-KR" altLang="en-US" sz="11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latinLnBrk="1"/>
                      <a:r>
                        <a:rPr lang="en-US" altLang="ko-KR" sz="1100" dirty="0" smtClean="0">
                          <a:latin typeface="나눔명조" panose="02020603020101020101" pitchFamily="18" charset="-127"/>
                          <a:ea typeface="나눔명조" panose="02020603020101020101" pitchFamily="18" charset="-127"/>
                        </a:rPr>
                        <a:t>1123</a:t>
                      </a:r>
                      <a:endParaRPr lang="ko-KR" altLang="en-US" sz="11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latinLnBrk="1"/>
                      <a:endParaRPr lang="ko-KR" altLang="en-US" sz="11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r>
              <a:tr h="135742">
                <a:tc>
                  <a:txBody>
                    <a:bodyPr/>
                    <a:lstStyle/>
                    <a:p>
                      <a:pPr algn="ctr" latinLnBrk="1"/>
                      <a:r>
                        <a:rPr lang="en-US" altLang="ko-KR" sz="1100" dirty="0" smtClean="0">
                          <a:latin typeface="나눔명조" panose="02020603020101020101" pitchFamily="18" charset="-127"/>
                          <a:ea typeface="나눔명조" panose="02020603020101020101" pitchFamily="18" charset="-127"/>
                        </a:rPr>
                        <a:t>1TB</a:t>
                      </a:r>
                      <a:endParaRPr lang="ko-KR" altLang="en-US" sz="11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latinLnBrk="1"/>
                      <a:r>
                        <a:rPr lang="en-US" altLang="ko-KR" sz="1100" dirty="0" smtClean="0">
                          <a:latin typeface="나눔명조" panose="02020603020101020101" pitchFamily="18" charset="-127"/>
                          <a:ea typeface="나눔명조" panose="02020603020101020101" pitchFamily="18" charset="-127"/>
                        </a:rPr>
                        <a:t>1571</a:t>
                      </a:r>
                      <a:endParaRPr lang="ko-KR" altLang="en-US" sz="110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latinLnBrk="1"/>
                      <a:endParaRPr lang="ko-KR" altLang="en-US" sz="1100" dirty="0">
                        <a:latin typeface="나눔명조" panose="02020603020101020101" pitchFamily="18" charset="-127"/>
                        <a:ea typeface="나눔명조" panose="02020603020101020101" pitchFamily="18" charset="-127"/>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26530816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bwMode="auto">
          <a:xfrm>
            <a:off x="0" y="2234489"/>
            <a:ext cx="9905999" cy="1000125"/>
          </a:xfrm>
          <a:prstGeom prst="rect">
            <a:avLst/>
          </a:prstGeom>
          <a:noFill/>
          <a:ln w="9525">
            <a:noFill/>
            <a:miter lim="800000"/>
            <a:headEnd/>
            <a:tailEnd/>
          </a:ln>
        </p:spPr>
        <p:txBody>
          <a:bodyPr lIns="91436" tIns="45718" rIns="91436" bIns="45718" anchor="ctr"/>
          <a:lstStyle/>
          <a:p>
            <a:pPr algn="ctr" defTabSz="912813" latinLnBrk="1">
              <a:buClrTx/>
              <a:buSzTx/>
              <a:buFontTx/>
              <a:buNone/>
            </a:pPr>
            <a:r>
              <a:rPr kumimoji="0" lang="ko-KR" altLang="en-US" sz="4400" b="1" spc="600" dirty="0" smtClean="0">
                <a:solidFill>
                  <a:srgbClr val="2E7D92"/>
                </a:solidFill>
                <a:latin typeface="나눔명조" panose="02020603020101020101" pitchFamily="18" charset="-127"/>
                <a:ea typeface="나눔명조" panose="02020603020101020101" pitchFamily="18" charset="-127"/>
                <a:cs typeface="Arial" pitchFamily="34" charset="0"/>
              </a:rPr>
              <a:t>감사합니다</a:t>
            </a:r>
            <a:r>
              <a:rPr kumimoji="0" lang="en-US" altLang="ko-KR" sz="4400" b="1" spc="600" dirty="0" smtClean="0">
                <a:solidFill>
                  <a:srgbClr val="2E7D92"/>
                </a:solidFill>
                <a:latin typeface="나눔명조" panose="02020603020101020101" pitchFamily="18" charset="-127"/>
                <a:ea typeface="나눔명조" panose="02020603020101020101" pitchFamily="18" charset="-127"/>
                <a:cs typeface="Arial" pitchFamily="34" charset="0"/>
              </a:rPr>
              <a:t>.</a:t>
            </a:r>
            <a:endParaRPr kumimoji="0" lang="ko-KR" altLang="en-US" sz="4400" b="1" spc="600" dirty="0">
              <a:solidFill>
                <a:srgbClr val="2E7D92"/>
              </a:solidFill>
              <a:latin typeface="나눔명조" panose="02020603020101020101" pitchFamily="18" charset="-127"/>
              <a:ea typeface="나눔명조" panose="02020603020101020101" pitchFamily="18" charset="-127"/>
              <a:cs typeface="Arial" pitchFamily="34" charset="0"/>
            </a:endParaRPr>
          </a:p>
        </p:txBody>
      </p:sp>
    </p:spTree>
    <p:extLst>
      <p:ext uri="{BB962C8B-B14F-4D97-AF65-F5344CB8AC3E}">
        <p14:creationId xmlns:p14="http://schemas.microsoft.com/office/powerpoint/2010/main" val="23729690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ART-MachineData-W-115.jpg"/>
          <p:cNvPicPr>
            <a:picLocks noChangeAspect="1"/>
          </p:cNvPicPr>
          <p:nvPr/>
        </p:nvPicPr>
        <p:blipFill rotWithShape="1">
          <a:blip r:embed="rId2" cstate="email">
            <a:extLst>
              <a:ext uri="{28A0092B-C50C-407E-A947-70E740481C1C}">
                <a14:useLocalDpi xmlns:a14="http://schemas.microsoft.com/office/drawing/2010/main" val="0"/>
              </a:ext>
            </a:extLst>
          </a:blip>
          <a:srcRect l="12337" r="31670" b="4745"/>
          <a:stretch/>
        </p:blipFill>
        <p:spPr bwMode="gray">
          <a:xfrm>
            <a:off x="854623" y="3939203"/>
            <a:ext cx="1728609" cy="2383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8"/>
          <p:cNvSpPr>
            <a:spLocks noGrp="1"/>
          </p:cNvSpPr>
          <p:nvPr>
            <p:ph type="title"/>
          </p:nvPr>
        </p:nvSpPr>
        <p:spPr/>
        <p:txBody>
          <a:bodyPr/>
          <a:lstStyle/>
          <a:p>
            <a:r>
              <a:rPr lang="ko-KR" altLang="en-US" dirty="0">
                <a:latin typeface="나눔명조" panose="02020603020101020101" pitchFamily="18" charset="-127"/>
                <a:ea typeface="나눔명조" panose="02020603020101020101" pitchFamily="18" charset="-127"/>
              </a:rPr>
              <a:t>구축 時 도입할 스플렁크</a:t>
            </a:r>
            <a:r>
              <a:rPr lang="en-US" altLang="ko-KR" dirty="0">
                <a:latin typeface="나눔명조" panose="02020603020101020101" pitchFamily="18" charset="-127"/>
                <a:ea typeface="나눔명조" panose="02020603020101020101" pitchFamily="18" charset="-127"/>
              </a:rPr>
              <a:t>(splunk)</a:t>
            </a:r>
            <a:r>
              <a:rPr lang="ko-KR" altLang="en-US">
                <a:latin typeface="나눔명조" panose="02020603020101020101" pitchFamily="18" charset="-127"/>
                <a:ea typeface="나눔명조" panose="02020603020101020101" pitchFamily="18" charset="-127"/>
              </a:rPr>
              <a:t>에 대한 소개</a:t>
            </a:r>
            <a:endParaRPr lang="en-US" dirty="0">
              <a:latin typeface="나눔명조" panose="02020603020101020101" pitchFamily="18" charset="-127"/>
              <a:ea typeface="나눔명조" panose="02020603020101020101" pitchFamily="18" charset="-127"/>
            </a:endParaRPr>
          </a:p>
        </p:txBody>
      </p:sp>
      <p:sp>
        <p:nvSpPr>
          <p:cNvPr id="3" name="Slide Number Placeholder 2"/>
          <p:cNvSpPr>
            <a:spLocks noGrp="1"/>
          </p:cNvSpPr>
          <p:nvPr>
            <p:ph type="sldNum" sz="quarter" idx="12"/>
          </p:nvPr>
        </p:nvSpPr>
        <p:spPr/>
        <p:txBody>
          <a:bodyPr/>
          <a:lstStyle/>
          <a:p>
            <a:fld id="{027CC8FC-DC84-4CE8-AADD-ED05D9A2A54F}" type="slidenum">
              <a:rPr lang="en-US" smtClean="0">
                <a:latin typeface="나눔명조" panose="02020603020101020101" pitchFamily="18" charset="-127"/>
                <a:ea typeface="나눔명조" panose="02020603020101020101" pitchFamily="18" charset="-127"/>
              </a:rPr>
              <a:pPr/>
              <a:t>6</a:t>
            </a:fld>
            <a:endParaRPr lang="en-US">
              <a:latin typeface="나눔명조" panose="02020603020101020101" pitchFamily="18" charset="-127"/>
              <a:ea typeface="나눔명조" panose="02020603020101020101" pitchFamily="18" charset="-127"/>
            </a:endParaRPr>
          </a:p>
        </p:txBody>
      </p:sp>
      <p:sp>
        <p:nvSpPr>
          <p:cNvPr id="5" name="Text Placeholder 4"/>
          <p:cNvSpPr>
            <a:spLocks noGrp="1"/>
          </p:cNvSpPr>
          <p:nvPr>
            <p:ph type="body" sz="quarter" idx="13"/>
          </p:nvPr>
        </p:nvSpPr>
        <p:spPr/>
        <p:txBody>
          <a:bodyPr>
            <a:normAutofit/>
          </a:bodyPr>
          <a:lstStyle/>
          <a:p>
            <a:r>
              <a:rPr lang="en-US" dirty="0" smtClean="0">
                <a:latin typeface="나눔명조" panose="02020603020101020101" pitchFamily="18" charset="-127"/>
                <a:ea typeface="나눔명조" panose="02020603020101020101" pitchFamily="18" charset="-127"/>
              </a:rPr>
              <a:t>1. </a:t>
            </a:r>
            <a:r>
              <a:rPr lang="ko-KR" altLang="en-US" smtClean="0">
                <a:latin typeface="나눔명조" panose="02020603020101020101" pitchFamily="18" charset="-127"/>
                <a:ea typeface="나눔명조" panose="02020603020101020101" pitchFamily="18" charset="-127"/>
              </a:rPr>
              <a:t>추진방향</a:t>
            </a:r>
            <a:endParaRPr lang="en-US" dirty="0">
              <a:latin typeface="나눔명조" panose="02020603020101020101" pitchFamily="18" charset="-127"/>
              <a:ea typeface="나눔명조" panose="02020603020101020101" pitchFamily="18" charset="-127"/>
            </a:endParaRPr>
          </a:p>
        </p:txBody>
      </p:sp>
      <p:sp>
        <p:nvSpPr>
          <p:cNvPr id="10" name="Content Placeholder 9"/>
          <p:cNvSpPr>
            <a:spLocks noGrp="1"/>
          </p:cNvSpPr>
          <p:nvPr>
            <p:ph sz="quarter" idx="15"/>
          </p:nvPr>
        </p:nvSpPr>
        <p:spPr>
          <a:prstGeom prst="rect">
            <a:avLst/>
          </a:prstGeom>
        </p:spPr>
        <p:txBody>
          <a:bodyPr/>
          <a:lstStyle/>
          <a:p>
            <a:r>
              <a:rPr lang="ko-KR" altLang="en-US" dirty="0" smtClean="0">
                <a:latin typeface="나눔명조" panose="02020603020101020101" pitchFamily="18" charset="-127"/>
                <a:ea typeface="나눔명조" panose="02020603020101020101" pitchFamily="18" charset="-127"/>
              </a:rPr>
              <a:t>전세계적으로 가장 널리 사용되는 상용 </a:t>
            </a:r>
            <a:r>
              <a:rPr lang="en-US" altLang="ko-KR" dirty="0" smtClean="0">
                <a:latin typeface="나눔명조" panose="02020603020101020101" pitchFamily="18" charset="-127"/>
                <a:ea typeface="나눔명조" panose="02020603020101020101" pitchFamily="18" charset="-127"/>
              </a:rPr>
              <a:t>“Big Data”</a:t>
            </a:r>
            <a:r>
              <a:rPr lang="ko-KR" altLang="en-US" smtClean="0">
                <a:latin typeface="나눔명조" panose="02020603020101020101" pitchFamily="18" charset="-127"/>
                <a:ea typeface="나눔명조" panose="02020603020101020101" pitchFamily="18" charset="-127"/>
              </a:rPr>
              <a:t> 솔루션</a:t>
            </a:r>
            <a:endParaRPr lang="en-US" altLang="ko-KR" dirty="0" smtClean="0">
              <a:latin typeface="나눔명조" panose="02020603020101020101" pitchFamily="18" charset="-127"/>
              <a:ea typeface="나눔명조" panose="02020603020101020101" pitchFamily="18" charset="-127"/>
            </a:endParaRPr>
          </a:p>
          <a:p>
            <a:endParaRPr lang="en-US" altLang="ko-KR" dirty="0" smtClean="0">
              <a:latin typeface="나눔명조" panose="02020603020101020101" pitchFamily="18" charset="-127"/>
              <a:ea typeface="나눔명조" panose="02020603020101020101" pitchFamily="18" charset="-127"/>
            </a:endParaRPr>
          </a:p>
          <a:p>
            <a:endParaRPr lang="en-US" altLang="ko-KR" dirty="0">
              <a:latin typeface="나눔명조" panose="02020603020101020101" pitchFamily="18" charset="-127"/>
              <a:ea typeface="나눔명조" panose="02020603020101020101" pitchFamily="18" charset="-127"/>
            </a:endParaRPr>
          </a:p>
          <a:p>
            <a:endParaRPr lang="en-US" altLang="ko-KR" dirty="0" smtClean="0">
              <a:latin typeface="나눔명조" panose="02020603020101020101" pitchFamily="18" charset="-127"/>
              <a:ea typeface="나눔명조" panose="02020603020101020101" pitchFamily="18" charset="-127"/>
            </a:endParaRPr>
          </a:p>
          <a:p>
            <a:endParaRPr lang="en-US" altLang="ko-KR" dirty="0">
              <a:latin typeface="나눔명조" panose="02020603020101020101" pitchFamily="18" charset="-127"/>
              <a:ea typeface="나눔명조" panose="02020603020101020101" pitchFamily="18" charset="-127"/>
            </a:endParaRPr>
          </a:p>
          <a:p>
            <a:endParaRPr lang="en-US" altLang="ko-KR" dirty="0">
              <a:latin typeface="나눔명조" panose="02020603020101020101" pitchFamily="18" charset="-127"/>
              <a:ea typeface="나눔명조" panose="02020603020101020101" pitchFamily="18" charset="-127"/>
            </a:endParaRPr>
          </a:p>
          <a:p>
            <a:endParaRPr lang="en-US" altLang="ko-KR" dirty="0" smtClean="0">
              <a:latin typeface="나눔명조" panose="02020603020101020101" pitchFamily="18" charset="-127"/>
              <a:ea typeface="나눔명조" panose="02020603020101020101" pitchFamily="18" charset="-127"/>
            </a:endParaRPr>
          </a:p>
          <a:p>
            <a:r>
              <a:rPr lang="en-US" altLang="ko-KR" dirty="0" smtClean="0">
                <a:latin typeface="나눔명조" panose="02020603020101020101" pitchFamily="18" charset="-127"/>
                <a:ea typeface="나눔명조" panose="02020603020101020101" pitchFamily="18" charset="-127"/>
              </a:rPr>
              <a:t>“Big Data”</a:t>
            </a:r>
            <a:r>
              <a:rPr lang="ko-KR" altLang="en-US" smtClean="0">
                <a:latin typeface="나눔명조" panose="02020603020101020101" pitchFamily="18" charset="-127"/>
                <a:ea typeface="나눔명조" panose="02020603020101020101" pitchFamily="18" charset="-127"/>
              </a:rPr>
              <a:t>는 모두</a:t>
            </a:r>
            <a:r>
              <a:rPr lang="en-US" altLang="ko-KR" dirty="0" smtClean="0">
                <a:latin typeface="나눔명조" panose="02020603020101020101" pitchFamily="18" charset="-127"/>
                <a:ea typeface="나눔명조" panose="02020603020101020101" pitchFamily="18" charset="-127"/>
              </a:rPr>
              <a:t> </a:t>
            </a:r>
            <a:r>
              <a:rPr lang="ko-KR" altLang="en-US" smtClean="0">
                <a:latin typeface="나눔명조" panose="02020603020101020101" pitchFamily="18" charset="-127"/>
                <a:ea typeface="나눔명조" panose="02020603020101020101" pitchFamily="18" charset="-127"/>
              </a:rPr>
              <a:t>컴퓨터 </a:t>
            </a:r>
            <a:r>
              <a:rPr lang="ko-KR" altLang="en-US">
                <a:latin typeface="나눔명조" panose="02020603020101020101" pitchFamily="18" charset="-127"/>
                <a:ea typeface="나눔명조" panose="02020603020101020101" pitchFamily="18" charset="-127"/>
              </a:rPr>
              <a:t>데이터에서 </a:t>
            </a:r>
            <a:r>
              <a:rPr lang="ko-KR" altLang="en-US" smtClean="0">
                <a:latin typeface="나눔명조" panose="02020603020101020101" pitchFamily="18" charset="-127"/>
                <a:ea typeface="나눔명조" panose="02020603020101020101" pitchFamily="18" charset="-127"/>
              </a:rPr>
              <a:t>시작</a:t>
            </a:r>
            <a:r>
              <a:rPr lang="en-US" altLang="ko-KR" dirty="0" smtClean="0">
                <a:latin typeface="나눔명조" panose="02020603020101020101" pitchFamily="18" charset="-127"/>
                <a:ea typeface="나눔명조" panose="02020603020101020101" pitchFamily="18" charset="-127"/>
              </a:rPr>
              <a:t>, </a:t>
            </a:r>
            <a:r>
              <a:rPr lang="ko-KR" altLang="en-US" smtClean="0">
                <a:latin typeface="나눔명조" panose="02020603020101020101" pitchFamily="18" charset="-127"/>
                <a:ea typeface="나눔명조" panose="02020603020101020101" pitchFamily="18" charset="-127"/>
              </a:rPr>
              <a:t>스플렁크는 컴퓨터의 데이터를 수집하고 분석</a:t>
            </a:r>
            <a:endParaRPr lang="en-US" altLang="ko-KR" dirty="0" smtClean="0">
              <a:latin typeface="나눔명조" panose="02020603020101020101" pitchFamily="18" charset="-127"/>
              <a:ea typeface="나눔명조" panose="02020603020101020101" pitchFamily="18" charset="-127"/>
            </a:endParaRPr>
          </a:p>
          <a:p>
            <a:endParaRPr lang="en-US" dirty="0">
              <a:latin typeface="나눔명조" panose="02020603020101020101" pitchFamily="18" charset="-127"/>
              <a:ea typeface="나눔명조" panose="02020603020101020101" pitchFamily="18" charset="-127"/>
            </a:endParaRPr>
          </a:p>
        </p:txBody>
      </p:sp>
      <p:sp>
        <p:nvSpPr>
          <p:cNvPr id="6" name="Freeform 32"/>
          <p:cNvSpPr/>
          <p:nvPr/>
        </p:nvSpPr>
        <p:spPr>
          <a:xfrm>
            <a:off x="7933060" y="4031709"/>
            <a:ext cx="1401004" cy="2269804"/>
          </a:xfrm>
          <a:custGeom>
            <a:avLst/>
            <a:gdLst>
              <a:gd name="connsiteX0" fmla="*/ 0 w 699654"/>
              <a:gd name="connsiteY0" fmla="*/ 958435 h 2575425"/>
              <a:gd name="connsiteX1" fmla="*/ 687895 w 699654"/>
              <a:gd name="connsiteY1" fmla="*/ 0 h 2575425"/>
              <a:gd name="connsiteX2" fmla="*/ 699654 w 699654"/>
              <a:gd name="connsiteY2" fmla="*/ 2575425 h 2575425"/>
              <a:gd name="connsiteX3" fmla="*/ 5880 w 699654"/>
              <a:gd name="connsiteY3" fmla="*/ 1652271 h 2575425"/>
              <a:gd name="connsiteX4" fmla="*/ 0 w 699654"/>
              <a:gd name="connsiteY4" fmla="*/ 958435 h 2575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654" h="2575425">
                <a:moveTo>
                  <a:pt x="0" y="958435"/>
                </a:moveTo>
                <a:lnTo>
                  <a:pt x="687895" y="0"/>
                </a:lnTo>
                <a:cubicBezTo>
                  <a:pt x="691815" y="858475"/>
                  <a:pt x="695734" y="1716950"/>
                  <a:pt x="699654" y="2575425"/>
                </a:cubicBezTo>
                <a:lnTo>
                  <a:pt x="5880" y="1652271"/>
                </a:lnTo>
                <a:lnTo>
                  <a:pt x="0" y="958435"/>
                </a:lnTo>
                <a:close/>
              </a:path>
            </a:pathLst>
          </a:custGeom>
          <a:gradFill>
            <a:gsLst>
              <a:gs pos="0">
                <a:schemeClr val="bg1">
                  <a:lumMod val="75000"/>
                </a:schemeClr>
              </a:gs>
              <a:gs pos="100000">
                <a:schemeClr val="bg1"/>
              </a:gs>
              <a:gs pos="10000">
                <a:schemeClr val="bg1">
                  <a:lumMod val="85000"/>
                </a:schemeClr>
              </a:gs>
            </a:gsLst>
            <a:lin ang="0" scaled="0"/>
          </a:gradFill>
          <a:ln>
            <a:noFill/>
          </a:ln>
          <a:effectLst/>
        </p:spPr>
        <p:style>
          <a:lnRef idx="1">
            <a:schemeClr val="accent5"/>
          </a:lnRef>
          <a:fillRef idx="2">
            <a:schemeClr val="accent5"/>
          </a:fillRef>
          <a:effectRef idx="1">
            <a:schemeClr val="accent5"/>
          </a:effectRef>
          <a:fontRef idx="minor">
            <a:schemeClr val="dk1"/>
          </a:fontRef>
        </p:style>
        <p:txBody>
          <a:bodyPr lIns="162535" tIns="81267" rIns="162535" bIns="81267" anchor="ctr"/>
          <a:lstStyle>
            <a:defPPr>
              <a:defRPr lang="en-US"/>
            </a:defPPr>
            <a:lvl1pPr algn="l" defTabSz="815975" rtl="0" fontAlgn="base">
              <a:spcBef>
                <a:spcPct val="0"/>
              </a:spcBef>
              <a:spcAft>
                <a:spcPct val="0"/>
              </a:spcAft>
              <a:defRPr sz="1600" kern="1200">
                <a:solidFill>
                  <a:schemeClr val="dk1"/>
                </a:solidFill>
                <a:latin typeface="+mn-lt"/>
                <a:ea typeface="+mn-ea"/>
                <a:cs typeface="+mn-cs"/>
              </a:defRPr>
            </a:lvl1pPr>
            <a:lvl2pPr marL="407988" indent="49213" algn="l" defTabSz="815975" rtl="0" fontAlgn="base">
              <a:spcBef>
                <a:spcPct val="0"/>
              </a:spcBef>
              <a:spcAft>
                <a:spcPct val="0"/>
              </a:spcAft>
              <a:defRPr sz="1600" kern="1200">
                <a:solidFill>
                  <a:schemeClr val="dk1"/>
                </a:solidFill>
                <a:latin typeface="+mn-lt"/>
                <a:ea typeface="+mn-ea"/>
                <a:cs typeface="+mn-cs"/>
              </a:defRPr>
            </a:lvl2pPr>
            <a:lvl3pPr marL="815975" indent="98425" algn="l" defTabSz="815975" rtl="0" fontAlgn="base">
              <a:spcBef>
                <a:spcPct val="0"/>
              </a:spcBef>
              <a:spcAft>
                <a:spcPct val="0"/>
              </a:spcAft>
              <a:defRPr sz="1600" kern="1200">
                <a:solidFill>
                  <a:schemeClr val="dk1"/>
                </a:solidFill>
                <a:latin typeface="+mn-lt"/>
                <a:ea typeface="+mn-ea"/>
                <a:cs typeface="+mn-cs"/>
              </a:defRPr>
            </a:lvl3pPr>
            <a:lvl4pPr marL="1223963" indent="147638" algn="l" defTabSz="815975" rtl="0" fontAlgn="base">
              <a:spcBef>
                <a:spcPct val="0"/>
              </a:spcBef>
              <a:spcAft>
                <a:spcPct val="0"/>
              </a:spcAft>
              <a:defRPr sz="1600" kern="1200">
                <a:solidFill>
                  <a:schemeClr val="dk1"/>
                </a:solidFill>
                <a:latin typeface="+mn-lt"/>
                <a:ea typeface="+mn-ea"/>
                <a:cs typeface="+mn-cs"/>
              </a:defRPr>
            </a:lvl4pPr>
            <a:lvl5pPr marL="1631950" indent="196850" algn="l" defTabSz="815975" rtl="0" fontAlgn="base">
              <a:spcBef>
                <a:spcPct val="0"/>
              </a:spcBef>
              <a:spcAft>
                <a:spcPct val="0"/>
              </a:spcAft>
              <a:defRPr sz="1600" kern="1200">
                <a:solidFill>
                  <a:schemeClr val="dk1"/>
                </a:solidFill>
                <a:latin typeface="+mn-lt"/>
                <a:ea typeface="+mn-ea"/>
                <a:cs typeface="+mn-cs"/>
              </a:defRPr>
            </a:lvl5pPr>
            <a:lvl6pPr marL="2286000" algn="l" defTabSz="457200" rtl="0" eaLnBrk="1" latinLnBrk="0" hangingPunct="1">
              <a:defRPr sz="1600" kern="1200">
                <a:solidFill>
                  <a:schemeClr val="dk1"/>
                </a:solidFill>
                <a:latin typeface="+mn-lt"/>
                <a:ea typeface="+mn-ea"/>
                <a:cs typeface="+mn-cs"/>
              </a:defRPr>
            </a:lvl6pPr>
            <a:lvl7pPr marL="2743200" algn="l" defTabSz="457200" rtl="0" eaLnBrk="1" latinLnBrk="0" hangingPunct="1">
              <a:defRPr sz="1600" kern="1200">
                <a:solidFill>
                  <a:schemeClr val="dk1"/>
                </a:solidFill>
                <a:latin typeface="+mn-lt"/>
                <a:ea typeface="+mn-ea"/>
                <a:cs typeface="+mn-cs"/>
              </a:defRPr>
            </a:lvl7pPr>
            <a:lvl8pPr marL="3200400" algn="l" defTabSz="457200" rtl="0" eaLnBrk="1" latinLnBrk="0" hangingPunct="1">
              <a:defRPr sz="1600" kern="1200">
                <a:solidFill>
                  <a:schemeClr val="dk1"/>
                </a:solidFill>
                <a:latin typeface="+mn-lt"/>
                <a:ea typeface="+mn-ea"/>
                <a:cs typeface="+mn-cs"/>
              </a:defRPr>
            </a:lvl8pPr>
            <a:lvl9pPr marL="3657600" algn="l" defTabSz="457200" rtl="0" eaLnBrk="1" latinLnBrk="0" hangingPunct="1">
              <a:defRPr sz="1600" kern="1200">
                <a:solidFill>
                  <a:schemeClr val="dk1"/>
                </a:solidFill>
                <a:latin typeface="+mn-lt"/>
                <a:ea typeface="+mn-ea"/>
                <a:cs typeface="+mn-cs"/>
              </a:defRPr>
            </a:lvl9pPr>
          </a:lstStyle>
          <a:p>
            <a:pPr algn="ctr" defTabSz="1451039">
              <a:defRPr/>
            </a:pPr>
            <a:endParaRPr lang="en-US">
              <a:solidFill>
                <a:prstClr val="black"/>
              </a:solidFill>
              <a:latin typeface="나눔명조" panose="02020603020101020101" pitchFamily="18" charset="-127"/>
              <a:ea typeface="나눔명조" panose="02020603020101020101" pitchFamily="18" charset="-127"/>
            </a:endParaRPr>
          </a:p>
        </p:txBody>
      </p:sp>
      <p:grpSp>
        <p:nvGrpSpPr>
          <p:cNvPr id="11" name="Group 2"/>
          <p:cNvGrpSpPr/>
          <p:nvPr/>
        </p:nvGrpSpPr>
        <p:grpSpPr>
          <a:xfrm>
            <a:off x="8476934" y="4725613"/>
            <a:ext cx="1106730" cy="728964"/>
            <a:chOff x="7761535" y="2245143"/>
            <a:chExt cx="1106730" cy="728964"/>
          </a:xfrm>
        </p:grpSpPr>
        <p:sp>
          <p:nvSpPr>
            <p:cNvPr id="12" name="TextBox 69"/>
            <p:cNvSpPr txBox="1"/>
            <p:nvPr/>
          </p:nvSpPr>
          <p:spPr bwMode="gray">
            <a:xfrm>
              <a:off x="7761535" y="2536680"/>
              <a:ext cx="1106730" cy="437427"/>
            </a:xfrm>
            <a:prstGeom prst="rect">
              <a:avLst/>
            </a:prstGeom>
            <a:noFill/>
          </p:spPr>
          <p:txBody>
            <a:bodyPr wrap="square" rtlCol="0">
              <a:spAutoFit/>
            </a:bodyP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pPr algn="ctr">
                <a:lnSpc>
                  <a:spcPct val="85000"/>
                </a:lnSpc>
              </a:pPr>
              <a:r>
                <a:rPr lang="ko-KR" altLang="en-US" sz="1300" b="1" dirty="0">
                  <a:latin typeface="나눔명조" panose="02020603020101020101" pitchFamily="18" charset="-127"/>
                  <a:ea typeface="나눔명조" panose="02020603020101020101" pitchFamily="18" charset="-127"/>
                </a:rPr>
                <a:t>보고서와</a:t>
              </a:r>
            </a:p>
            <a:p>
              <a:pPr algn="ctr">
                <a:lnSpc>
                  <a:spcPct val="85000"/>
                </a:lnSpc>
              </a:pPr>
              <a:r>
                <a:rPr lang="ko-KR" altLang="en-US" sz="1300" b="1" dirty="0">
                  <a:latin typeface="나눔명조" panose="02020603020101020101" pitchFamily="18" charset="-127"/>
                  <a:ea typeface="나눔명조" panose="02020603020101020101" pitchFamily="18" charset="-127"/>
                </a:rPr>
                <a:t>분석</a:t>
              </a:r>
              <a:endParaRPr lang="en-US" sz="1300" b="1" dirty="0">
                <a:latin typeface="나눔명조" panose="02020603020101020101" pitchFamily="18" charset="-127"/>
                <a:ea typeface="나눔명조" panose="02020603020101020101" pitchFamily="18" charset="-127"/>
              </a:endParaRPr>
            </a:p>
          </p:txBody>
        </p:sp>
        <p:pic>
          <p:nvPicPr>
            <p:cNvPr id="13" name="Picture 93" descr="automatic_report.png"/>
            <p:cNvPicPr>
              <a:picLocks noChangeAspect="1"/>
            </p:cNvPicPr>
            <p:nvPr/>
          </p:nvPicPr>
          <p:blipFill>
            <a:blip r:embed="rId3" cstate="print"/>
            <a:stretch>
              <a:fillRect/>
            </a:stretch>
          </p:blipFill>
          <p:spPr bwMode="gray">
            <a:xfrm>
              <a:off x="8144485" y="2245143"/>
              <a:ext cx="340831" cy="326476"/>
            </a:xfrm>
            <a:prstGeom prst="rect">
              <a:avLst/>
            </a:prstGeom>
          </p:spPr>
        </p:pic>
      </p:grpSp>
      <p:grpSp>
        <p:nvGrpSpPr>
          <p:cNvPr id="14" name="Group 6"/>
          <p:cNvGrpSpPr/>
          <p:nvPr/>
        </p:nvGrpSpPr>
        <p:grpSpPr bwMode="gray">
          <a:xfrm>
            <a:off x="3357723" y="5187399"/>
            <a:ext cx="4559711" cy="779885"/>
            <a:chOff x="8690408" y="3878095"/>
            <a:chExt cx="5604085" cy="2029842"/>
          </a:xfrm>
        </p:grpSpPr>
        <p:sp>
          <p:nvSpPr>
            <p:cNvPr id="15" name="Rectangle 26"/>
            <p:cNvSpPr>
              <a:spLocks noChangeArrowheads="1"/>
            </p:cNvSpPr>
            <p:nvPr/>
          </p:nvSpPr>
          <p:spPr bwMode="gray">
            <a:xfrm>
              <a:off x="8695997" y="4075223"/>
              <a:ext cx="5598496" cy="1698287"/>
            </a:xfrm>
            <a:prstGeom prst="rect">
              <a:avLst/>
            </a:prstGeom>
            <a:gradFill flip="none" rotWithShape="1">
              <a:gsLst>
                <a:gs pos="31000">
                  <a:srgbClr val="000000"/>
                </a:gs>
                <a:gs pos="100000">
                  <a:srgbClr val="5F5F5F"/>
                </a:gs>
              </a:gsLst>
              <a:lin ang="13500000" scaled="1"/>
              <a:tileRect/>
            </a:gradFill>
            <a:ln w="25400" algn="ctr">
              <a:noFill/>
              <a:round/>
              <a:headEnd/>
              <a:tailEnd/>
            </a:ln>
          </p:spPr>
          <p:txBody>
            <a:bodyP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endParaRPr lang="en-US" sz="1100">
                <a:latin typeface="나눔명조" panose="02020603020101020101" pitchFamily="18" charset="-127"/>
                <a:ea typeface="나눔명조" panose="02020603020101020101" pitchFamily="18" charset="-127"/>
              </a:endParaRPr>
            </a:p>
          </p:txBody>
        </p:sp>
        <p:pic>
          <p:nvPicPr>
            <p:cNvPr id="16" name="Picture 19" descr="white_shimmer_fade"/>
            <p:cNvPicPr>
              <a:picLocks noChangeAspect="1" noChangeArrowheads="1"/>
            </p:cNvPicPr>
            <p:nvPr/>
          </p:nvPicPr>
          <p:blipFill>
            <a:blip r:embed="rId4" cstate="print">
              <a:lum bright="-10000"/>
            </a:blip>
            <a:srcRect r="16128" b="34515"/>
            <a:stretch>
              <a:fillRect/>
            </a:stretch>
          </p:blipFill>
          <p:spPr bwMode="gray">
            <a:xfrm>
              <a:off x="9471947" y="3878095"/>
              <a:ext cx="4820950" cy="2029842"/>
            </a:xfrm>
            <a:prstGeom prst="rect">
              <a:avLst/>
            </a:prstGeom>
            <a:noFill/>
          </p:spPr>
        </p:pic>
        <p:pic>
          <p:nvPicPr>
            <p:cNvPr id="17" name="Picture 20" descr="white_shimmer_fade"/>
            <p:cNvPicPr>
              <a:picLocks noChangeAspect="1" noChangeArrowheads="1"/>
            </p:cNvPicPr>
            <p:nvPr/>
          </p:nvPicPr>
          <p:blipFill>
            <a:blip r:embed="rId4" cstate="print">
              <a:lum bright="-10000"/>
            </a:blip>
            <a:srcRect l="52306"/>
            <a:stretch>
              <a:fillRect/>
            </a:stretch>
          </p:blipFill>
          <p:spPr bwMode="gray">
            <a:xfrm>
              <a:off x="8690408" y="3956103"/>
              <a:ext cx="2229660" cy="939003"/>
            </a:xfrm>
            <a:prstGeom prst="rect">
              <a:avLst/>
            </a:prstGeom>
            <a:noFill/>
          </p:spPr>
        </p:pic>
      </p:grpSp>
      <p:pic>
        <p:nvPicPr>
          <p:cNvPr id="18" name="Picture 86" descr="splunk_product_logo_wht.png"/>
          <p:cNvPicPr>
            <a:picLocks noChangeAspect="1"/>
          </p:cNvPicPr>
          <p:nvPr/>
        </p:nvPicPr>
        <p:blipFill>
          <a:blip r:embed="rId5" cstate="print"/>
          <a:stretch>
            <a:fillRect/>
          </a:stretch>
        </p:blipFill>
        <p:spPr bwMode="gray">
          <a:xfrm>
            <a:off x="4759041" y="5349180"/>
            <a:ext cx="1813193" cy="584226"/>
          </a:xfrm>
          <a:prstGeom prst="rect">
            <a:avLst/>
          </a:prstGeom>
        </p:spPr>
      </p:pic>
      <p:grpSp>
        <p:nvGrpSpPr>
          <p:cNvPr id="19" name="Group 9"/>
          <p:cNvGrpSpPr/>
          <p:nvPr/>
        </p:nvGrpSpPr>
        <p:grpSpPr>
          <a:xfrm>
            <a:off x="7795295" y="5152437"/>
            <a:ext cx="1257923" cy="713290"/>
            <a:chOff x="7676247" y="3242437"/>
            <a:chExt cx="1257923" cy="713290"/>
          </a:xfrm>
        </p:grpSpPr>
        <p:pic>
          <p:nvPicPr>
            <p:cNvPr id="20" name="Picture 13" descr="report.png"/>
            <p:cNvPicPr>
              <a:picLocks noChangeAspect="1"/>
            </p:cNvPicPr>
            <p:nvPr/>
          </p:nvPicPr>
          <p:blipFill>
            <a:blip r:embed="rId6" cstate="print"/>
            <a:srcRect/>
            <a:stretch>
              <a:fillRect/>
            </a:stretch>
          </p:blipFill>
          <p:spPr bwMode="gray">
            <a:xfrm>
              <a:off x="8163423" y="3242437"/>
              <a:ext cx="302954" cy="293871"/>
            </a:xfrm>
            <a:prstGeom prst="rect">
              <a:avLst/>
            </a:prstGeom>
            <a:noFill/>
            <a:ln w="9525">
              <a:noFill/>
              <a:miter lim="800000"/>
              <a:headEnd/>
              <a:tailEnd/>
            </a:ln>
          </p:spPr>
        </p:pic>
        <p:sp>
          <p:nvSpPr>
            <p:cNvPr id="21" name="TextBox 70"/>
            <p:cNvSpPr txBox="1"/>
            <p:nvPr/>
          </p:nvSpPr>
          <p:spPr bwMode="gray">
            <a:xfrm>
              <a:off x="7676247" y="3518300"/>
              <a:ext cx="1257923" cy="437427"/>
            </a:xfrm>
            <a:prstGeom prst="rect">
              <a:avLst/>
            </a:prstGeom>
            <a:noFill/>
          </p:spPr>
          <p:txBody>
            <a:bodyPr wrap="square" rtlCol="0">
              <a:spAutoFit/>
            </a:bodyP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pPr algn="ctr">
                <a:lnSpc>
                  <a:spcPct val="85000"/>
                </a:lnSpc>
              </a:pPr>
              <a:r>
                <a:rPr lang="ko-KR" altLang="en-US" sz="1300" b="1" dirty="0">
                  <a:latin typeface="나눔명조" panose="02020603020101020101" pitchFamily="18" charset="-127"/>
                  <a:ea typeface="나눔명조" panose="02020603020101020101" pitchFamily="18" charset="-127"/>
                </a:rPr>
                <a:t>사용자 지정</a:t>
              </a:r>
            </a:p>
            <a:p>
              <a:pPr algn="ctr">
                <a:lnSpc>
                  <a:spcPct val="85000"/>
                </a:lnSpc>
              </a:pPr>
              <a:r>
                <a:rPr lang="ko-KR" altLang="en-US" sz="1300" b="1" dirty="0">
                  <a:latin typeface="나눔명조" panose="02020603020101020101" pitchFamily="18" charset="-127"/>
                  <a:ea typeface="나눔명조" panose="02020603020101020101" pitchFamily="18" charset="-127"/>
                </a:rPr>
                <a:t>대시보드</a:t>
              </a:r>
              <a:endParaRPr lang="en-US" sz="1300" b="1" dirty="0">
                <a:latin typeface="나눔명조" panose="02020603020101020101" pitchFamily="18" charset="-127"/>
                <a:ea typeface="나눔명조" panose="02020603020101020101" pitchFamily="18" charset="-127"/>
              </a:endParaRPr>
            </a:p>
          </p:txBody>
        </p:sp>
      </p:grpSp>
      <p:grpSp>
        <p:nvGrpSpPr>
          <p:cNvPr id="22" name="Group 7"/>
          <p:cNvGrpSpPr/>
          <p:nvPr/>
        </p:nvGrpSpPr>
        <p:grpSpPr>
          <a:xfrm>
            <a:off x="8134883" y="4023232"/>
            <a:ext cx="1486298" cy="723212"/>
            <a:chOff x="7482767" y="1497555"/>
            <a:chExt cx="1636093" cy="723212"/>
          </a:xfrm>
        </p:grpSpPr>
        <p:pic>
          <p:nvPicPr>
            <p:cNvPr id="23" name="Picture 94" descr="monitor.png"/>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bwMode="gray">
            <a:xfrm>
              <a:off x="8157252" y="1497555"/>
              <a:ext cx="315296" cy="287504"/>
            </a:xfrm>
            <a:prstGeom prst="rect">
              <a:avLst/>
            </a:prstGeom>
          </p:spPr>
        </p:pic>
        <p:sp>
          <p:nvSpPr>
            <p:cNvPr id="24" name="TextBox 68"/>
            <p:cNvSpPr txBox="1"/>
            <p:nvPr/>
          </p:nvSpPr>
          <p:spPr bwMode="gray">
            <a:xfrm>
              <a:off x="7482767" y="1788341"/>
              <a:ext cx="1636093" cy="432426"/>
            </a:xfrm>
            <a:prstGeom prst="rect">
              <a:avLst/>
            </a:prstGeom>
            <a:noFill/>
          </p:spPr>
          <p:txBody>
            <a:bodyPr wrap="square" rtlCol="0">
              <a:spAutoFit/>
            </a:bodyP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pPr algn="ctr">
                <a:lnSpc>
                  <a:spcPct val="85000"/>
                </a:lnSpc>
              </a:pPr>
              <a:r>
                <a:rPr lang="ko-KR" altLang="en-US" sz="1300" b="1" dirty="0">
                  <a:latin typeface="나눔명조" panose="02020603020101020101" pitchFamily="18" charset="-127"/>
                  <a:ea typeface="나눔명조" panose="02020603020101020101" pitchFamily="18" charset="-127"/>
                </a:rPr>
                <a:t>모니터링 및</a:t>
              </a:r>
            </a:p>
            <a:p>
              <a:pPr algn="ctr">
                <a:lnSpc>
                  <a:spcPct val="85000"/>
                </a:lnSpc>
              </a:pPr>
              <a:r>
                <a:rPr lang="ko-KR" altLang="en-US" sz="1300" b="1" dirty="0">
                  <a:latin typeface="나눔명조" panose="02020603020101020101" pitchFamily="18" charset="-127"/>
                  <a:ea typeface="나눔명조" panose="02020603020101020101" pitchFamily="18" charset="-127"/>
                </a:rPr>
                <a:t>경고</a:t>
              </a:r>
              <a:endParaRPr lang="en-US" sz="1300" b="1" dirty="0">
                <a:latin typeface="나눔명조" panose="02020603020101020101" pitchFamily="18" charset="-127"/>
                <a:ea typeface="나눔명조" panose="02020603020101020101" pitchFamily="18" charset="-127"/>
              </a:endParaRPr>
            </a:p>
          </p:txBody>
        </p:sp>
      </p:grpSp>
      <p:grpSp>
        <p:nvGrpSpPr>
          <p:cNvPr id="25" name="Group 3"/>
          <p:cNvGrpSpPr/>
          <p:nvPr/>
        </p:nvGrpSpPr>
        <p:grpSpPr>
          <a:xfrm>
            <a:off x="7795295" y="4439115"/>
            <a:ext cx="889717" cy="553917"/>
            <a:chOff x="7870042" y="736516"/>
            <a:chExt cx="889717" cy="553917"/>
          </a:xfrm>
        </p:grpSpPr>
        <p:pic>
          <p:nvPicPr>
            <p:cNvPr id="26" name="Picture 92" descr="15.png"/>
            <p:cNvPicPr>
              <a:picLocks noChangeAspect="1"/>
            </p:cNvPicPr>
            <p:nvPr/>
          </p:nvPicPr>
          <p:blipFill>
            <a:blip r:embed="rId8" cstate="print"/>
            <a:stretch>
              <a:fillRect/>
            </a:stretch>
          </p:blipFill>
          <p:spPr bwMode="gray">
            <a:xfrm>
              <a:off x="8169041" y="736516"/>
              <a:ext cx="291719" cy="291748"/>
            </a:xfrm>
            <a:prstGeom prst="rect">
              <a:avLst/>
            </a:prstGeom>
          </p:spPr>
        </p:pic>
        <p:sp>
          <p:nvSpPr>
            <p:cNvPr id="27" name="TextBox 4"/>
            <p:cNvSpPr txBox="1"/>
            <p:nvPr/>
          </p:nvSpPr>
          <p:spPr bwMode="gray">
            <a:xfrm>
              <a:off x="7870042" y="1028053"/>
              <a:ext cx="889717" cy="262380"/>
            </a:xfrm>
            <a:prstGeom prst="rect">
              <a:avLst/>
            </a:prstGeom>
            <a:noFill/>
          </p:spPr>
          <p:txBody>
            <a:bodyPr wrap="square" rtlCol="0">
              <a:spAutoFit/>
            </a:bodyP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pPr algn="ctr">
                <a:lnSpc>
                  <a:spcPct val="85000"/>
                </a:lnSpc>
              </a:pPr>
              <a:r>
                <a:rPr lang="ko-KR" altLang="en-US" sz="1300" b="1" dirty="0" smtClean="0">
                  <a:latin typeface="나눔명조" panose="02020603020101020101" pitchFamily="18" charset="-127"/>
                  <a:ea typeface="나눔명조" panose="02020603020101020101" pitchFamily="18" charset="-127"/>
                </a:rPr>
                <a:t>검색</a:t>
              </a:r>
              <a:endParaRPr lang="en-US" sz="1300" b="1" dirty="0">
                <a:latin typeface="나눔명조" panose="02020603020101020101" pitchFamily="18" charset="-127"/>
                <a:ea typeface="나눔명조" panose="02020603020101020101" pitchFamily="18" charset="-127"/>
              </a:endParaRPr>
            </a:p>
          </p:txBody>
        </p:sp>
      </p:grpSp>
      <p:sp>
        <p:nvSpPr>
          <p:cNvPr id="28" name="Right Arrow 73"/>
          <p:cNvSpPr/>
          <p:nvPr/>
        </p:nvSpPr>
        <p:spPr bwMode="gray">
          <a:xfrm>
            <a:off x="2056201" y="4612670"/>
            <a:ext cx="1259383" cy="1201509"/>
          </a:xfrm>
          <a:prstGeom prst="rightArrow">
            <a:avLst>
              <a:gd name="adj1" fmla="val 67500"/>
              <a:gd name="adj2" fmla="val 50000"/>
            </a:avLst>
          </a:prstGeom>
          <a:gradFill flip="none" rotWithShape="1">
            <a:gsLst>
              <a:gs pos="0">
                <a:schemeClr val="accent2">
                  <a:alpha val="70000"/>
                </a:schemeClr>
              </a:gs>
              <a:gs pos="81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1426" tIns="25713" rIns="51426" bIns="25713" rtlCol="0" anchor="ctr"/>
          <a:lstStyle>
            <a:defPPr>
              <a:defRPr lang="en-US"/>
            </a:defPPr>
            <a:lvl1pPr algn="l" defTabSz="815975" rtl="0" fontAlgn="base">
              <a:spcBef>
                <a:spcPct val="0"/>
              </a:spcBef>
              <a:spcAft>
                <a:spcPct val="0"/>
              </a:spcAft>
              <a:defRPr sz="1600" kern="1200">
                <a:solidFill>
                  <a:schemeClr val="lt1"/>
                </a:solidFill>
                <a:latin typeface="+mn-lt"/>
                <a:ea typeface="+mn-ea"/>
                <a:cs typeface="+mn-cs"/>
              </a:defRPr>
            </a:lvl1pPr>
            <a:lvl2pPr marL="407988" indent="49213" algn="l" defTabSz="815975" rtl="0" fontAlgn="base">
              <a:spcBef>
                <a:spcPct val="0"/>
              </a:spcBef>
              <a:spcAft>
                <a:spcPct val="0"/>
              </a:spcAft>
              <a:defRPr sz="1600" kern="1200">
                <a:solidFill>
                  <a:schemeClr val="lt1"/>
                </a:solidFill>
                <a:latin typeface="+mn-lt"/>
                <a:ea typeface="+mn-ea"/>
                <a:cs typeface="+mn-cs"/>
              </a:defRPr>
            </a:lvl2pPr>
            <a:lvl3pPr marL="815975" indent="98425" algn="l" defTabSz="815975" rtl="0" fontAlgn="base">
              <a:spcBef>
                <a:spcPct val="0"/>
              </a:spcBef>
              <a:spcAft>
                <a:spcPct val="0"/>
              </a:spcAft>
              <a:defRPr sz="1600" kern="1200">
                <a:solidFill>
                  <a:schemeClr val="lt1"/>
                </a:solidFill>
                <a:latin typeface="+mn-lt"/>
                <a:ea typeface="+mn-ea"/>
                <a:cs typeface="+mn-cs"/>
              </a:defRPr>
            </a:lvl3pPr>
            <a:lvl4pPr marL="1223963" indent="147638" algn="l" defTabSz="815975" rtl="0" fontAlgn="base">
              <a:spcBef>
                <a:spcPct val="0"/>
              </a:spcBef>
              <a:spcAft>
                <a:spcPct val="0"/>
              </a:spcAft>
              <a:defRPr sz="1600" kern="1200">
                <a:solidFill>
                  <a:schemeClr val="lt1"/>
                </a:solidFill>
                <a:latin typeface="+mn-lt"/>
                <a:ea typeface="+mn-ea"/>
                <a:cs typeface="+mn-cs"/>
              </a:defRPr>
            </a:lvl4pPr>
            <a:lvl5pPr marL="1631950" indent="196850" algn="l" defTabSz="815975" rtl="0" fontAlgn="base">
              <a:spcBef>
                <a:spcPct val="0"/>
              </a:spcBef>
              <a:spcAft>
                <a:spcPct val="0"/>
              </a:spcAft>
              <a:defRPr sz="1600" kern="1200">
                <a:solidFill>
                  <a:schemeClr val="lt1"/>
                </a:solidFill>
                <a:latin typeface="+mn-lt"/>
                <a:ea typeface="+mn-ea"/>
                <a:cs typeface="+mn-cs"/>
              </a:defRPr>
            </a:lvl5pPr>
            <a:lvl6pPr marL="2286000" algn="l" defTabSz="457200" rtl="0" eaLnBrk="1" latinLnBrk="0" hangingPunct="1">
              <a:defRPr sz="1600" kern="1200">
                <a:solidFill>
                  <a:schemeClr val="lt1"/>
                </a:solidFill>
                <a:latin typeface="+mn-lt"/>
                <a:ea typeface="+mn-ea"/>
                <a:cs typeface="+mn-cs"/>
              </a:defRPr>
            </a:lvl6pPr>
            <a:lvl7pPr marL="2743200" algn="l" defTabSz="457200" rtl="0" eaLnBrk="1" latinLnBrk="0" hangingPunct="1">
              <a:defRPr sz="1600" kern="1200">
                <a:solidFill>
                  <a:schemeClr val="lt1"/>
                </a:solidFill>
                <a:latin typeface="+mn-lt"/>
                <a:ea typeface="+mn-ea"/>
                <a:cs typeface="+mn-cs"/>
              </a:defRPr>
            </a:lvl7pPr>
            <a:lvl8pPr marL="3200400" algn="l" defTabSz="457200" rtl="0" eaLnBrk="1" latinLnBrk="0" hangingPunct="1">
              <a:defRPr sz="1600" kern="1200">
                <a:solidFill>
                  <a:schemeClr val="lt1"/>
                </a:solidFill>
                <a:latin typeface="+mn-lt"/>
                <a:ea typeface="+mn-ea"/>
                <a:cs typeface="+mn-cs"/>
              </a:defRPr>
            </a:lvl8pPr>
            <a:lvl9pPr marL="3657600" algn="l" defTabSz="457200" rtl="0" eaLnBrk="1" latinLnBrk="0" hangingPunct="1">
              <a:defRPr sz="1600" kern="1200">
                <a:solidFill>
                  <a:schemeClr val="lt1"/>
                </a:solidFill>
                <a:latin typeface="+mn-lt"/>
                <a:ea typeface="+mn-ea"/>
                <a:cs typeface="+mn-cs"/>
              </a:defRPr>
            </a:lvl9pPr>
          </a:lstStyle>
          <a:p>
            <a:pPr algn="ctr"/>
            <a:r>
              <a:rPr lang="en-US" dirty="0" smtClean="0">
                <a:solidFill>
                  <a:schemeClr val="tx1"/>
                </a:solidFill>
                <a:latin typeface="나눔명조" panose="02020603020101020101" pitchFamily="18" charset="-127"/>
                <a:ea typeface="나눔명조" panose="02020603020101020101" pitchFamily="18" charset="-127"/>
              </a:rPr>
              <a:t> </a:t>
            </a:r>
            <a:endParaRPr lang="en-US" dirty="0">
              <a:solidFill>
                <a:schemeClr val="tx1"/>
              </a:solidFill>
              <a:latin typeface="나눔명조" panose="02020603020101020101" pitchFamily="18" charset="-127"/>
              <a:ea typeface="나눔명조" panose="02020603020101020101" pitchFamily="18" charset="-127"/>
            </a:endParaRPr>
          </a:p>
        </p:txBody>
      </p:sp>
      <p:sp>
        <p:nvSpPr>
          <p:cNvPr id="29" name="TextBox 74"/>
          <p:cNvSpPr txBox="1"/>
          <p:nvPr/>
        </p:nvSpPr>
        <p:spPr bwMode="gray">
          <a:xfrm>
            <a:off x="1992258" y="4990739"/>
            <a:ext cx="1198216" cy="482815"/>
          </a:xfrm>
          <a:prstGeom prst="rect">
            <a:avLst/>
          </a:prstGeom>
          <a:noFill/>
        </p:spPr>
        <p:txBody>
          <a:bodyPr wrap="square" lIns="51426" tIns="25713" rIns="51426" bIns="25713" rtlCol="0">
            <a:spAutoFit/>
          </a:bodyP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pPr algn="ctr"/>
            <a:r>
              <a:rPr lang="ko-KR" altLang="en-US" sz="1400" b="1" dirty="0">
                <a:latin typeface="나눔명조" panose="02020603020101020101" pitchFamily="18" charset="-127"/>
                <a:ea typeface="나눔명조" panose="02020603020101020101" pitchFamily="18" charset="-127"/>
              </a:rPr>
              <a:t>실시간으로</a:t>
            </a:r>
          </a:p>
          <a:p>
            <a:pPr algn="ctr"/>
            <a:r>
              <a:rPr lang="ko-KR" altLang="en-US" sz="1400" b="1" dirty="0">
                <a:latin typeface="나눔명조" panose="02020603020101020101" pitchFamily="18" charset="-127"/>
                <a:ea typeface="나눔명조" panose="02020603020101020101" pitchFamily="18" charset="-127"/>
              </a:rPr>
              <a:t>수집 및 색인</a:t>
            </a:r>
            <a:endParaRPr lang="en-US" sz="1400" b="1" dirty="0">
              <a:latin typeface="나눔명조" panose="02020603020101020101" pitchFamily="18" charset="-127"/>
              <a:ea typeface="나눔명조" panose="02020603020101020101" pitchFamily="18" charset="-127"/>
            </a:endParaRPr>
          </a:p>
        </p:txBody>
      </p:sp>
      <p:grpSp>
        <p:nvGrpSpPr>
          <p:cNvPr id="33" name="Group 14"/>
          <p:cNvGrpSpPr/>
          <p:nvPr/>
        </p:nvGrpSpPr>
        <p:grpSpPr>
          <a:xfrm>
            <a:off x="8519763" y="5650350"/>
            <a:ext cx="1126711" cy="569659"/>
            <a:chOff x="7741852" y="4040231"/>
            <a:chExt cx="1126711" cy="569659"/>
          </a:xfrm>
        </p:grpSpPr>
        <p:pic>
          <p:nvPicPr>
            <p:cNvPr id="34" name="Picture 11"/>
            <p:cNvPicPr>
              <a:picLocks noChangeAspect="1"/>
            </p:cNvPicPr>
            <p:nvPr/>
          </p:nvPicPr>
          <p:blipFill>
            <a:blip r:embed="rId9"/>
            <a:stretch>
              <a:fillRect/>
            </a:stretch>
          </p:blipFill>
          <p:spPr>
            <a:xfrm>
              <a:off x="8144061" y="4040231"/>
              <a:ext cx="341679" cy="330199"/>
            </a:xfrm>
            <a:prstGeom prst="rect">
              <a:avLst/>
            </a:prstGeom>
          </p:spPr>
        </p:pic>
        <p:sp>
          <p:nvSpPr>
            <p:cNvPr id="35" name="TextBox 38"/>
            <p:cNvSpPr txBox="1"/>
            <p:nvPr/>
          </p:nvSpPr>
          <p:spPr bwMode="gray">
            <a:xfrm>
              <a:off x="7741852" y="4342509"/>
              <a:ext cx="1126711" cy="267381"/>
            </a:xfrm>
            <a:prstGeom prst="rect">
              <a:avLst/>
            </a:prstGeom>
            <a:noFill/>
          </p:spPr>
          <p:txBody>
            <a:bodyPr wrap="square" rtlCol="0">
              <a:spAutoFit/>
            </a:bodyP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pPr algn="ctr">
                <a:lnSpc>
                  <a:spcPct val="85000"/>
                </a:lnSpc>
              </a:pPr>
              <a:r>
                <a:rPr lang="ko-KR" altLang="en-US" sz="1300" b="1" dirty="0">
                  <a:latin typeface="나눔명조" panose="02020603020101020101" pitchFamily="18" charset="-127"/>
                  <a:ea typeface="나눔명조" panose="02020603020101020101" pitchFamily="18" charset="-127"/>
                </a:rPr>
                <a:t>개발 기반</a:t>
              </a:r>
              <a:endParaRPr lang="en-US" sz="1300" b="1" dirty="0">
                <a:latin typeface="나눔명조" panose="02020603020101020101" pitchFamily="18" charset="-127"/>
                <a:ea typeface="나눔명조" panose="02020603020101020101" pitchFamily="18" charset="-127"/>
              </a:endParaRPr>
            </a:p>
          </p:txBody>
        </p:sp>
      </p:grpSp>
      <p:grpSp>
        <p:nvGrpSpPr>
          <p:cNvPr id="4" name="그룹 3"/>
          <p:cNvGrpSpPr/>
          <p:nvPr/>
        </p:nvGrpSpPr>
        <p:grpSpPr>
          <a:xfrm>
            <a:off x="748866" y="1474687"/>
            <a:ext cx="4877343" cy="2034074"/>
            <a:chOff x="1884362" y="1458585"/>
            <a:chExt cx="4877343" cy="1768941"/>
          </a:xfrm>
        </p:grpSpPr>
        <p:sp>
          <p:nvSpPr>
            <p:cNvPr id="8" name="Rectangle 1"/>
            <p:cNvSpPr/>
            <p:nvPr/>
          </p:nvSpPr>
          <p:spPr bwMode="gray">
            <a:xfrm>
              <a:off x="4602260" y="2511153"/>
              <a:ext cx="2142706" cy="53830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lIns="51426" tIns="25713" rIns="51426" bIns="25713" rtlCol="0" anchor="ctr"/>
            <a:lstStyle>
              <a:defPPr>
                <a:defRPr lang="en-US"/>
              </a:defPPr>
              <a:lvl1pPr algn="l" defTabSz="815975" rtl="0" fontAlgn="base">
                <a:spcBef>
                  <a:spcPct val="0"/>
                </a:spcBef>
                <a:spcAft>
                  <a:spcPct val="0"/>
                </a:spcAft>
                <a:defRPr sz="1600" kern="1200">
                  <a:solidFill>
                    <a:schemeClr val="lt1"/>
                  </a:solidFill>
                  <a:latin typeface="+mn-lt"/>
                  <a:ea typeface="+mn-ea"/>
                  <a:cs typeface="+mn-cs"/>
                </a:defRPr>
              </a:lvl1pPr>
              <a:lvl2pPr marL="407988" indent="49213" algn="l" defTabSz="815975" rtl="0" fontAlgn="base">
                <a:spcBef>
                  <a:spcPct val="0"/>
                </a:spcBef>
                <a:spcAft>
                  <a:spcPct val="0"/>
                </a:spcAft>
                <a:defRPr sz="1600" kern="1200">
                  <a:solidFill>
                    <a:schemeClr val="lt1"/>
                  </a:solidFill>
                  <a:latin typeface="+mn-lt"/>
                  <a:ea typeface="+mn-ea"/>
                  <a:cs typeface="+mn-cs"/>
                </a:defRPr>
              </a:lvl2pPr>
              <a:lvl3pPr marL="815975" indent="98425" algn="l" defTabSz="815975" rtl="0" fontAlgn="base">
                <a:spcBef>
                  <a:spcPct val="0"/>
                </a:spcBef>
                <a:spcAft>
                  <a:spcPct val="0"/>
                </a:spcAft>
                <a:defRPr sz="1600" kern="1200">
                  <a:solidFill>
                    <a:schemeClr val="lt1"/>
                  </a:solidFill>
                  <a:latin typeface="+mn-lt"/>
                  <a:ea typeface="+mn-ea"/>
                  <a:cs typeface="+mn-cs"/>
                </a:defRPr>
              </a:lvl3pPr>
              <a:lvl4pPr marL="1223963" indent="147638" algn="l" defTabSz="815975" rtl="0" fontAlgn="base">
                <a:spcBef>
                  <a:spcPct val="0"/>
                </a:spcBef>
                <a:spcAft>
                  <a:spcPct val="0"/>
                </a:spcAft>
                <a:defRPr sz="1600" kern="1200">
                  <a:solidFill>
                    <a:schemeClr val="lt1"/>
                  </a:solidFill>
                  <a:latin typeface="+mn-lt"/>
                  <a:ea typeface="+mn-ea"/>
                  <a:cs typeface="+mn-cs"/>
                </a:defRPr>
              </a:lvl4pPr>
              <a:lvl5pPr marL="1631950" indent="196850" algn="l" defTabSz="815975" rtl="0" fontAlgn="base">
                <a:spcBef>
                  <a:spcPct val="0"/>
                </a:spcBef>
                <a:spcAft>
                  <a:spcPct val="0"/>
                </a:spcAft>
                <a:defRPr sz="1600" kern="1200">
                  <a:solidFill>
                    <a:schemeClr val="lt1"/>
                  </a:solidFill>
                  <a:latin typeface="+mn-lt"/>
                  <a:ea typeface="+mn-ea"/>
                  <a:cs typeface="+mn-cs"/>
                </a:defRPr>
              </a:lvl5pPr>
              <a:lvl6pPr marL="2286000" algn="l" defTabSz="457200" rtl="0" eaLnBrk="1" latinLnBrk="0" hangingPunct="1">
                <a:defRPr sz="1600" kern="1200">
                  <a:solidFill>
                    <a:schemeClr val="lt1"/>
                  </a:solidFill>
                  <a:latin typeface="+mn-lt"/>
                  <a:ea typeface="+mn-ea"/>
                  <a:cs typeface="+mn-cs"/>
                </a:defRPr>
              </a:lvl6pPr>
              <a:lvl7pPr marL="2743200" algn="l" defTabSz="457200" rtl="0" eaLnBrk="1" latinLnBrk="0" hangingPunct="1">
                <a:defRPr sz="1600" kern="1200">
                  <a:solidFill>
                    <a:schemeClr val="lt1"/>
                  </a:solidFill>
                  <a:latin typeface="+mn-lt"/>
                  <a:ea typeface="+mn-ea"/>
                  <a:cs typeface="+mn-cs"/>
                </a:defRPr>
              </a:lvl7pPr>
              <a:lvl8pPr marL="3200400" algn="l" defTabSz="457200" rtl="0" eaLnBrk="1" latinLnBrk="0" hangingPunct="1">
                <a:defRPr sz="1600" kern="1200">
                  <a:solidFill>
                    <a:schemeClr val="lt1"/>
                  </a:solidFill>
                  <a:latin typeface="+mn-lt"/>
                  <a:ea typeface="+mn-ea"/>
                  <a:cs typeface="+mn-cs"/>
                </a:defRPr>
              </a:lvl8pPr>
              <a:lvl9pPr marL="3657600" algn="l" defTabSz="457200" rtl="0" eaLnBrk="1" latinLnBrk="0" hangingPunct="1">
                <a:defRPr sz="1600" kern="1200">
                  <a:solidFill>
                    <a:schemeClr val="lt1"/>
                  </a:solidFill>
                  <a:latin typeface="+mn-lt"/>
                  <a:ea typeface="+mn-ea"/>
                  <a:cs typeface="+mn-cs"/>
                </a:defRPr>
              </a:lvl9pPr>
            </a:lstStyle>
            <a:p>
              <a:pPr algn="ctr"/>
              <a:endParaRPr lang="en-US">
                <a:latin typeface="나눔명조" panose="02020603020101020101" pitchFamily="18" charset="-127"/>
                <a:ea typeface="나눔명조" panose="02020603020101020101" pitchFamily="18" charset="-127"/>
              </a:endParaRPr>
            </a:p>
          </p:txBody>
        </p:sp>
        <p:grpSp>
          <p:nvGrpSpPr>
            <p:cNvPr id="36" name="그룹 35"/>
            <p:cNvGrpSpPr/>
            <p:nvPr/>
          </p:nvGrpSpPr>
          <p:grpSpPr>
            <a:xfrm>
              <a:off x="1884362" y="1458585"/>
              <a:ext cx="4877343" cy="1768941"/>
              <a:chOff x="548148" y="1652360"/>
              <a:chExt cx="8809704" cy="3553279"/>
            </a:xfrm>
          </p:grpSpPr>
          <p:sp>
            <p:nvSpPr>
              <p:cNvPr id="37" name="Rounded Rectangle 13"/>
              <p:cNvSpPr/>
              <p:nvPr/>
            </p:nvSpPr>
            <p:spPr bwMode="gray">
              <a:xfrm>
                <a:off x="548148" y="1652360"/>
                <a:ext cx="8758275" cy="3553279"/>
              </a:xfrm>
              <a:prstGeom prst="roundRect">
                <a:avLst>
                  <a:gd name="adj" fmla="val 7369"/>
                </a:avLst>
              </a:prstGeom>
              <a:gradFill flip="none" rotWithShape="1">
                <a:gsLst>
                  <a:gs pos="0">
                    <a:schemeClr val="bg1"/>
                  </a:gs>
                  <a:gs pos="50000">
                    <a:schemeClr val="bg1"/>
                  </a:gs>
                  <a:gs pos="100000">
                    <a:schemeClr val="accent1">
                      <a:tint val="23500"/>
                      <a:satMod val="16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1426" tIns="25713" rIns="51426" bIns="25713" rtlCol="0" anchor="ctr"/>
              <a:lstStyle>
                <a:defPPr>
                  <a:defRPr lang="en-US"/>
                </a:defPPr>
                <a:lvl1pPr algn="l" defTabSz="815975" rtl="0" fontAlgn="base">
                  <a:spcBef>
                    <a:spcPct val="0"/>
                  </a:spcBef>
                  <a:spcAft>
                    <a:spcPct val="0"/>
                  </a:spcAft>
                  <a:defRPr sz="1600" kern="1200">
                    <a:solidFill>
                      <a:schemeClr val="lt1"/>
                    </a:solidFill>
                    <a:latin typeface="+mn-lt"/>
                    <a:ea typeface="+mn-ea"/>
                    <a:cs typeface="+mn-cs"/>
                  </a:defRPr>
                </a:lvl1pPr>
                <a:lvl2pPr marL="407988" indent="49213" algn="l" defTabSz="815975" rtl="0" fontAlgn="base">
                  <a:spcBef>
                    <a:spcPct val="0"/>
                  </a:spcBef>
                  <a:spcAft>
                    <a:spcPct val="0"/>
                  </a:spcAft>
                  <a:defRPr sz="1600" kern="1200">
                    <a:solidFill>
                      <a:schemeClr val="lt1"/>
                    </a:solidFill>
                    <a:latin typeface="+mn-lt"/>
                    <a:ea typeface="+mn-ea"/>
                    <a:cs typeface="+mn-cs"/>
                  </a:defRPr>
                </a:lvl2pPr>
                <a:lvl3pPr marL="815975" indent="98425" algn="l" defTabSz="815975" rtl="0" fontAlgn="base">
                  <a:spcBef>
                    <a:spcPct val="0"/>
                  </a:spcBef>
                  <a:spcAft>
                    <a:spcPct val="0"/>
                  </a:spcAft>
                  <a:defRPr sz="1600" kern="1200">
                    <a:solidFill>
                      <a:schemeClr val="lt1"/>
                    </a:solidFill>
                    <a:latin typeface="+mn-lt"/>
                    <a:ea typeface="+mn-ea"/>
                    <a:cs typeface="+mn-cs"/>
                  </a:defRPr>
                </a:lvl3pPr>
                <a:lvl4pPr marL="1223963" indent="147638" algn="l" defTabSz="815975" rtl="0" fontAlgn="base">
                  <a:spcBef>
                    <a:spcPct val="0"/>
                  </a:spcBef>
                  <a:spcAft>
                    <a:spcPct val="0"/>
                  </a:spcAft>
                  <a:defRPr sz="1600" kern="1200">
                    <a:solidFill>
                      <a:schemeClr val="lt1"/>
                    </a:solidFill>
                    <a:latin typeface="+mn-lt"/>
                    <a:ea typeface="+mn-ea"/>
                    <a:cs typeface="+mn-cs"/>
                  </a:defRPr>
                </a:lvl4pPr>
                <a:lvl5pPr marL="1631950" indent="196850" algn="l" defTabSz="815975" rtl="0" fontAlgn="base">
                  <a:spcBef>
                    <a:spcPct val="0"/>
                  </a:spcBef>
                  <a:spcAft>
                    <a:spcPct val="0"/>
                  </a:spcAft>
                  <a:defRPr sz="1600" kern="1200">
                    <a:solidFill>
                      <a:schemeClr val="lt1"/>
                    </a:solidFill>
                    <a:latin typeface="+mn-lt"/>
                    <a:ea typeface="+mn-ea"/>
                    <a:cs typeface="+mn-cs"/>
                  </a:defRPr>
                </a:lvl5pPr>
                <a:lvl6pPr marL="2286000" algn="l" defTabSz="457200" rtl="0" eaLnBrk="1" latinLnBrk="0" hangingPunct="1">
                  <a:defRPr sz="1600" kern="1200">
                    <a:solidFill>
                      <a:schemeClr val="lt1"/>
                    </a:solidFill>
                    <a:latin typeface="+mn-lt"/>
                    <a:ea typeface="+mn-ea"/>
                    <a:cs typeface="+mn-cs"/>
                  </a:defRPr>
                </a:lvl6pPr>
                <a:lvl7pPr marL="2743200" algn="l" defTabSz="457200" rtl="0" eaLnBrk="1" latinLnBrk="0" hangingPunct="1">
                  <a:defRPr sz="1600" kern="1200">
                    <a:solidFill>
                      <a:schemeClr val="lt1"/>
                    </a:solidFill>
                    <a:latin typeface="+mn-lt"/>
                    <a:ea typeface="+mn-ea"/>
                    <a:cs typeface="+mn-cs"/>
                  </a:defRPr>
                </a:lvl7pPr>
                <a:lvl8pPr marL="3200400" algn="l" defTabSz="457200" rtl="0" eaLnBrk="1" latinLnBrk="0" hangingPunct="1">
                  <a:defRPr sz="1600" kern="1200">
                    <a:solidFill>
                      <a:schemeClr val="lt1"/>
                    </a:solidFill>
                    <a:latin typeface="+mn-lt"/>
                    <a:ea typeface="+mn-ea"/>
                    <a:cs typeface="+mn-cs"/>
                  </a:defRPr>
                </a:lvl8pPr>
                <a:lvl9pPr marL="3657600" algn="l" defTabSz="457200" rtl="0" eaLnBrk="1" latinLnBrk="0" hangingPunct="1">
                  <a:defRPr sz="1600" kern="1200">
                    <a:solidFill>
                      <a:schemeClr val="lt1"/>
                    </a:solidFill>
                    <a:latin typeface="+mn-lt"/>
                    <a:ea typeface="+mn-ea"/>
                    <a:cs typeface="+mn-cs"/>
                  </a:defRPr>
                </a:lvl9pPr>
              </a:lstStyle>
              <a:p>
                <a:pPr algn="ctr"/>
                <a:endParaRPr lang="en-US" sz="900" b="1">
                  <a:latin typeface="나눔명조" panose="02020603020101020101" pitchFamily="18" charset="-127"/>
                  <a:ea typeface="나눔명조" panose="02020603020101020101" pitchFamily="18" charset="-127"/>
                </a:endParaRPr>
              </a:p>
            </p:txBody>
          </p:sp>
          <p:sp>
            <p:nvSpPr>
              <p:cNvPr id="38" name="TextBox 4"/>
              <p:cNvSpPr txBox="1"/>
              <p:nvPr/>
            </p:nvSpPr>
            <p:spPr>
              <a:xfrm>
                <a:off x="779583" y="1903480"/>
                <a:ext cx="1581472" cy="716997"/>
              </a:xfrm>
              <a:prstGeom prst="rect">
                <a:avLst/>
              </a:prstGeom>
              <a:noFill/>
            </p:spPr>
            <p:txBody>
              <a:bodyPr wrap="square" lIns="51426" tIns="25713" rIns="51426" bIns="25713" rtlCol="0">
                <a:spAutoFit/>
              </a:bodyP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pPr algn="ctr"/>
                <a:r>
                  <a:rPr lang="en-US" b="1" dirty="0">
                    <a:solidFill>
                      <a:srgbClr val="005F86"/>
                    </a:solidFill>
                    <a:latin typeface="나눔명조" panose="02020603020101020101" pitchFamily="18" charset="-127"/>
                    <a:ea typeface="나눔명조" panose="02020603020101020101" pitchFamily="18" charset="-127"/>
                  </a:rPr>
                  <a:t>12,000+</a:t>
                </a:r>
                <a:r>
                  <a:rPr lang="en-US" sz="1100" b="1" dirty="0">
                    <a:solidFill>
                      <a:srgbClr val="000000"/>
                    </a:solidFill>
                    <a:latin typeface="나눔명조" panose="02020603020101020101" pitchFamily="18" charset="-127"/>
                    <a:ea typeface="나눔명조" panose="02020603020101020101" pitchFamily="18" charset="-127"/>
                  </a:rPr>
                  <a:t> </a:t>
                </a:r>
                <a:br>
                  <a:rPr lang="en-US" sz="1100" b="1" dirty="0">
                    <a:solidFill>
                      <a:srgbClr val="000000"/>
                    </a:solidFill>
                    <a:latin typeface="나눔명조" panose="02020603020101020101" pitchFamily="18" charset="-127"/>
                    <a:ea typeface="나눔명조" panose="02020603020101020101" pitchFamily="18" charset="-127"/>
                  </a:rPr>
                </a:br>
                <a:r>
                  <a:rPr lang="en-US" sz="1100" b="1" dirty="0">
                    <a:solidFill>
                      <a:srgbClr val="000000"/>
                    </a:solidFill>
                    <a:latin typeface="나눔명조" panose="02020603020101020101" pitchFamily="18" charset="-127"/>
                    <a:ea typeface="나눔명조" panose="02020603020101020101" pitchFamily="18" charset="-127"/>
                  </a:rPr>
                  <a:t>Servers</a:t>
                </a:r>
              </a:p>
            </p:txBody>
          </p:sp>
          <p:sp>
            <p:nvSpPr>
              <p:cNvPr id="39" name="TextBox 5"/>
              <p:cNvSpPr txBox="1"/>
              <p:nvPr/>
            </p:nvSpPr>
            <p:spPr>
              <a:xfrm>
                <a:off x="2828211" y="1903480"/>
                <a:ext cx="1620042" cy="716997"/>
              </a:xfrm>
              <a:prstGeom prst="rect">
                <a:avLst/>
              </a:prstGeom>
              <a:noFill/>
            </p:spPr>
            <p:txBody>
              <a:bodyPr wrap="square" lIns="51426" tIns="25713" rIns="51426" bIns="25713" rtlCol="0">
                <a:spAutoFit/>
              </a:bodyP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pPr algn="ctr"/>
                <a:r>
                  <a:rPr lang="en-US" b="1" dirty="0">
                    <a:solidFill>
                      <a:srgbClr val="005F86"/>
                    </a:solidFill>
                    <a:latin typeface="나눔명조" panose="02020603020101020101" pitchFamily="18" charset="-127"/>
                    <a:ea typeface="나눔명조" panose="02020603020101020101" pitchFamily="18" charset="-127"/>
                  </a:rPr>
                  <a:t>27,000+</a:t>
                </a:r>
                <a:r>
                  <a:rPr lang="en-US" b="1" dirty="0">
                    <a:solidFill>
                      <a:srgbClr val="000000"/>
                    </a:solidFill>
                    <a:latin typeface="나눔명조" panose="02020603020101020101" pitchFamily="18" charset="-127"/>
                    <a:ea typeface="나눔명조" panose="02020603020101020101" pitchFamily="18" charset="-127"/>
                  </a:rPr>
                  <a:t> </a:t>
                </a:r>
                <a:br>
                  <a:rPr lang="en-US" b="1" dirty="0">
                    <a:solidFill>
                      <a:srgbClr val="000000"/>
                    </a:solidFill>
                    <a:latin typeface="나눔명조" panose="02020603020101020101" pitchFamily="18" charset="-127"/>
                    <a:ea typeface="나눔명조" panose="02020603020101020101" pitchFamily="18" charset="-127"/>
                  </a:rPr>
                </a:br>
                <a:r>
                  <a:rPr lang="en-US" sz="1100" b="1" dirty="0">
                    <a:solidFill>
                      <a:srgbClr val="000000"/>
                    </a:solidFill>
                    <a:latin typeface="나눔명조" panose="02020603020101020101" pitchFamily="18" charset="-127"/>
                    <a:ea typeface="나눔명조" panose="02020603020101020101" pitchFamily="18" charset="-127"/>
                  </a:rPr>
                  <a:t>Hosts</a:t>
                </a:r>
              </a:p>
            </p:txBody>
          </p:sp>
          <p:sp>
            <p:nvSpPr>
              <p:cNvPr id="40" name="TextBox 6"/>
              <p:cNvSpPr txBox="1"/>
              <p:nvPr/>
            </p:nvSpPr>
            <p:spPr>
              <a:xfrm>
                <a:off x="4915411" y="1903480"/>
                <a:ext cx="1825764" cy="716997"/>
              </a:xfrm>
              <a:prstGeom prst="rect">
                <a:avLst/>
              </a:prstGeom>
              <a:noFill/>
            </p:spPr>
            <p:txBody>
              <a:bodyPr wrap="square" lIns="51426" tIns="25713" rIns="51426" bIns="25713" rtlCol="0">
                <a:spAutoFit/>
              </a:bodyP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pPr algn="ctr"/>
                <a:r>
                  <a:rPr lang="en-US" b="1" dirty="0">
                    <a:solidFill>
                      <a:srgbClr val="005F86"/>
                    </a:solidFill>
                    <a:latin typeface="나눔명조" panose="02020603020101020101" pitchFamily="18" charset="-127"/>
                    <a:ea typeface="나눔명조" panose="02020603020101020101" pitchFamily="18" charset="-127"/>
                  </a:rPr>
                  <a:t>900+ </a:t>
                </a:r>
                <a:r>
                  <a:rPr lang="en-US" b="1" dirty="0">
                    <a:solidFill>
                      <a:srgbClr val="000000"/>
                    </a:solidFill>
                    <a:latin typeface="나눔명조" panose="02020603020101020101" pitchFamily="18" charset="-127"/>
                    <a:ea typeface="나눔명조" panose="02020603020101020101" pitchFamily="18" charset="-127"/>
                  </a:rPr>
                  <a:t/>
                </a:r>
                <a:br>
                  <a:rPr lang="en-US" b="1" dirty="0">
                    <a:solidFill>
                      <a:srgbClr val="000000"/>
                    </a:solidFill>
                    <a:latin typeface="나눔명조" panose="02020603020101020101" pitchFamily="18" charset="-127"/>
                    <a:ea typeface="나눔명조" panose="02020603020101020101" pitchFamily="18" charset="-127"/>
                  </a:rPr>
                </a:br>
                <a:r>
                  <a:rPr lang="en-US" sz="1100" b="1" dirty="0">
                    <a:solidFill>
                      <a:srgbClr val="000000"/>
                    </a:solidFill>
                    <a:latin typeface="나눔명조" panose="02020603020101020101" pitchFamily="18" charset="-127"/>
                    <a:ea typeface="나눔명조" panose="02020603020101020101" pitchFamily="18" charset="-127"/>
                  </a:rPr>
                  <a:t>Source Types</a:t>
                </a:r>
              </a:p>
            </p:txBody>
          </p:sp>
          <p:sp>
            <p:nvSpPr>
              <p:cNvPr id="41" name="TextBox 7"/>
              <p:cNvSpPr txBox="1"/>
              <p:nvPr/>
            </p:nvSpPr>
            <p:spPr>
              <a:xfrm>
                <a:off x="7208329" y="1903480"/>
                <a:ext cx="1915767" cy="716997"/>
              </a:xfrm>
              <a:prstGeom prst="rect">
                <a:avLst/>
              </a:prstGeom>
              <a:noFill/>
            </p:spPr>
            <p:txBody>
              <a:bodyPr wrap="square" lIns="51426" tIns="25713" rIns="51426" bIns="25713" rtlCol="0">
                <a:spAutoFit/>
              </a:bodyP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pPr algn="ctr"/>
                <a:r>
                  <a:rPr lang="en-US" b="1" dirty="0">
                    <a:solidFill>
                      <a:srgbClr val="005F86"/>
                    </a:solidFill>
                    <a:latin typeface="나눔명조" panose="02020603020101020101" pitchFamily="18" charset="-127"/>
                    <a:ea typeface="나눔명조" panose="02020603020101020101" pitchFamily="18" charset="-127"/>
                  </a:rPr>
                  <a:t>227,000 </a:t>
                </a:r>
                <a:br>
                  <a:rPr lang="en-US" b="1" dirty="0">
                    <a:solidFill>
                      <a:srgbClr val="005F86"/>
                    </a:solidFill>
                    <a:latin typeface="나눔명조" panose="02020603020101020101" pitchFamily="18" charset="-127"/>
                    <a:ea typeface="나눔명조" panose="02020603020101020101" pitchFamily="18" charset="-127"/>
                  </a:rPr>
                </a:br>
                <a:r>
                  <a:rPr lang="en-US" sz="1100" b="1" dirty="0">
                    <a:solidFill>
                      <a:srgbClr val="000000"/>
                    </a:solidFill>
                    <a:latin typeface="나눔명조" panose="02020603020101020101" pitchFamily="18" charset="-127"/>
                    <a:ea typeface="나눔명조" panose="02020603020101020101" pitchFamily="18" charset="-127"/>
                  </a:rPr>
                  <a:t>Sources</a:t>
                </a:r>
              </a:p>
            </p:txBody>
          </p:sp>
          <p:sp>
            <p:nvSpPr>
              <p:cNvPr id="42" name="TextBox 8"/>
              <p:cNvSpPr txBox="1"/>
              <p:nvPr/>
            </p:nvSpPr>
            <p:spPr>
              <a:xfrm>
                <a:off x="831012" y="3242628"/>
                <a:ext cx="4114399" cy="442762"/>
              </a:xfrm>
              <a:prstGeom prst="rect">
                <a:avLst/>
              </a:prstGeom>
              <a:noFill/>
            </p:spPr>
            <p:txBody>
              <a:bodyPr wrap="square" lIns="51426" tIns="25713" rIns="51426" bIns="25713" rtlCol="0">
                <a:spAutoFit/>
              </a:bodyP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pPr algn="ctr"/>
                <a:r>
                  <a:rPr lang="en-US" b="1" dirty="0">
                    <a:solidFill>
                      <a:srgbClr val="005F86"/>
                    </a:solidFill>
                    <a:latin typeface="나눔명조" panose="02020603020101020101" pitchFamily="18" charset="-127"/>
                    <a:ea typeface="나눔명조" panose="02020603020101020101" pitchFamily="18" charset="-127"/>
                  </a:rPr>
                  <a:t>22</a:t>
                </a:r>
                <a:r>
                  <a:rPr lang="en-US" sz="1100" b="1" dirty="0">
                    <a:solidFill>
                      <a:srgbClr val="000000"/>
                    </a:solidFill>
                    <a:latin typeface="나눔명조" panose="02020603020101020101" pitchFamily="18" charset="-127"/>
                    <a:ea typeface="나눔명조" panose="02020603020101020101" pitchFamily="18" charset="-127"/>
                  </a:rPr>
                  <a:t> Indexers,  </a:t>
                </a:r>
                <a:r>
                  <a:rPr lang="en-US" b="1" dirty="0">
                    <a:solidFill>
                      <a:srgbClr val="005F86"/>
                    </a:solidFill>
                    <a:latin typeface="나눔명조" panose="02020603020101020101" pitchFamily="18" charset="-127"/>
                    <a:ea typeface="나눔명조" panose="02020603020101020101" pitchFamily="18" charset="-127"/>
                  </a:rPr>
                  <a:t>9</a:t>
                </a:r>
                <a:r>
                  <a:rPr lang="en-US" sz="1100" b="1" dirty="0">
                    <a:solidFill>
                      <a:srgbClr val="000000"/>
                    </a:solidFill>
                    <a:latin typeface="나눔명조" panose="02020603020101020101" pitchFamily="18" charset="-127"/>
                    <a:ea typeface="나눔명조" panose="02020603020101020101" pitchFamily="18" charset="-127"/>
                  </a:rPr>
                  <a:t> Search heads</a:t>
                </a:r>
              </a:p>
            </p:txBody>
          </p:sp>
          <p:sp>
            <p:nvSpPr>
              <p:cNvPr id="43" name="TextBox 9"/>
              <p:cNvSpPr txBox="1"/>
              <p:nvPr/>
            </p:nvSpPr>
            <p:spPr>
              <a:xfrm>
                <a:off x="5446853" y="3242628"/>
                <a:ext cx="3756710" cy="449356"/>
              </a:xfrm>
              <a:prstGeom prst="rect">
                <a:avLst/>
              </a:prstGeom>
              <a:noFill/>
            </p:spPr>
            <p:txBody>
              <a:bodyPr wrap="square" lIns="51426" tIns="25713" rIns="51426" bIns="25713" rtlCol="0">
                <a:spAutoFit/>
              </a:bodyP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pPr algn="ctr"/>
                <a:r>
                  <a:rPr lang="en-US" b="1" dirty="0">
                    <a:solidFill>
                      <a:srgbClr val="005F86"/>
                    </a:solidFill>
                    <a:latin typeface="나눔명조" panose="02020603020101020101" pitchFamily="18" charset="-127"/>
                    <a:ea typeface="나눔명조" panose="02020603020101020101" pitchFamily="18" charset="-127"/>
                  </a:rPr>
                  <a:t>&gt; 6TB </a:t>
                </a:r>
                <a:r>
                  <a:rPr lang="en-US" sz="1100" b="1" dirty="0">
                    <a:solidFill>
                      <a:srgbClr val="000000"/>
                    </a:solidFill>
                    <a:latin typeface="나눔명조" panose="02020603020101020101" pitchFamily="18" charset="-127"/>
                    <a:ea typeface="나눔명조" panose="02020603020101020101" pitchFamily="18" charset="-127"/>
                  </a:rPr>
                  <a:t>per day indexed</a:t>
                </a:r>
              </a:p>
            </p:txBody>
          </p:sp>
          <p:sp>
            <p:nvSpPr>
              <p:cNvPr id="44" name="TextBox 11"/>
              <p:cNvSpPr txBox="1"/>
              <p:nvPr/>
            </p:nvSpPr>
            <p:spPr>
              <a:xfrm>
                <a:off x="599577" y="4296358"/>
                <a:ext cx="8758275" cy="488468"/>
              </a:xfrm>
              <a:prstGeom prst="rect">
                <a:avLst/>
              </a:prstGeom>
              <a:noFill/>
            </p:spPr>
            <p:txBody>
              <a:bodyPr wrap="square" lIns="51426" tIns="25713" rIns="51426" bIns="25713" rtlCol="0">
                <a:spAutoFit/>
              </a:bodyP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pPr algn="ctr"/>
                <a:r>
                  <a:rPr lang="en-US" b="1" dirty="0">
                    <a:solidFill>
                      <a:srgbClr val="005F86"/>
                    </a:solidFill>
                    <a:latin typeface="나눔명조" panose="02020603020101020101" pitchFamily="18" charset="-127"/>
                    <a:ea typeface="나눔명조" panose="02020603020101020101" pitchFamily="18" charset="-127"/>
                  </a:rPr>
                  <a:t>20+</a:t>
                </a:r>
                <a:r>
                  <a:rPr lang="en-US" sz="1800" b="1" dirty="0">
                    <a:solidFill>
                      <a:srgbClr val="000000"/>
                    </a:solidFill>
                    <a:latin typeface="나눔명조" panose="02020603020101020101" pitchFamily="18" charset="-127"/>
                    <a:ea typeface="나눔명조" panose="02020603020101020101" pitchFamily="18" charset="-127"/>
                  </a:rPr>
                  <a:t> </a:t>
                </a:r>
                <a:r>
                  <a:rPr lang="en-US" sz="1100" b="1" dirty="0">
                    <a:solidFill>
                      <a:srgbClr val="000000"/>
                    </a:solidFill>
                    <a:latin typeface="나눔명조" panose="02020603020101020101" pitchFamily="18" charset="-127"/>
                    <a:ea typeface="나눔명조" panose="02020603020101020101" pitchFamily="18" charset="-127"/>
                  </a:rPr>
                  <a:t>Different Solutions for RCA     All Migrated to Splunk in </a:t>
                </a:r>
                <a:r>
                  <a:rPr lang="en-US" b="1" dirty="0">
                    <a:solidFill>
                      <a:srgbClr val="005F86"/>
                    </a:solidFill>
                    <a:latin typeface="나눔명조" panose="02020603020101020101" pitchFamily="18" charset="-127"/>
                    <a:ea typeface="나눔명조" panose="02020603020101020101" pitchFamily="18" charset="-127"/>
                  </a:rPr>
                  <a:t>3</a:t>
                </a:r>
                <a:r>
                  <a:rPr lang="en-US" b="1" dirty="0">
                    <a:solidFill>
                      <a:srgbClr val="000000"/>
                    </a:solidFill>
                    <a:latin typeface="나눔명조" panose="02020603020101020101" pitchFamily="18" charset="-127"/>
                    <a:ea typeface="나눔명조" panose="02020603020101020101" pitchFamily="18" charset="-127"/>
                  </a:rPr>
                  <a:t> </a:t>
                </a:r>
                <a:r>
                  <a:rPr lang="en-US" sz="1100" b="1" dirty="0">
                    <a:solidFill>
                      <a:srgbClr val="000000"/>
                    </a:solidFill>
                    <a:latin typeface="나눔명조" panose="02020603020101020101" pitchFamily="18" charset="-127"/>
                    <a:ea typeface="나눔명조" panose="02020603020101020101" pitchFamily="18" charset="-127"/>
                  </a:rPr>
                  <a:t>Months</a:t>
                </a:r>
                <a:endParaRPr lang="en-US" sz="800" b="1" dirty="0">
                  <a:solidFill>
                    <a:srgbClr val="000000"/>
                  </a:solidFill>
                  <a:latin typeface="나눔명조" panose="02020603020101020101" pitchFamily="18" charset="-127"/>
                  <a:ea typeface="나눔명조" panose="02020603020101020101" pitchFamily="18" charset="-127"/>
                </a:endParaRPr>
              </a:p>
            </p:txBody>
          </p:sp>
          <p:sp>
            <p:nvSpPr>
              <p:cNvPr id="45" name="Rounded Rectangle 14"/>
              <p:cNvSpPr/>
              <p:nvPr/>
            </p:nvSpPr>
            <p:spPr bwMode="gray">
              <a:xfrm>
                <a:off x="724611" y="3005018"/>
                <a:ext cx="8228796" cy="51435"/>
              </a:xfrm>
              <a:prstGeom prst="roundRect">
                <a:avLst>
                  <a:gd name="adj" fmla="val 50000"/>
                </a:avLst>
              </a:prstGeom>
              <a:gradFill flip="none" rotWithShape="1">
                <a:gsLst>
                  <a:gs pos="0">
                    <a:schemeClr val="bg1">
                      <a:lumMod val="65000"/>
                    </a:schemeClr>
                  </a:gs>
                  <a:gs pos="50000">
                    <a:schemeClr val="bg1"/>
                  </a:gs>
                  <a:gs pos="100000">
                    <a:schemeClr val="bg1">
                      <a:lumMod val="8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1426" tIns="25713" rIns="51426" bIns="25713" rtlCol="0" anchor="ctr"/>
              <a:lstStyle>
                <a:defPPr>
                  <a:defRPr lang="en-US"/>
                </a:defPPr>
                <a:lvl1pPr algn="l" defTabSz="815975" rtl="0" fontAlgn="base">
                  <a:spcBef>
                    <a:spcPct val="0"/>
                  </a:spcBef>
                  <a:spcAft>
                    <a:spcPct val="0"/>
                  </a:spcAft>
                  <a:defRPr sz="1600" kern="1200">
                    <a:solidFill>
                      <a:schemeClr val="lt1"/>
                    </a:solidFill>
                    <a:latin typeface="+mn-lt"/>
                    <a:ea typeface="+mn-ea"/>
                    <a:cs typeface="+mn-cs"/>
                  </a:defRPr>
                </a:lvl1pPr>
                <a:lvl2pPr marL="407988" indent="49213" algn="l" defTabSz="815975" rtl="0" fontAlgn="base">
                  <a:spcBef>
                    <a:spcPct val="0"/>
                  </a:spcBef>
                  <a:spcAft>
                    <a:spcPct val="0"/>
                  </a:spcAft>
                  <a:defRPr sz="1600" kern="1200">
                    <a:solidFill>
                      <a:schemeClr val="lt1"/>
                    </a:solidFill>
                    <a:latin typeface="+mn-lt"/>
                    <a:ea typeface="+mn-ea"/>
                    <a:cs typeface="+mn-cs"/>
                  </a:defRPr>
                </a:lvl2pPr>
                <a:lvl3pPr marL="815975" indent="98425" algn="l" defTabSz="815975" rtl="0" fontAlgn="base">
                  <a:spcBef>
                    <a:spcPct val="0"/>
                  </a:spcBef>
                  <a:spcAft>
                    <a:spcPct val="0"/>
                  </a:spcAft>
                  <a:defRPr sz="1600" kern="1200">
                    <a:solidFill>
                      <a:schemeClr val="lt1"/>
                    </a:solidFill>
                    <a:latin typeface="+mn-lt"/>
                    <a:ea typeface="+mn-ea"/>
                    <a:cs typeface="+mn-cs"/>
                  </a:defRPr>
                </a:lvl3pPr>
                <a:lvl4pPr marL="1223963" indent="147638" algn="l" defTabSz="815975" rtl="0" fontAlgn="base">
                  <a:spcBef>
                    <a:spcPct val="0"/>
                  </a:spcBef>
                  <a:spcAft>
                    <a:spcPct val="0"/>
                  </a:spcAft>
                  <a:defRPr sz="1600" kern="1200">
                    <a:solidFill>
                      <a:schemeClr val="lt1"/>
                    </a:solidFill>
                    <a:latin typeface="+mn-lt"/>
                    <a:ea typeface="+mn-ea"/>
                    <a:cs typeface="+mn-cs"/>
                  </a:defRPr>
                </a:lvl4pPr>
                <a:lvl5pPr marL="1631950" indent="196850" algn="l" defTabSz="815975" rtl="0" fontAlgn="base">
                  <a:spcBef>
                    <a:spcPct val="0"/>
                  </a:spcBef>
                  <a:spcAft>
                    <a:spcPct val="0"/>
                  </a:spcAft>
                  <a:defRPr sz="1600" kern="1200">
                    <a:solidFill>
                      <a:schemeClr val="lt1"/>
                    </a:solidFill>
                    <a:latin typeface="+mn-lt"/>
                    <a:ea typeface="+mn-ea"/>
                    <a:cs typeface="+mn-cs"/>
                  </a:defRPr>
                </a:lvl5pPr>
                <a:lvl6pPr marL="2286000" algn="l" defTabSz="457200" rtl="0" eaLnBrk="1" latinLnBrk="0" hangingPunct="1">
                  <a:defRPr sz="1600" kern="1200">
                    <a:solidFill>
                      <a:schemeClr val="lt1"/>
                    </a:solidFill>
                    <a:latin typeface="+mn-lt"/>
                    <a:ea typeface="+mn-ea"/>
                    <a:cs typeface="+mn-cs"/>
                  </a:defRPr>
                </a:lvl6pPr>
                <a:lvl7pPr marL="2743200" algn="l" defTabSz="457200" rtl="0" eaLnBrk="1" latinLnBrk="0" hangingPunct="1">
                  <a:defRPr sz="1600" kern="1200">
                    <a:solidFill>
                      <a:schemeClr val="lt1"/>
                    </a:solidFill>
                    <a:latin typeface="+mn-lt"/>
                    <a:ea typeface="+mn-ea"/>
                    <a:cs typeface="+mn-cs"/>
                  </a:defRPr>
                </a:lvl7pPr>
                <a:lvl8pPr marL="3200400" algn="l" defTabSz="457200" rtl="0" eaLnBrk="1" latinLnBrk="0" hangingPunct="1">
                  <a:defRPr sz="1600" kern="1200">
                    <a:solidFill>
                      <a:schemeClr val="lt1"/>
                    </a:solidFill>
                    <a:latin typeface="+mn-lt"/>
                    <a:ea typeface="+mn-ea"/>
                    <a:cs typeface="+mn-cs"/>
                  </a:defRPr>
                </a:lvl8pPr>
                <a:lvl9pPr marL="3657600" algn="l" defTabSz="457200" rtl="0" eaLnBrk="1" latinLnBrk="0" hangingPunct="1">
                  <a:defRPr sz="1600" kern="1200">
                    <a:solidFill>
                      <a:schemeClr val="lt1"/>
                    </a:solidFill>
                    <a:latin typeface="+mn-lt"/>
                    <a:ea typeface="+mn-ea"/>
                    <a:cs typeface="+mn-cs"/>
                  </a:defRPr>
                </a:lvl9pPr>
              </a:lstStyle>
              <a:p>
                <a:pPr algn="ctr"/>
                <a:endParaRPr lang="en-US" sz="900" b="1">
                  <a:latin typeface="나눔명조" panose="02020603020101020101" pitchFamily="18" charset="-127"/>
                  <a:ea typeface="나눔명조" panose="02020603020101020101" pitchFamily="18" charset="-127"/>
                </a:endParaRPr>
              </a:p>
            </p:txBody>
          </p:sp>
          <p:sp>
            <p:nvSpPr>
              <p:cNvPr id="46" name="Rounded Rectangle 16"/>
              <p:cNvSpPr/>
              <p:nvPr/>
            </p:nvSpPr>
            <p:spPr bwMode="gray">
              <a:xfrm>
                <a:off x="724611" y="4059436"/>
                <a:ext cx="8228796" cy="51435"/>
              </a:xfrm>
              <a:prstGeom prst="roundRect">
                <a:avLst>
                  <a:gd name="adj" fmla="val 50000"/>
                </a:avLst>
              </a:prstGeom>
              <a:gradFill flip="none" rotWithShape="1">
                <a:gsLst>
                  <a:gs pos="0">
                    <a:schemeClr val="bg1">
                      <a:lumMod val="65000"/>
                    </a:schemeClr>
                  </a:gs>
                  <a:gs pos="50000">
                    <a:schemeClr val="bg1"/>
                  </a:gs>
                  <a:gs pos="100000">
                    <a:schemeClr val="bg1">
                      <a:lumMod val="8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1426" tIns="25713" rIns="51426" bIns="25713" rtlCol="0" anchor="ctr"/>
              <a:lstStyle>
                <a:defPPr>
                  <a:defRPr lang="en-US"/>
                </a:defPPr>
                <a:lvl1pPr algn="l" defTabSz="815975" rtl="0" fontAlgn="base">
                  <a:spcBef>
                    <a:spcPct val="0"/>
                  </a:spcBef>
                  <a:spcAft>
                    <a:spcPct val="0"/>
                  </a:spcAft>
                  <a:defRPr sz="1600" kern="1200">
                    <a:solidFill>
                      <a:schemeClr val="lt1"/>
                    </a:solidFill>
                    <a:latin typeface="+mn-lt"/>
                    <a:ea typeface="+mn-ea"/>
                    <a:cs typeface="+mn-cs"/>
                  </a:defRPr>
                </a:lvl1pPr>
                <a:lvl2pPr marL="407988" indent="49213" algn="l" defTabSz="815975" rtl="0" fontAlgn="base">
                  <a:spcBef>
                    <a:spcPct val="0"/>
                  </a:spcBef>
                  <a:spcAft>
                    <a:spcPct val="0"/>
                  </a:spcAft>
                  <a:defRPr sz="1600" kern="1200">
                    <a:solidFill>
                      <a:schemeClr val="lt1"/>
                    </a:solidFill>
                    <a:latin typeface="+mn-lt"/>
                    <a:ea typeface="+mn-ea"/>
                    <a:cs typeface="+mn-cs"/>
                  </a:defRPr>
                </a:lvl2pPr>
                <a:lvl3pPr marL="815975" indent="98425" algn="l" defTabSz="815975" rtl="0" fontAlgn="base">
                  <a:spcBef>
                    <a:spcPct val="0"/>
                  </a:spcBef>
                  <a:spcAft>
                    <a:spcPct val="0"/>
                  </a:spcAft>
                  <a:defRPr sz="1600" kern="1200">
                    <a:solidFill>
                      <a:schemeClr val="lt1"/>
                    </a:solidFill>
                    <a:latin typeface="+mn-lt"/>
                    <a:ea typeface="+mn-ea"/>
                    <a:cs typeface="+mn-cs"/>
                  </a:defRPr>
                </a:lvl3pPr>
                <a:lvl4pPr marL="1223963" indent="147638" algn="l" defTabSz="815975" rtl="0" fontAlgn="base">
                  <a:spcBef>
                    <a:spcPct val="0"/>
                  </a:spcBef>
                  <a:spcAft>
                    <a:spcPct val="0"/>
                  </a:spcAft>
                  <a:defRPr sz="1600" kern="1200">
                    <a:solidFill>
                      <a:schemeClr val="lt1"/>
                    </a:solidFill>
                    <a:latin typeface="+mn-lt"/>
                    <a:ea typeface="+mn-ea"/>
                    <a:cs typeface="+mn-cs"/>
                  </a:defRPr>
                </a:lvl4pPr>
                <a:lvl5pPr marL="1631950" indent="196850" algn="l" defTabSz="815975" rtl="0" fontAlgn="base">
                  <a:spcBef>
                    <a:spcPct val="0"/>
                  </a:spcBef>
                  <a:spcAft>
                    <a:spcPct val="0"/>
                  </a:spcAft>
                  <a:defRPr sz="1600" kern="1200">
                    <a:solidFill>
                      <a:schemeClr val="lt1"/>
                    </a:solidFill>
                    <a:latin typeface="+mn-lt"/>
                    <a:ea typeface="+mn-ea"/>
                    <a:cs typeface="+mn-cs"/>
                  </a:defRPr>
                </a:lvl5pPr>
                <a:lvl6pPr marL="2286000" algn="l" defTabSz="457200" rtl="0" eaLnBrk="1" latinLnBrk="0" hangingPunct="1">
                  <a:defRPr sz="1600" kern="1200">
                    <a:solidFill>
                      <a:schemeClr val="lt1"/>
                    </a:solidFill>
                    <a:latin typeface="+mn-lt"/>
                    <a:ea typeface="+mn-ea"/>
                    <a:cs typeface="+mn-cs"/>
                  </a:defRPr>
                </a:lvl6pPr>
                <a:lvl7pPr marL="2743200" algn="l" defTabSz="457200" rtl="0" eaLnBrk="1" latinLnBrk="0" hangingPunct="1">
                  <a:defRPr sz="1600" kern="1200">
                    <a:solidFill>
                      <a:schemeClr val="lt1"/>
                    </a:solidFill>
                    <a:latin typeface="+mn-lt"/>
                    <a:ea typeface="+mn-ea"/>
                    <a:cs typeface="+mn-cs"/>
                  </a:defRPr>
                </a:lvl7pPr>
                <a:lvl8pPr marL="3200400" algn="l" defTabSz="457200" rtl="0" eaLnBrk="1" latinLnBrk="0" hangingPunct="1">
                  <a:defRPr sz="1600" kern="1200">
                    <a:solidFill>
                      <a:schemeClr val="lt1"/>
                    </a:solidFill>
                    <a:latin typeface="+mn-lt"/>
                    <a:ea typeface="+mn-ea"/>
                    <a:cs typeface="+mn-cs"/>
                  </a:defRPr>
                </a:lvl8pPr>
                <a:lvl9pPr marL="3657600" algn="l" defTabSz="457200" rtl="0" eaLnBrk="1" latinLnBrk="0" hangingPunct="1">
                  <a:defRPr sz="1600" kern="1200">
                    <a:solidFill>
                      <a:schemeClr val="lt1"/>
                    </a:solidFill>
                    <a:latin typeface="+mn-lt"/>
                    <a:ea typeface="+mn-ea"/>
                    <a:cs typeface="+mn-cs"/>
                  </a:defRPr>
                </a:lvl9pPr>
              </a:lstStyle>
              <a:p>
                <a:pPr algn="ctr"/>
                <a:endParaRPr lang="en-US" sz="900" b="1">
                  <a:latin typeface="나눔명조" panose="02020603020101020101" pitchFamily="18" charset="-127"/>
                  <a:ea typeface="나눔명조" panose="02020603020101020101" pitchFamily="18" charset="-127"/>
                </a:endParaRPr>
              </a:p>
            </p:txBody>
          </p:sp>
          <p:sp>
            <p:nvSpPr>
              <p:cNvPr id="47" name="Rounded Rectangle 17"/>
              <p:cNvSpPr/>
              <p:nvPr/>
            </p:nvSpPr>
            <p:spPr bwMode="gray">
              <a:xfrm rot="16200000">
                <a:off x="4838972" y="3502567"/>
                <a:ext cx="771525" cy="51430"/>
              </a:xfrm>
              <a:prstGeom prst="roundRect">
                <a:avLst>
                  <a:gd name="adj" fmla="val 50000"/>
                </a:avLst>
              </a:prstGeom>
              <a:gradFill flip="none" rotWithShape="1">
                <a:gsLst>
                  <a:gs pos="0">
                    <a:schemeClr val="bg1">
                      <a:lumMod val="65000"/>
                    </a:schemeClr>
                  </a:gs>
                  <a:gs pos="50000">
                    <a:schemeClr val="bg1"/>
                  </a:gs>
                  <a:gs pos="100000">
                    <a:schemeClr val="bg1">
                      <a:lumMod val="8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1426" tIns="25713" rIns="51426" bIns="25713" rtlCol="0" anchor="ctr"/>
              <a:lstStyle>
                <a:defPPr>
                  <a:defRPr lang="en-US"/>
                </a:defPPr>
                <a:lvl1pPr algn="l" defTabSz="815975" rtl="0" fontAlgn="base">
                  <a:spcBef>
                    <a:spcPct val="0"/>
                  </a:spcBef>
                  <a:spcAft>
                    <a:spcPct val="0"/>
                  </a:spcAft>
                  <a:defRPr sz="1600" kern="1200">
                    <a:solidFill>
                      <a:schemeClr val="lt1"/>
                    </a:solidFill>
                    <a:latin typeface="+mn-lt"/>
                    <a:ea typeface="+mn-ea"/>
                    <a:cs typeface="+mn-cs"/>
                  </a:defRPr>
                </a:lvl1pPr>
                <a:lvl2pPr marL="407988" indent="49213" algn="l" defTabSz="815975" rtl="0" fontAlgn="base">
                  <a:spcBef>
                    <a:spcPct val="0"/>
                  </a:spcBef>
                  <a:spcAft>
                    <a:spcPct val="0"/>
                  </a:spcAft>
                  <a:defRPr sz="1600" kern="1200">
                    <a:solidFill>
                      <a:schemeClr val="lt1"/>
                    </a:solidFill>
                    <a:latin typeface="+mn-lt"/>
                    <a:ea typeface="+mn-ea"/>
                    <a:cs typeface="+mn-cs"/>
                  </a:defRPr>
                </a:lvl2pPr>
                <a:lvl3pPr marL="815975" indent="98425" algn="l" defTabSz="815975" rtl="0" fontAlgn="base">
                  <a:spcBef>
                    <a:spcPct val="0"/>
                  </a:spcBef>
                  <a:spcAft>
                    <a:spcPct val="0"/>
                  </a:spcAft>
                  <a:defRPr sz="1600" kern="1200">
                    <a:solidFill>
                      <a:schemeClr val="lt1"/>
                    </a:solidFill>
                    <a:latin typeface="+mn-lt"/>
                    <a:ea typeface="+mn-ea"/>
                    <a:cs typeface="+mn-cs"/>
                  </a:defRPr>
                </a:lvl3pPr>
                <a:lvl4pPr marL="1223963" indent="147638" algn="l" defTabSz="815975" rtl="0" fontAlgn="base">
                  <a:spcBef>
                    <a:spcPct val="0"/>
                  </a:spcBef>
                  <a:spcAft>
                    <a:spcPct val="0"/>
                  </a:spcAft>
                  <a:defRPr sz="1600" kern="1200">
                    <a:solidFill>
                      <a:schemeClr val="lt1"/>
                    </a:solidFill>
                    <a:latin typeface="+mn-lt"/>
                    <a:ea typeface="+mn-ea"/>
                    <a:cs typeface="+mn-cs"/>
                  </a:defRPr>
                </a:lvl4pPr>
                <a:lvl5pPr marL="1631950" indent="196850" algn="l" defTabSz="815975" rtl="0" fontAlgn="base">
                  <a:spcBef>
                    <a:spcPct val="0"/>
                  </a:spcBef>
                  <a:spcAft>
                    <a:spcPct val="0"/>
                  </a:spcAft>
                  <a:defRPr sz="1600" kern="1200">
                    <a:solidFill>
                      <a:schemeClr val="lt1"/>
                    </a:solidFill>
                    <a:latin typeface="+mn-lt"/>
                    <a:ea typeface="+mn-ea"/>
                    <a:cs typeface="+mn-cs"/>
                  </a:defRPr>
                </a:lvl5pPr>
                <a:lvl6pPr marL="2286000" algn="l" defTabSz="457200" rtl="0" eaLnBrk="1" latinLnBrk="0" hangingPunct="1">
                  <a:defRPr sz="1600" kern="1200">
                    <a:solidFill>
                      <a:schemeClr val="lt1"/>
                    </a:solidFill>
                    <a:latin typeface="+mn-lt"/>
                    <a:ea typeface="+mn-ea"/>
                    <a:cs typeface="+mn-cs"/>
                  </a:defRPr>
                </a:lvl6pPr>
                <a:lvl7pPr marL="2743200" algn="l" defTabSz="457200" rtl="0" eaLnBrk="1" latinLnBrk="0" hangingPunct="1">
                  <a:defRPr sz="1600" kern="1200">
                    <a:solidFill>
                      <a:schemeClr val="lt1"/>
                    </a:solidFill>
                    <a:latin typeface="+mn-lt"/>
                    <a:ea typeface="+mn-ea"/>
                    <a:cs typeface="+mn-cs"/>
                  </a:defRPr>
                </a:lvl7pPr>
                <a:lvl8pPr marL="3200400" algn="l" defTabSz="457200" rtl="0" eaLnBrk="1" latinLnBrk="0" hangingPunct="1">
                  <a:defRPr sz="1600" kern="1200">
                    <a:solidFill>
                      <a:schemeClr val="lt1"/>
                    </a:solidFill>
                    <a:latin typeface="+mn-lt"/>
                    <a:ea typeface="+mn-ea"/>
                    <a:cs typeface="+mn-cs"/>
                  </a:defRPr>
                </a:lvl8pPr>
                <a:lvl9pPr marL="3657600" algn="l" defTabSz="457200" rtl="0" eaLnBrk="1" latinLnBrk="0" hangingPunct="1">
                  <a:defRPr sz="1600" kern="1200">
                    <a:solidFill>
                      <a:schemeClr val="lt1"/>
                    </a:solidFill>
                    <a:latin typeface="+mn-lt"/>
                    <a:ea typeface="+mn-ea"/>
                    <a:cs typeface="+mn-cs"/>
                  </a:defRPr>
                </a:lvl9pPr>
              </a:lstStyle>
              <a:p>
                <a:pPr algn="ctr"/>
                <a:endParaRPr lang="en-US" sz="900" b="1">
                  <a:latin typeface="나눔명조" panose="02020603020101020101" pitchFamily="18" charset="-127"/>
                  <a:ea typeface="나눔명조" panose="02020603020101020101" pitchFamily="18" charset="-127"/>
                </a:endParaRPr>
              </a:p>
            </p:txBody>
          </p:sp>
          <p:sp>
            <p:nvSpPr>
              <p:cNvPr id="48" name="Rounded Rectangle 18"/>
              <p:cNvSpPr/>
              <p:nvPr/>
            </p:nvSpPr>
            <p:spPr bwMode="gray">
              <a:xfrm rot="16200000">
                <a:off x="4296069" y="2336546"/>
                <a:ext cx="771525" cy="51430"/>
              </a:xfrm>
              <a:prstGeom prst="roundRect">
                <a:avLst>
                  <a:gd name="adj" fmla="val 50000"/>
                </a:avLst>
              </a:prstGeom>
              <a:gradFill flip="none" rotWithShape="1">
                <a:gsLst>
                  <a:gs pos="0">
                    <a:schemeClr val="bg1">
                      <a:lumMod val="65000"/>
                    </a:schemeClr>
                  </a:gs>
                  <a:gs pos="50000">
                    <a:schemeClr val="bg1"/>
                  </a:gs>
                  <a:gs pos="100000">
                    <a:schemeClr val="bg1">
                      <a:lumMod val="8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1426" tIns="25713" rIns="51426" bIns="25713" rtlCol="0" anchor="ctr"/>
              <a:lstStyle>
                <a:defPPr>
                  <a:defRPr lang="en-US"/>
                </a:defPPr>
                <a:lvl1pPr algn="l" defTabSz="815975" rtl="0" fontAlgn="base">
                  <a:spcBef>
                    <a:spcPct val="0"/>
                  </a:spcBef>
                  <a:spcAft>
                    <a:spcPct val="0"/>
                  </a:spcAft>
                  <a:defRPr sz="1600" kern="1200">
                    <a:solidFill>
                      <a:schemeClr val="lt1"/>
                    </a:solidFill>
                    <a:latin typeface="+mn-lt"/>
                    <a:ea typeface="+mn-ea"/>
                    <a:cs typeface="+mn-cs"/>
                  </a:defRPr>
                </a:lvl1pPr>
                <a:lvl2pPr marL="407988" indent="49213" algn="l" defTabSz="815975" rtl="0" fontAlgn="base">
                  <a:spcBef>
                    <a:spcPct val="0"/>
                  </a:spcBef>
                  <a:spcAft>
                    <a:spcPct val="0"/>
                  </a:spcAft>
                  <a:defRPr sz="1600" kern="1200">
                    <a:solidFill>
                      <a:schemeClr val="lt1"/>
                    </a:solidFill>
                    <a:latin typeface="+mn-lt"/>
                    <a:ea typeface="+mn-ea"/>
                    <a:cs typeface="+mn-cs"/>
                  </a:defRPr>
                </a:lvl2pPr>
                <a:lvl3pPr marL="815975" indent="98425" algn="l" defTabSz="815975" rtl="0" fontAlgn="base">
                  <a:spcBef>
                    <a:spcPct val="0"/>
                  </a:spcBef>
                  <a:spcAft>
                    <a:spcPct val="0"/>
                  </a:spcAft>
                  <a:defRPr sz="1600" kern="1200">
                    <a:solidFill>
                      <a:schemeClr val="lt1"/>
                    </a:solidFill>
                    <a:latin typeface="+mn-lt"/>
                    <a:ea typeface="+mn-ea"/>
                    <a:cs typeface="+mn-cs"/>
                  </a:defRPr>
                </a:lvl3pPr>
                <a:lvl4pPr marL="1223963" indent="147638" algn="l" defTabSz="815975" rtl="0" fontAlgn="base">
                  <a:spcBef>
                    <a:spcPct val="0"/>
                  </a:spcBef>
                  <a:spcAft>
                    <a:spcPct val="0"/>
                  </a:spcAft>
                  <a:defRPr sz="1600" kern="1200">
                    <a:solidFill>
                      <a:schemeClr val="lt1"/>
                    </a:solidFill>
                    <a:latin typeface="+mn-lt"/>
                    <a:ea typeface="+mn-ea"/>
                    <a:cs typeface="+mn-cs"/>
                  </a:defRPr>
                </a:lvl4pPr>
                <a:lvl5pPr marL="1631950" indent="196850" algn="l" defTabSz="815975" rtl="0" fontAlgn="base">
                  <a:spcBef>
                    <a:spcPct val="0"/>
                  </a:spcBef>
                  <a:spcAft>
                    <a:spcPct val="0"/>
                  </a:spcAft>
                  <a:defRPr sz="1600" kern="1200">
                    <a:solidFill>
                      <a:schemeClr val="lt1"/>
                    </a:solidFill>
                    <a:latin typeface="+mn-lt"/>
                    <a:ea typeface="+mn-ea"/>
                    <a:cs typeface="+mn-cs"/>
                  </a:defRPr>
                </a:lvl5pPr>
                <a:lvl6pPr marL="2286000" algn="l" defTabSz="457200" rtl="0" eaLnBrk="1" latinLnBrk="0" hangingPunct="1">
                  <a:defRPr sz="1600" kern="1200">
                    <a:solidFill>
                      <a:schemeClr val="lt1"/>
                    </a:solidFill>
                    <a:latin typeface="+mn-lt"/>
                    <a:ea typeface="+mn-ea"/>
                    <a:cs typeface="+mn-cs"/>
                  </a:defRPr>
                </a:lvl6pPr>
                <a:lvl7pPr marL="2743200" algn="l" defTabSz="457200" rtl="0" eaLnBrk="1" latinLnBrk="0" hangingPunct="1">
                  <a:defRPr sz="1600" kern="1200">
                    <a:solidFill>
                      <a:schemeClr val="lt1"/>
                    </a:solidFill>
                    <a:latin typeface="+mn-lt"/>
                    <a:ea typeface="+mn-ea"/>
                    <a:cs typeface="+mn-cs"/>
                  </a:defRPr>
                </a:lvl7pPr>
                <a:lvl8pPr marL="3200400" algn="l" defTabSz="457200" rtl="0" eaLnBrk="1" latinLnBrk="0" hangingPunct="1">
                  <a:defRPr sz="1600" kern="1200">
                    <a:solidFill>
                      <a:schemeClr val="lt1"/>
                    </a:solidFill>
                    <a:latin typeface="+mn-lt"/>
                    <a:ea typeface="+mn-ea"/>
                    <a:cs typeface="+mn-cs"/>
                  </a:defRPr>
                </a:lvl8pPr>
                <a:lvl9pPr marL="3657600" algn="l" defTabSz="457200" rtl="0" eaLnBrk="1" latinLnBrk="0" hangingPunct="1">
                  <a:defRPr sz="1600" kern="1200">
                    <a:solidFill>
                      <a:schemeClr val="lt1"/>
                    </a:solidFill>
                    <a:latin typeface="+mn-lt"/>
                    <a:ea typeface="+mn-ea"/>
                    <a:cs typeface="+mn-cs"/>
                  </a:defRPr>
                </a:lvl9pPr>
              </a:lstStyle>
              <a:p>
                <a:pPr algn="ctr"/>
                <a:endParaRPr lang="en-US" sz="900" b="1">
                  <a:latin typeface="나눔명조" panose="02020603020101020101" pitchFamily="18" charset="-127"/>
                  <a:ea typeface="나눔명조" panose="02020603020101020101" pitchFamily="18" charset="-127"/>
                </a:endParaRPr>
              </a:p>
            </p:txBody>
          </p:sp>
          <p:sp>
            <p:nvSpPr>
              <p:cNvPr id="49" name="Rounded Rectangle 19"/>
              <p:cNvSpPr/>
              <p:nvPr/>
            </p:nvSpPr>
            <p:spPr bwMode="gray">
              <a:xfrm rot="16200000">
                <a:off x="6588989" y="2336546"/>
                <a:ext cx="771525" cy="51430"/>
              </a:xfrm>
              <a:prstGeom prst="roundRect">
                <a:avLst>
                  <a:gd name="adj" fmla="val 50000"/>
                </a:avLst>
              </a:prstGeom>
              <a:gradFill flip="none" rotWithShape="1">
                <a:gsLst>
                  <a:gs pos="0">
                    <a:schemeClr val="bg1">
                      <a:lumMod val="65000"/>
                    </a:schemeClr>
                  </a:gs>
                  <a:gs pos="50000">
                    <a:schemeClr val="bg1"/>
                  </a:gs>
                  <a:gs pos="100000">
                    <a:schemeClr val="bg1">
                      <a:lumMod val="8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1426" tIns="25713" rIns="51426" bIns="25713" rtlCol="0" anchor="ctr"/>
              <a:lstStyle>
                <a:defPPr>
                  <a:defRPr lang="en-US"/>
                </a:defPPr>
                <a:lvl1pPr algn="l" defTabSz="815975" rtl="0" fontAlgn="base">
                  <a:spcBef>
                    <a:spcPct val="0"/>
                  </a:spcBef>
                  <a:spcAft>
                    <a:spcPct val="0"/>
                  </a:spcAft>
                  <a:defRPr sz="1600" kern="1200">
                    <a:solidFill>
                      <a:schemeClr val="lt1"/>
                    </a:solidFill>
                    <a:latin typeface="+mn-lt"/>
                    <a:ea typeface="+mn-ea"/>
                    <a:cs typeface="+mn-cs"/>
                  </a:defRPr>
                </a:lvl1pPr>
                <a:lvl2pPr marL="407988" indent="49213" algn="l" defTabSz="815975" rtl="0" fontAlgn="base">
                  <a:spcBef>
                    <a:spcPct val="0"/>
                  </a:spcBef>
                  <a:spcAft>
                    <a:spcPct val="0"/>
                  </a:spcAft>
                  <a:defRPr sz="1600" kern="1200">
                    <a:solidFill>
                      <a:schemeClr val="lt1"/>
                    </a:solidFill>
                    <a:latin typeface="+mn-lt"/>
                    <a:ea typeface="+mn-ea"/>
                    <a:cs typeface="+mn-cs"/>
                  </a:defRPr>
                </a:lvl2pPr>
                <a:lvl3pPr marL="815975" indent="98425" algn="l" defTabSz="815975" rtl="0" fontAlgn="base">
                  <a:spcBef>
                    <a:spcPct val="0"/>
                  </a:spcBef>
                  <a:spcAft>
                    <a:spcPct val="0"/>
                  </a:spcAft>
                  <a:defRPr sz="1600" kern="1200">
                    <a:solidFill>
                      <a:schemeClr val="lt1"/>
                    </a:solidFill>
                    <a:latin typeface="+mn-lt"/>
                    <a:ea typeface="+mn-ea"/>
                    <a:cs typeface="+mn-cs"/>
                  </a:defRPr>
                </a:lvl3pPr>
                <a:lvl4pPr marL="1223963" indent="147638" algn="l" defTabSz="815975" rtl="0" fontAlgn="base">
                  <a:spcBef>
                    <a:spcPct val="0"/>
                  </a:spcBef>
                  <a:spcAft>
                    <a:spcPct val="0"/>
                  </a:spcAft>
                  <a:defRPr sz="1600" kern="1200">
                    <a:solidFill>
                      <a:schemeClr val="lt1"/>
                    </a:solidFill>
                    <a:latin typeface="+mn-lt"/>
                    <a:ea typeface="+mn-ea"/>
                    <a:cs typeface="+mn-cs"/>
                  </a:defRPr>
                </a:lvl4pPr>
                <a:lvl5pPr marL="1631950" indent="196850" algn="l" defTabSz="815975" rtl="0" fontAlgn="base">
                  <a:spcBef>
                    <a:spcPct val="0"/>
                  </a:spcBef>
                  <a:spcAft>
                    <a:spcPct val="0"/>
                  </a:spcAft>
                  <a:defRPr sz="1600" kern="1200">
                    <a:solidFill>
                      <a:schemeClr val="lt1"/>
                    </a:solidFill>
                    <a:latin typeface="+mn-lt"/>
                    <a:ea typeface="+mn-ea"/>
                    <a:cs typeface="+mn-cs"/>
                  </a:defRPr>
                </a:lvl5pPr>
                <a:lvl6pPr marL="2286000" algn="l" defTabSz="457200" rtl="0" eaLnBrk="1" latinLnBrk="0" hangingPunct="1">
                  <a:defRPr sz="1600" kern="1200">
                    <a:solidFill>
                      <a:schemeClr val="lt1"/>
                    </a:solidFill>
                    <a:latin typeface="+mn-lt"/>
                    <a:ea typeface="+mn-ea"/>
                    <a:cs typeface="+mn-cs"/>
                  </a:defRPr>
                </a:lvl6pPr>
                <a:lvl7pPr marL="2743200" algn="l" defTabSz="457200" rtl="0" eaLnBrk="1" latinLnBrk="0" hangingPunct="1">
                  <a:defRPr sz="1600" kern="1200">
                    <a:solidFill>
                      <a:schemeClr val="lt1"/>
                    </a:solidFill>
                    <a:latin typeface="+mn-lt"/>
                    <a:ea typeface="+mn-ea"/>
                    <a:cs typeface="+mn-cs"/>
                  </a:defRPr>
                </a:lvl7pPr>
                <a:lvl8pPr marL="3200400" algn="l" defTabSz="457200" rtl="0" eaLnBrk="1" latinLnBrk="0" hangingPunct="1">
                  <a:defRPr sz="1600" kern="1200">
                    <a:solidFill>
                      <a:schemeClr val="lt1"/>
                    </a:solidFill>
                    <a:latin typeface="+mn-lt"/>
                    <a:ea typeface="+mn-ea"/>
                    <a:cs typeface="+mn-cs"/>
                  </a:defRPr>
                </a:lvl8pPr>
                <a:lvl9pPr marL="3657600" algn="l" defTabSz="457200" rtl="0" eaLnBrk="1" latinLnBrk="0" hangingPunct="1">
                  <a:defRPr sz="1600" kern="1200">
                    <a:solidFill>
                      <a:schemeClr val="lt1"/>
                    </a:solidFill>
                    <a:latin typeface="+mn-lt"/>
                    <a:ea typeface="+mn-ea"/>
                    <a:cs typeface="+mn-cs"/>
                  </a:defRPr>
                </a:lvl9pPr>
              </a:lstStyle>
              <a:p>
                <a:pPr algn="ctr"/>
                <a:endParaRPr lang="en-US" sz="900" b="1">
                  <a:latin typeface="나눔명조" panose="02020603020101020101" pitchFamily="18" charset="-127"/>
                  <a:ea typeface="나눔명조" panose="02020603020101020101" pitchFamily="18" charset="-127"/>
                </a:endParaRPr>
              </a:p>
            </p:txBody>
          </p:sp>
          <p:sp>
            <p:nvSpPr>
              <p:cNvPr id="50" name="Rounded Rectangle 20"/>
              <p:cNvSpPr/>
              <p:nvPr/>
            </p:nvSpPr>
            <p:spPr bwMode="gray">
              <a:xfrm rot="16200000">
                <a:off x="2208869" y="2336546"/>
                <a:ext cx="771525" cy="51430"/>
              </a:xfrm>
              <a:prstGeom prst="roundRect">
                <a:avLst>
                  <a:gd name="adj" fmla="val 50000"/>
                </a:avLst>
              </a:prstGeom>
              <a:gradFill flip="none" rotWithShape="1">
                <a:gsLst>
                  <a:gs pos="0">
                    <a:schemeClr val="bg1">
                      <a:lumMod val="65000"/>
                    </a:schemeClr>
                  </a:gs>
                  <a:gs pos="50000">
                    <a:schemeClr val="bg1"/>
                  </a:gs>
                  <a:gs pos="100000">
                    <a:schemeClr val="bg1">
                      <a:lumMod val="8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1426" tIns="25713" rIns="51426" bIns="25713" rtlCol="0" anchor="ctr"/>
              <a:lstStyle>
                <a:defPPr>
                  <a:defRPr lang="en-US"/>
                </a:defPPr>
                <a:lvl1pPr algn="l" defTabSz="815975" rtl="0" fontAlgn="base">
                  <a:spcBef>
                    <a:spcPct val="0"/>
                  </a:spcBef>
                  <a:spcAft>
                    <a:spcPct val="0"/>
                  </a:spcAft>
                  <a:defRPr sz="1600" kern="1200">
                    <a:solidFill>
                      <a:schemeClr val="lt1"/>
                    </a:solidFill>
                    <a:latin typeface="+mn-lt"/>
                    <a:ea typeface="+mn-ea"/>
                    <a:cs typeface="+mn-cs"/>
                  </a:defRPr>
                </a:lvl1pPr>
                <a:lvl2pPr marL="407988" indent="49213" algn="l" defTabSz="815975" rtl="0" fontAlgn="base">
                  <a:spcBef>
                    <a:spcPct val="0"/>
                  </a:spcBef>
                  <a:spcAft>
                    <a:spcPct val="0"/>
                  </a:spcAft>
                  <a:defRPr sz="1600" kern="1200">
                    <a:solidFill>
                      <a:schemeClr val="lt1"/>
                    </a:solidFill>
                    <a:latin typeface="+mn-lt"/>
                    <a:ea typeface="+mn-ea"/>
                    <a:cs typeface="+mn-cs"/>
                  </a:defRPr>
                </a:lvl2pPr>
                <a:lvl3pPr marL="815975" indent="98425" algn="l" defTabSz="815975" rtl="0" fontAlgn="base">
                  <a:spcBef>
                    <a:spcPct val="0"/>
                  </a:spcBef>
                  <a:spcAft>
                    <a:spcPct val="0"/>
                  </a:spcAft>
                  <a:defRPr sz="1600" kern="1200">
                    <a:solidFill>
                      <a:schemeClr val="lt1"/>
                    </a:solidFill>
                    <a:latin typeface="+mn-lt"/>
                    <a:ea typeface="+mn-ea"/>
                    <a:cs typeface="+mn-cs"/>
                  </a:defRPr>
                </a:lvl3pPr>
                <a:lvl4pPr marL="1223963" indent="147638" algn="l" defTabSz="815975" rtl="0" fontAlgn="base">
                  <a:spcBef>
                    <a:spcPct val="0"/>
                  </a:spcBef>
                  <a:spcAft>
                    <a:spcPct val="0"/>
                  </a:spcAft>
                  <a:defRPr sz="1600" kern="1200">
                    <a:solidFill>
                      <a:schemeClr val="lt1"/>
                    </a:solidFill>
                    <a:latin typeface="+mn-lt"/>
                    <a:ea typeface="+mn-ea"/>
                    <a:cs typeface="+mn-cs"/>
                  </a:defRPr>
                </a:lvl4pPr>
                <a:lvl5pPr marL="1631950" indent="196850" algn="l" defTabSz="815975" rtl="0" fontAlgn="base">
                  <a:spcBef>
                    <a:spcPct val="0"/>
                  </a:spcBef>
                  <a:spcAft>
                    <a:spcPct val="0"/>
                  </a:spcAft>
                  <a:defRPr sz="1600" kern="1200">
                    <a:solidFill>
                      <a:schemeClr val="lt1"/>
                    </a:solidFill>
                    <a:latin typeface="+mn-lt"/>
                    <a:ea typeface="+mn-ea"/>
                    <a:cs typeface="+mn-cs"/>
                  </a:defRPr>
                </a:lvl5pPr>
                <a:lvl6pPr marL="2286000" algn="l" defTabSz="457200" rtl="0" eaLnBrk="1" latinLnBrk="0" hangingPunct="1">
                  <a:defRPr sz="1600" kern="1200">
                    <a:solidFill>
                      <a:schemeClr val="lt1"/>
                    </a:solidFill>
                    <a:latin typeface="+mn-lt"/>
                    <a:ea typeface="+mn-ea"/>
                    <a:cs typeface="+mn-cs"/>
                  </a:defRPr>
                </a:lvl6pPr>
                <a:lvl7pPr marL="2743200" algn="l" defTabSz="457200" rtl="0" eaLnBrk="1" latinLnBrk="0" hangingPunct="1">
                  <a:defRPr sz="1600" kern="1200">
                    <a:solidFill>
                      <a:schemeClr val="lt1"/>
                    </a:solidFill>
                    <a:latin typeface="+mn-lt"/>
                    <a:ea typeface="+mn-ea"/>
                    <a:cs typeface="+mn-cs"/>
                  </a:defRPr>
                </a:lvl7pPr>
                <a:lvl8pPr marL="3200400" algn="l" defTabSz="457200" rtl="0" eaLnBrk="1" latinLnBrk="0" hangingPunct="1">
                  <a:defRPr sz="1600" kern="1200">
                    <a:solidFill>
                      <a:schemeClr val="lt1"/>
                    </a:solidFill>
                    <a:latin typeface="+mn-lt"/>
                    <a:ea typeface="+mn-ea"/>
                    <a:cs typeface="+mn-cs"/>
                  </a:defRPr>
                </a:lvl8pPr>
                <a:lvl9pPr marL="3657600" algn="l" defTabSz="457200" rtl="0" eaLnBrk="1" latinLnBrk="0" hangingPunct="1">
                  <a:defRPr sz="1600" kern="1200">
                    <a:solidFill>
                      <a:schemeClr val="lt1"/>
                    </a:solidFill>
                    <a:latin typeface="+mn-lt"/>
                    <a:ea typeface="+mn-ea"/>
                    <a:cs typeface="+mn-cs"/>
                  </a:defRPr>
                </a:lvl9pPr>
              </a:lstStyle>
              <a:p>
                <a:pPr algn="ctr"/>
                <a:endParaRPr lang="en-US" sz="900" b="1">
                  <a:latin typeface="나눔명조" panose="02020603020101020101" pitchFamily="18" charset="-127"/>
                  <a:ea typeface="나눔명조" panose="02020603020101020101" pitchFamily="18" charset="-127"/>
                </a:endParaRPr>
              </a:p>
            </p:txBody>
          </p:sp>
        </p:grpSp>
      </p:grpSp>
      <p:grpSp>
        <p:nvGrpSpPr>
          <p:cNvPr id="51" name="그룹 50"/>
          <p:cNvGrpSpPr/>
          <p:nvPr/>
        </p:nvGrpSpPr>
        <p:grpSpPr>
          <a:xfrm>
            <a:off x="5807807" y="1465436"/>
            <a:ext cx="3193953" cy="2068222"/>
            <a:chOff x="863792" y="1967498"/>
            <a:chExt cx="3652636" cy="2923004"/>
          </a:xfrm>
        </p:grpSpPr>
        <p:sp>
          <p:nvSpPr>
            <p:cNvPr id="52" name="Rectangle 8"/>
            <p:cNvSpPr/>
            <p:nvPr/>
          </p:nvSpPr>
          <p:spPr bwMode="gray">
            <a:xfrm>
              <a:off x="863792" y="1967498"/>
              <a:ext cx="3651867" cy="2923004"/>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51426" tIns="25713" rIns="51426" bIns="25713" rtlCol="0" anchor="ctr"/>
            <a:lstStyle>
              <a:defPPr>
                <a:defRPr lang="en-US"/>
              </a:defPPr>
              <a:lvl1pPr algn="l" defTabSz="815975" rtl="0" fontAlgn="base">
                <a:spcBef>
                  <a:spcPct val="0"/>
                </a:spcBef>
                <a:spcAft>
                  <a:spcPct val="0"/>
                </a:spcAft>
                <a:defRPr sz="1600" kern="1200">
                  <a:solidFill>
                    <a:schemeClr val="lt1"/>
                  </a:solidFill>
                  <a:latin typeface="+mn-lt"/>
                  <a:ea typeface="+mn-ea"/>
                  <a:cs typeface="+mn-cs"/>
                </a:defRPr>
              </a:lvl1pPr>
              <a:lvl2pPr marL="407988" indent="49213" algn="l" defTabSz="815975" rtl="0" fontAlgn="base">
                <a:spcBef>
                  <a:spcPct val="0"/>
                </a:spcBef>
                <a:spcAft>
                  <a:spcPct val="0"/>
                </a:spcAft>
                <a:defRPr sz="1600" kern="1200">
                  <a:solidFill>
                    <a:schemeClr val="lt1"/>
                  </a:solidFill>
                  <a:latin typeface="+mn-lt"/>
                  <a:ea typeface="+mn-ea"/>
                  <a:cs typeface="+mn-cs"/>
                </a:defRPr>
              </a:lvl2pPr>
              <a:lvl3pPr marL="815975" indent="98425" algn="l" defTabSz="815975" rtl="0" fontAlgn="base">
                <a:spcBef>
                  <a:spcPct val="0"/>
                </a:spcBef>
                <a:spcAft>
                  <a:spcPct val="0"/>
                </a:spcAft>
                <a:defRPr sz="1600" kern="1200">
                  <a:solidFill>
                    <a:schemeClr val="lt1"/>
                  </a:solidFill>
                  <a:latin typeface="+mn-lt"/>
                  <a:ea typeface="+mn-ea"/>
                  <a:cs typeface="+mn-cs"/>
                </a:defRPr>
              </a:lvl3pPr>
              <a:lvl4pPr marL="1223963" indent="147638" algn="l" defTabSz="815975" rtl="0" fontAlgn="base">
                <a:spcBef>
                  <a:spcPct val="0"/>
                </a:spcBef>
                <a:spcAft>
                  <a:spcPct val="0"/>
                </a:spcAft>
                <a:defRPr sz="1600" kern="1200">
                  <a:solidFill>
                    <a:schemeClr val="lt1"/>
                  </a:solidFill>
                  <a:latin typeface="+mn-lt"/>
                  <a:ea typeface="+mn-ea"/>
                  <a:cs typeface="+mn-cs"/>
                </a:defRPr>
              </a:lvl4pPr>
              <a:lvl5pPr marL="1631950" indent="196850" algn="l" defTabSz="815975" rtl="0" fontAlgn="base">
                <a:spcBef>
                  <a:spcPct val="0"/>
                </a:spcBef>
                <a:spcAft>
                  <a:spcPct val="0"/>
                </a:spcAft>
                <a:defRPr sz="1600" kern="1200">
                  <a:solidFill>
                    <a:schemeClr val="lt1"/>
                  </a:solidFill>
                  <a:latin typeface="+mn-lt"/>
                  <a:ea typeface="+mn-ea"/>
                  <a:cs typeface="+mn-cs"/>
                </a:defRPr>
              </a:lvl5pPr>
              <a:lvl6pPr marL="2286000" algn="l" defTabSz="457200" rtl="0" eaLnBrk="1" latinLnBrk="0" hangingPunct="1">
                <a:defRPr sz="1600" kern="1200">
                  <a:solidFill>
                    <a:schemeClr val="lt1"/>
                  </a:solidFill>
                  <a:latin typeface="+mn-lt"/>
                  <a:ea typeface="+mn-ea"/>
                  <a:cs typeface="+mn-cs"/>
                </a:defRPr>
              </a:lvl6pPr>
              <a:lvl7pPr marL="2743200" algn="l" defTabSz="457200" rtl="0" eaLnBrk="1" latinLnBrk="0" hangingPunct="1">
                <a:defRPr sz="1600" kern="1200">
                  <a:solidFill>
                    <a:schemeClr val="lt1"/>
                  </a:solidFill>
                  <a:latin typeface="+mn-lt"/>
                  <a:ea typeface="+mn-ea"/>
                  <a:cs typeface="+mn-cs"/>
                </a:defRPr>
              </a:lvl7pPr>
              <a:lvl8pPr marL="3200400" algn="l" defTabSz="457200" rtl="0" eaLnBrk="1" latinLnBrk="0" hangingPunct="1">
                <a:defRPr sz="1600" kern="1200">
                  <a:solidFill>
                    <a:schemeClr val="lt1"/>
                  </a:solidFill>
                  <a:latin typeface="+mn-lt"/>
                  <a:ea typeface="+mn-ea"/>
                  <a:cs typeface="+mn-cs"/>
                </a:defRPr>
              </a:lvl8pPr>
              <a:lvl9pPr marL="3657600" algn="l" defTabSz="457200" rtl="0" eaLnBrk="1" latinLnBrk="0" hangingPunct="1">
                <a:defRPr sz="1600" kern="1200">
                  <a:solidFill>
                    <a:schemeClr val="lt1"/>
                  </a:solidFill>
                  <a:latin typeface="+mn-lt"/>
                  <a:ea typeface="+mn-ea"/>
                  <a:cs typeface="+mn-cs"/>
                </a:defRPr>
              </a:lvl9pPr>
            </a:lstStyle>
            <a:p>
              <a:pPr algn="ctr"/>
              <a:endParaRPr lang="en-US" sz="1200">
                <a:latin typeface="나눔명조" panose="02020603020101020101" pitchFamily="18" charset="-127"/>
                <a:ea typeface="나눔명조" panose="02020603020101020101" pitchFamily="18" charset="-127"/>
              </a:endParaRPr>
            </a:p>
          </p:txBody>
        </p:sp>
        <p:pic>
          <p:nvPicPr>
            <p:cNvPr id="53" name="Picture 53" descr="metro_PCS_logo"/>
            <p:cNvPicPr>
              <a:picLocks noChangeAspect="1" noChangeArrowheads="1"/>
            </p:cNvPicPr>
            <p:nvPr/>
          </p:nvPicPr>
          <p:blipFill>
            <a:blip r:embed="rId10" cstate="print"/>
            <a:srcRect/>
            <a:stretch>
              <a:fillRect/>
            </a:stretch>
          </p:blipFill>
          <p:spPr bwMode="gray">
            <a:xfrm>
              <a:off x="2199661" y="4598014"/>
              <a:ext cx="875220" cy="166615"/>
            </a:xfrm>
            <a:prstGeom prst="rect">
              <a:avLst/>
            </a:prstGeom>
            <a:noFill/>
            <a:ln w="9525">
              <a:noFill/>
              <a:miter lim="800000"/>
              <a:headEnd/>
              <a:tailEnd/>
            </a:ln>
          </p:spPr>
        </p:pic>
        <p:pic>
          <p:nvPicPr>
            <p:cNvPr id="54" name="Picture 82" descr="intuit_logo"/>
            <p:cNvPicPr>
              <a:picLocks noChangeAspect="1" noChangeArrowheads="1"/>
            </p:cNvPicPr>
            <p:nvPr/>
          </p:nvPicPr>
          <p:blipFill>
            <a:blip r:embed="rId11" cstate="print"/>
            <a:srcRect/>
            <a:stretch>
              <a:fillRect/>
            </a:stretch>
          </p:blipFill>
          <p:spPr bwMode="gray">
            <a:xfrm>
              <a:off x="3428429" y="3360514"/>
              <a:ext cx="507255" cy="163395"/>
            </a:xfrm>
            <a:prstGeom prst="rect">
              <a:avLst/>
            </a:prstGeom>
            <a:noFill/>
            <a:ln w="9525">
              <a:noFill/>
              <a:miter lim="800000"/>
              <a:headEnd/>
              <a:tailEnd/>
            </a:ln>
          </p:spPr>
        </p:pic>
        <p:pic>
          <p:nvPicPr>
            <p:cNvPr id="55" name="Picture 55" descr="timewarner_cable_logo"/>
            <p:cNvPicPr>
              <a:picLocks noChangeAspect="1" noChangeArrowheads="1"/>
            </p:cNvPicPr>
            <p:nvPr/>
          </p:nvPicPr>
          <p:blipFill>
            <a:blip r:embed="rId12" cstate="print"/>
            <a:srcRect/>
            <a:stretch>
              <a:fillRect/>
            </a:stretch>
          </p:blipFill>
          <p:spPr bwMode="gray">
            <a:xfrm>
              <a:off x="2316277" y="4076360"/>
              <a:ext cx="641989" cy="328062"/>
            </a:xfrm>
            <a:prstGeom prst="rect">
              <a:avLst/>
            </a:prstGeom>
            <a:noFill/>
            <a:ln w="9525">
              <a:noFill/>
              <a:miter lim="800000"/>
              <a:headEnd/>
              <a:tailEnd/>
            </a:ln>
          </p:spPr>
        </p:pic>
        <p:pic>
          <p:nvPicPr>
            <p:cNvPr id="56" name="Picture 55"/>
            <p:cNvPicPr>
              <a:picLocks noChangeAspect="1"/>
            </p:cNvPicPr>
            <p:nvPr/>
          </p:nvPicPr>
          <p:blipFill>
            <a:blip r:embed="rId13"/>
            <a:stretch>
              <a:fillRect/>
            </a:stretch>
          </p:blipFill>
          <p:spPr bwMode="gray">
            <a:xfrm>
              <a:off x="1232369" y="2351123"/>
              <a:ext cx="481718" cy="449648"/>
            </a:xfrm>
            <a:prstGeom prst="rect">
              <a:avLst/>
            </a:prstGeom>
          </p:spPr>
        </p:pic>
        <p:pic>
          <p:nvPicPr>
            <p:cNvPr id="57" name="Picture 56"/>
            <p:cNvPicPr>
              <a:picLocks noChangeAspect="1"/>
            </p:cNvPicPr>
            <p:nvPr/>
          </p:nvPicPr>
          <p:blipFill>
            <a:blip r:embed="rId14"/>
            <a:stretch>
              <a:fillRect/>
            </a:stretch>
          </p:blipFill>
          <p:spPr bwMode="gray">
            <a:xfrm>
              <a:off x="3565144" y="4025420"/>
              <a:ext cx="429900" cy="429942"/>
            </a:xfrm>
            <a:prstGeom prst="rect">
              <a:avLst/>
            </a:prstGeom>
          </p:spPr>
        </p:pic>
        <p:pic>
          <p:nvPicPr>
            <p:cNvPr id="58" name="Picture 57"/>
            <p:cNvPicPr>
              <a:picLocks noChangeAspect="1"/>
            </p:cNvPicPr>
            <p:nvPr/>
          </p:nvPicPr>
          <p:blipFill rotWithShape="1">
            <a:blip r:embed="rId15"/>
            <a:srcRect t="27152" b="29139"/>
            <a:stretch/>
          </p:blipFill>
          <p:spPr bwMode="gray">
            <a:xfrm>
              <a:off x="1125080" y="4529136"/>
              <a:ext cx="696297" cy="304372"/>
            </a:xfrm>
            <a:prstGeom prst="rect">
              <a:avLst/>
            </a:prstGeom>
          </p:spPr>
        </p:pic>
        <p:pic>
          <p:nvPicPr>
            <p:cNvPr id="59" name="Picture 68" descr="comcast"/>
            <p:cNvPicPr>
              <a:picLocks noChangeAspect="1" noChangeArrowheads="1"/>
            </p:cNvPicPr>
            <p:nvPr/>
          </p:nvPicPr>
          <p:blipFill>
            <a:blip r:embed="rId16" cstate="print"/>
            <a:srcRect/>
            <a:stretch>
              <a:fillRect/>
            </a:stretch>
          </p:blipFill>
          <p:spPr bwMode="gray">
            <a:xfrm>
              <a:off x="1122452" y="4143194"/>
              <a:ext cx="701552" cy="194394"/>
            </a:xfrm>
            <a:prstGeom prst="rect">
              <a:avLst/>
            </a:prstGeom>
            <a:noFill/>
            <a:ln w="9525">
              <a:noFill/>
              <a:miter lim="800000"/>
              <a:headEnd/>
              <a:tailEnd/>
            </a:ln>
          </p:spPr>
        </p:pic>
        <p:pic>
          <p:nvPicPr>
            <p:cNvPr id="60" name="Picture 11" descr="expedia_logo"/>
            <p:cNvPicPr>
              <a:picLocks noChangeAspect="1" noChangeArrowheads="1"/>
            </p:cNvPicPr>
            <p:nvPr/>
          </p:nvPicPr>
          <p:blipFill>
            <a:blip r:embed="rId17" cstate="print"/>
            <a:srcRect/>
            <a:stretch>
              <a:fillRect/>
            </a:stretch>
          </p:blipFill>
          <p:spPr bwMode="gray">
            <a:xfrm>
              <a:off x="3380008" y="2457033"/>
              <a:ext cx="800170" cy="237825"/>
            </a:xfrm>
            <a:prstGeom prst="rect">
              <a:avLst/>
            </a:prstGeom>
            <a:noFill/>
          </p:spPr>
        </p:pic>
        <p:pic>
          <p:nvPicPr>
            <p:cNvPr id="61" name="Picture 61" descr="linked_in_logo"/>
            <p:cNvPicPr>
              <a:picLocks noChangeAspect="1" noChangeArrowheads="1"/>
            </p:cNvPicPr>
            <p:nvPr/>
          </p:nvPicPr>
          <p:blipFill>
            <a:blip r:embed="rId18" cstate="print"/>
            <a:srcRect/>
            <a:stretch>
              <a:fillRect/>
            </a:stretch>
          </p:blipFill>
          <p:spPr bwMode="gray">
            <a:xfrm>
              <a:off x="2273423" y="2483506"/>
              <a:ext cx="727696" cy="184881"/>
            </a:xfrm>
            <a:prstGeom prst="rect">
              <a:avLst/>
            </a:prstGeom>
            <a:noFill/>
          </p:spPr>
        </p:pic>
        <p:pic>
          <p:nvPicPr>
            <p:cNvPr id="62" name="Picture 12" descr="BofA_logo"/>
            <p:cNvPicPr>
              <a:picLocks noChangeAspect="1" noChangeArrowheads="1"/>
            </p:cNvPicPr>
            <p:nvPr/>
          </p:nvPicPr>
          <p:blipFill>
            <a:blip r:embed="rId19" cstate="print"/>
            <a:srcRect/>
            <a:stretch>
              <a:fillRect/>
            </a:stretch>
          </p:blipFill>
          <p:spPr bwMode="gray">
            <a:xfrm>
              <a:off x="1239298" y="3379420"/>
              <a:ext cx="1378489" cy="182483"/>
            </a:xfrm>
            <a:prstGeom prst="rect">
              <a:avLst/>
            </a:prstGeom>
            <a:noFill/>
          </p:spPr>
        </p:pic>
        <p:sp>
          <p:nvSpPr>
            <p:cNvPr id="63" name="TextBox 5"/>
            <p:cNvSpPr txBox="1"/>
            <p:nvPr/>
          </p:nvSpPr>
          <p:spPr bwMode="gray">
            <a:xfrm>
              <a:off x="2185551" y="3681866"/>
              <a:ext cx="901778" cy="318215"/>
            </a:xfrm>
            <a:prstGeom prst="rect">
              <a:avLst/>
            </a:prstGeom>
            <a:noFill/>
          </p:spPr>
          <p:txBody>
            <a:bodyPr wrap="square" lIns="51426" tIns="25713" rIns="51426" bIns="25713" rtlCol="0">
              <a:spAutoFit/>
            </a:bodyP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pPr algn="ctr"/>
              <a:r>
                <a:rPr lang="en-US" sz="1200" b="1" dirty="0" smtClean="0">
                  <a:latin typeface="나눔명조" panose="02020603020101020101" pitchFamily="18" charset="-127"/>
                  <a:ea typeface="나눔명조" panose="02020603020101020101" pitchFamily="18" charset="-127"/>
                </a:rPr>
                <a:t>1TB/day</a:t>
              </a:r>
              <a:endParaRPr lang="en-US" sz="1200" b="1" dirty="0">
                <a:latin typeface="나눔명조" panose="02020603020101020101" pitchFamily="18" charset="-127"/>
                <a:ea typeface="나눔명조" panose="02020603020101020101" pitchFamily="18" charset="-127"/>
              </a:endParaRPr>
            </a:p>
          </p:txBody>
        </p:sp>
        <p:sp>
          <p:nvSpPr>
            <p:cNvPr id="64" name="TextBox 65"/>
            <p:cNvSpPr txBox="1"/>
            <p:nvPr/>
          </p:nvSpPr>
          <p:spPr bwMode="gray">
            <a:xfrm>
              <a:off x="1314694" y="2965744"/>
              <a:ext cx="1227698" cy="318215"/>
            </a:xfrm>
            <a:prstGeom prst="rect">
              <a:avLst/>
            </a:prstGeom>
            <a:noFill/>
          </p:spPr>
          <p:txBody>
            <a:bodyPr wrap="square" lIns="51426" tIns="25713" rIns="51426" bIns="25713" rtlCol="0">
              <a:spAutoFit/>
            </a:bodyP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pPr algn="ctr"/>
              <a:r>
                <a:rPr lang="en-US" sz="1200" b="1" dirty="0" smtClean="0">
                  <a:latin typeface="나눔명조" panose="02020603020101020101" pitchFamily="18" charset="-127"/>
                  <a:ea typeface="나눔명조" panose="02020603020101020101" pitchFamily="18" charset="-127"/>
                </a:rPr>
                <a:t>2.5TB/day</a:t>
              </a:r>
              <a:endParaRPr lang="en-US" sz="1200" b="1" dirty="0">
                <a:latin typeface="나눔명조" panose="02020603020101020101" pitchFamily="18" charset="-127"/>
                <a:ea typeface="나눔명조" panose="02020603020101020101" pitchFamily="18" charset="-127"/>
              </a:endParaRPr>
            </a:p>
          </p:txBody>
        </p:sp>
        <p:sp>
          <p:nvSpPr>
            <p:cNvPr id="65" name="TextBox 66"/>
            <p:cNvSpPr txBox="1"/>
            <p:nvPr/>
          </p:nvSpPr>
          <p:spPr bwMode="gray">
            <a:xfrm>
              <a:off x="869161" y="2044380"/>
              <a:ext cx="1208135" cy="318215"/>
            </a:xfrm>
            <a:prstGeom prst="rect">
              <a:avLst/>
            </a:prstGeom>
            <a:noFill/>
          </p:spPr>
          <p:txBody>
            <a:bodyPr wrap="square" lIns="51426" tIns="25713" rIns="51426" bIns="25713" rtlCol="0">
              <a:spAutoFit/>
            </a:bodyP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pPr algn="ctr"/>
              <a:r>
                <a:rPr lang="en-US" sz="1200" b="1" dirty="0" smtClean="0">
                  <a:latin typeface="나눔명조" panose="02020603020101020101" pitchFamily="18" charset="-127"/>
                  <a:ea typeface="나눔명조" panose="02020603020101020101" pitchFamily="18" charset="-127"/>
                </a:rPr>
                <a:t>16TB/day</a:t>
              </a:r>
              <a:endParaRPr lang="en-US" sz="1200" b="1" dirty="0">
                <a:latin typeface="나눔명조" panose="02020603020101020101" pitchFamily="18" charset="-127"/>
                <a:ea typeface="나눔명조" panose="02020603020101020101" pitchFamily="18" charset="-127"/>
              </a:endParaRPr>
            </a:p>
          </p:txBody>
        </p:sp>
        <p:sp>
          <p:nvSpPr>
            <p:cNvPr id="66" name="TextBox 67"/>
            <p:cNvSpPr txBox="1"/>
            <p:nvPr/>
          </p:nvSpPr>
          <p:spPr bwMode="gray">
            <a:xfrm>
              <a:off x="3329205" y="2044380"/>
              <a:ext cx="901778" cy="318215"/>
            </a:xfrm>
            <a:prstGeom prst="rect">
              <a:avLst/>
            </a:prstGeom>
            <a:noFill/>
          </p:spPr>
          <p:txBody>
            <a:bodyPr wrap="square" lIns="51426" tIns="25713" rIns="51426" bIns="25713" rtlCol="0">
              <a:spAutoFit/>
            </a:bodyP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pPr algn="ctr"/>
              <a:r>
                <a:rPr lang="en-US" sz="1200" b="1" dirty="0">
                  <a:latin typeface="나눔명조" panose="02020603020101020101" pitchFamily="18" charset="-127"/>
                  <a:ea typeface="나눔명조" panose="02020603020101020101" pitchFamily="18" charset="-127"/>
                </a:rPr>
                <a:t>6</a:t>
              </a:r>
              <a:r>
                <a:rPr lang="en-US" sz="1200" b="1" dirty="0" smtClean="0">
                  <a:latin typeface="나눔명조" panose="02020603020101020101" pitchFamily="18" charset="-127"/>
                  <a:ea typeface="나눔명조" panose="02020603020101020101" pitchFamily="18" charset="-127"/>
                </a:rPr>
                <a:t>TB/day</a:t>
              </a:r>
              <a:endParaRPr lang="en-US" sz="1200" b="1" dirty="0">
                <a:latin typeface="나눔명조" panose="02020603020101020101" pitchFamily="18" charset="-127"/>
                <a:ea typeface="나눔명조" panose="02020603020101020101" pitchFamily="18" charset="-127"/>
              </a:endParaRPr>
            </a:p>
          </p:txBody>
        </p:sp>
        <p:sp>
          <p:nvSpPr>
            <p:cNvPr id="67" name="TextBox 68"/>
            <p:cNvSpPr txBox="1"/>
            <p:nvPr/>
          </p:nvSpPr>
          <p:spPr bwMode="gray">
            <a:xfrm>
              <a:off x="3057389" y="2965744"/>
              <a:ext cx="1249338" cy="318215"/>
            </a:xfrm>
            <a:prstGeom prst="rect">
              <a:avLst/>
            </a:prstGeom>
            <a:noFill/>
          </p:spPr>
          <p:txBody>
            <a:bodyPr wrap="square" lIns="51426" tIns="25713" rIns="51426" bIns="25713" rtlCol="0">
              <a:spAutoFit/>
            </a:bodyP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pPr algn="ctr"/>
              <a:r>
                <a:rPr lang="en-US" sz="1200" b="1" dirty="0" smtClean="0">
                  <a:latin typeface="나눔명조" panose="02020603020101020101" pitchFamily="18" charset="-127"/>
                  <a:ea typeface="나눔명조" panose="02020603020101020101" pitchFamily="18" charset="-127"/>
                </a:rPr>
                <a:t>1.5TB/day</a:t>
              </a:r>
              <a:endParaRPr lang="en-US" sz="1200" b="1" dirty="0">
                <a:latin typeface="나눔명조" panose="02020603020101020101" pitchFamily="18" charset="-127"/>
                <a:ea typeface="나눔명조" panose="02020603020101020101" pitchFamily="18" charset="-127"/>
              </a:endParaRPr>
            </a:p>
          </p:txBody>
        </p:sp>
        <p:sp>
          <p:nvSpPr>
            <p:cNvPr id="68" name="TextBox 69"/>
            <p:cNvSpPr txBox="1"/>
            <p:nvPr/>
          </p:nvSpPr>
          <p:spPr bwMode="gray">
            <a:xfrm>
              <a:off x="2185551" y="2044380"/>
              <a:ext cx="901778" cy="318215"/>
            </a:xfrm>
            <a:prstGeom prst="rect">
              <a:avLst/>
            </a:prstGeom>
            <a:noFill/>
          </p:spPr>
          <p:txBody>
            <a:bodyPr wrap="square" lIns="51426" tIns="25713" rIns="51426" bIns="25713" rtlCol="0">
              <a:spAutoFit/>
            </a:bodyP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pPr algn="ctr"/>
              <a:r>
                <a:rPr lang="en-US" sz="1200" b="1" dirty="0">
                  <a:latin typeface="나눔명조" panose="02020603020101020101" pitchFamily="18" charset="-127"/>
                  <a:ea typeface="나눔명조" panose="02020603020101020101" pitchFamily="18" charset="-127"/>
                </a:rPr>
                <a:t>6</a:t>
              </a:r>
              <a:r>
                <a:rPr lang="en-US" sz="1200" b="1" dirty="0" smtClean="0">
                  <a:latin typeface="나눔명조" panose="02020603020101020101" pitchFamily="18" charset="-127"/>
                  <a:ea typeface="나눔명조" panose="02020603020101020101" pitchFamily="18" charset="-127"/>
                </a:rPr>
                <a:t>TB/day</a:t>
              </a:r>
              <a:endParaRPr lang="en-US" sz="1200" b="1" dirty="0">
                <a:latin typeface="나눔명조" panose="02020603020101020101" pitchFamily="18" charset="-127"/>
                <a:ea typeface="나눔명조" panose="02020603020101020101" pitchFamily="18" charset="-127"/>
              </a:endParaRPr>
            </a:p>
          </p:txBody>
        </p:sp>
        <p:grpSp>
          <p:nvGrpSpPr>
            <p:cNvPr id="69" name="Group 10"/>
            <p:cNvGrpSpPr/>
            <p:nvPr/>
          </p:nvGrpSpPr>
          <p:grpSpPr bwMode="gray">
            <a:xfrm>
              <a:off x="864561" y="2898361"/>
              <a:ext cx="3651867" cy="786592"/>
              <a:chOff x="647700" y="3772389"/>
              <a:chExt cx="7759700" cy="1586597"/>
            </a:xfrm>
          </p:grpSpPr>
          <p:cxnSp>
            <p:nvCxnSpPr>
              <p:cNvPr id="74" name="Straight Connector 7"/>
              <p:cNvCxnSpPr/>
              <p:nvPr/>
            </p:nvCxnSpPr>
            <p:spPr bwMode="gray">
              <a:xfrm>
                <a:off x="647700" y="3772389"/>
                <a:ext cx="7759700"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0"/>
              <p:cNvCxnSpPr/>
              <p:nvPr/>
            </p:nvCxnSpPr>
            <p:spPr bwMode="gray">
              <a:xfrm>
                <a:off x="647700" y="5358986"/>
                <a:ext cx="7759700"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70" name="Straight Connector 72"/>
            <p:cNvCxnSpPr/>
            <p:nvPr/>
          </p:nvCxnSpPr>
          <p:spPr bwMode="gray">
            <a:xfrm rot="16200000">
              <a:off x="1605331" y="2439464"/>
              <a:ext cx="943931"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3"/>
            <p:cNvCxnSpPr/>
            <p:nvPr/>
          </p:nvCxnSpPr>
          <p:spPr bwMode="gray">
            <a:xfrm rot="16200000">
              <a:off x="2714073" y="2439464"/>
              <a:ext cx="943931"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4"/>
            <p:cNvCxnSpPr/>
            <p:nvPr/>
          </p:nvCxnSpPr>
          <p:spPr bwMode="gray">
            <a:xfrm rot="16200000">
              <a:off x="2488785" y="3292217"/>
              <a:ext cx="769526"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73" name="Picture 72" descr="salesforce_com"/>
            <p:cNvPicPr>
              <a:picLocks noChangeAspect="1" noChangeArrowheads="1"/>
            </p:cNvPicPr>
            <p:nvPr/>
          </p:nvPicPr>
          <p:blipFill>
            <a:blip r:embed="rId20" cstate="print"/>
            <a:srcRect/>
            <a:stretch>
              <a:fillRect/>
            </a:stretch>
          </p:blipFill>
          <p:spPr bwMode="gray">
            <a:xfrm>
              <a:off x="3258258" y="4580143"/>
              <a:ext cx="1037525" cy="232757"/>
            </a:xfrm>
            <a:prstGeom prst="rect">
              <a:avLst/>
            </a:prstGeom>
            <a:noFill/>
            <a:ln w="9525">
              <a:noFill/>
              <a:miter lim="800000"/>
              <a:headEnd/>
              <a:tailEnd/>
            </a:ln>
          </p:spPr>
        </p:pic>
      </p:grpSp>
      <p:grpSp>
        <p:nvGrpSpPr>
          <p:cNvPr id="76" name="Group 3"/>
          <p:cNvGrpSpPr/>
          <p:nvPr/>
        </p:nvGrpSpPr>
        <p:grpSpPr>
          <a:xfrm>
            <a:off x="3351031" y="4564160"/>
            <a:ext cx="4570881" cy="957780"/>
            <a:chOff x="8583881" y="2743201"/>
            <a:chExt cx="7319132" cy="3122567"/>
          </a:xfrm>
        </p:grpSpPr>
        <p:pic>
          <p:nvPicPr>
            <p:cNvPr id="97" name="Picture 50" descr="white_shimmer_fade"/>
            <p:cNvPicPr>
              <a:picLocks noChangeAspect="1" noChangeArrowheads="1"/>
            </p:cNvPicPr>
            <p:nvPr/>
          </p:nvPicPr>
          <p:blipFill>
            <a:blip r:embed="rId4" cstate="print">
              <a:lum bright="-10000"/>
            </a:blip>
            <a:srcRect l="52306"/>
            <a:stretch>
              <a:fillRect/>
            </a:stretch>
          </p:blipFill>
          <p:spPr bwMode="gray">
            <a:xfrm>
              <a:off x="8583881" y="4875221"/>
              <a:ext cx="2913953" cy="990547"/>
            </a:xfrm>
            <a:prstGeom prst="rect">
              <a:avLst/>
            </a:prstGeom>
            <a:noFill/>
          </p:spPr>
        </p:pic>
        <p:grpSp>
          <p:nvGrpSpPr>
            <p:cNvPr id="78" name="Group 33"/>
            <p:cNvGrpSpPr>
              <a:grpSpLocks/>
            </p:cNvGrpSpPr>
            <p:nvPr/>
          </p:nvGrpSpPr>
          <p:grpSpPr bwMode="gray">
            <a:xfrm>
              <a:off x="8586857" y="2743201"/>
              <a:ext cx="7316156" cy="2951908"/>
              <a:chOff x="422275" y="2682875"/>
              <a:chExt cx="11147421" cy="3836988"/>
            </a:xfrm>
          </p:grpSpPr>
          <p:grpSp>
            <p:nvGrpSpPr>
              <p:cNvPr id="80" name="Group 35"/>
              <p:cNvGrpSpPr>
                <a:grpSpLocks/>
              </p:cNvGrpSpPr>
              <p:nvPr/>
            </p:nvGrpSpPr>
            <p:grpSpPr bwMode="gray">
              <a:xfrm>
                <a:off x="433388" y="2682875"/>
                <a:ext cx="11136308" cy="2741613"/>
                <a:chOff x="273" y="1690"/>
                <a:chExt cx="7015" cy="1727"/>
              </a:xfrm>
            </p:grpSpPr>
            <p:sp>
              <p:nvSpPr>
                <p:cNvPr id="89" name="Rectangle 24"/>
                <p:cNvSpPr>
                  <a:spLocks noChangeArrowheads="1"/>
                </p:cNvSpPr>
                <p:nvPr/>
              </p:nvSpPr>
              <p:spPr bwMode="gray">
                <a:xfrm>
                  <a:off x="4973" y="1690"/>
                  <a:ext cx="1145" cy="1727"/>
                </a:xfrm>
                <a:prstGeom prst="rect">
                  <a:avLst/>
                </a:prstGeom>
                <a:solidFill>
                  <a:schemeClr val="accent2"/>
                </a:solidFill>
                <a:ln w="25400">
                  <a:noFill/>
                  <a:round/>
                  <a:headEnd/>
                  <a:tailEnd/>
                </a:ln>
              </p:spPr>
              <p:txBody>
                <a:bodyPr anchor="ct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endParaRPr lang="en-US" b="1" dirty="0">
                    <a:latin typeface="나눔명조" panose="02020603020101020101" pitchFamily="18" charset="-127"/>
                    <a:ea typeface="나눔명조" panose="02020603020101020101" pitchFamily="18" charset="-127"/>
                  </a:endParaRPr>
                </a:p>
              </p:txBody>
            </p:sp>
            <p:sp>
              <p:nvSpPr>
                <p:cNvPr id="90" name="Rectangle 34"/>
                <p:cNvSpPr>
                  <a:spLocks noChangeArrowheads="1"/>
                </p:cNvSpPr>
                <p:nvPr/>
              </p:nvSpPr>
              <p:spPr bwMode="gray">
                <a:xfrm>
                  <a:off x="6143" y="1690"/>
                  <a:ext cx="1145" cy="1727"/>
                </a:xfrm>
                <a:prstGeom prst="rect">
                  <a:avLst/>
                </a:prstGeom>
                <a:solidFill>
                  <a:schemeClr val="accent2"/>
                </a:solidFill>
                <a:ln w="25400">
                  <a:noFill/>
                  <a:round/>
                  <a:headEnd/>
                  <a:tailEnd/>
                </a:ln>
              </p:spPr>
              <p:txBody>
                <a:bodyPr anchor="ct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endParaRPr lang="en-US" b="1" dirty="0">
                    <a:latin typeface="나눔명조" panose="02020603020101020101" pitchFamily="18" charset="-127"/>
                    <a:ea typeface="나눔명조" panose="02020603020101020101" pitchFamily="18" charset="-127"/>
                  </a:endParaRPr>
                </a:p>
              </p:txBody>
            </p:sp>
            <p:sp>
              <p:nvSpPr>
                <p:cNvPr id="91" name="Rectangle 20"/>
                <p:cNvSpPr>
                  <a:spLocks noChangeArrowheads="1"/>
                </p:cNvSpPr>
                <p:nvPr/>
              </p:nvSpPr>
              <p:spPr bwMode="gray">
                <a:xfrm>
                  <a:off x="273" y="1690"/>
                  <a:ext cx="1145" cy="1727"/>
                </a:xfrm>
                <a:prstGeom prst="rect">
                  <a:avLst/>
                </a:prstGeom>
                <a:solidFill>
                  <a:schemeClr val="accent2"/>
                </a:solidFill>
                <a:ln w="25400">
                  <a:noFill/>
                  <a:round/>
                  <a:headEnd/>
                  <a:tailEnd/>
                </a:ln>
              </p:spPr>
              <p:txBody>
                <a:bodyPr anchor="ct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endParaRPr lang="en-US" b="1" dirty="0">
                    <a:latin typeface="나눔명조" panose="02020603020101020101" pitchFamily="18" charset="-127"/>
                    <a:ea typeface="나눔명조" panose="02020603020101020101" pitchFamily="18" charset="-127"/>
                  </a:endParaRPr>
                </a:p>
              </p:txBody>
            </p:sp>
            <p:sp>
              <p:nvSpPr>
                <p:cNvPr id="92" name="Rectangle 21"/>
                <p:cNvSpPr>
                  <a:spLocks noChangeArrowheads="1"/>
                </p:cNvSpPr>
                <p:nvPr/>
              </p:nvSpPr>
              <p:spPr bwMode="gray">
                <a:xfrm>
                  <a:off x="1448" y="1690"/>
                  <a:ext cx="1145" cy="1727"/>
                </a:xfrm>
                <a:prstGeom prst="rect">
                  <a:avLst/>
                </a:prstGeom>
                <a:solidFill>
                  <a:schemeClr val="accent2"/>
                </a:solidFill>
                <a:ln w="25400">
                  <a:noFill/>
                  <a:round/>
                  <a:headEnd/>
                  <a:tailEnd/>
                </a:ln>
              </p:spPr>
              <p:txBody>
                <a:bodyPr anchor="ct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endParaRPr lang="en-US" b="1" dirty="0">
                    <a:latin typeface="나눔명조" panose="02020603020101020101" pitchFamily="18" charset="-127"/>
                    <a:ea typeface="나눔명조" panose="02020603020101020101" pitchFamily="18" charset="-127"/>
                  </a:endParaRPr>
                </a:p>
              </p:txBody>
            </p:sp>
            <p:sp>
              <p:nvSpPr>
                <p:cNvPr id="93" name="Rectangle 22"/>
                <p:cNvSpPr>
                  <a:spLocks noChangeArrowheads="1"/>
                </p:cNvSpPr>
                <p:nvPr/>
              </p:nvSpPr>
              <p:spPr bwMode="gray">
                <a:xfrm>
                  <a:off x="2623" y="1690"/>
                  <a:ext cx="1145" cy="1727"/>
                </a:xfrm>
                <a:prstGeom prst="rect">
                  <a:avLst/>
                </a:prstGeom>
                <a:solidFill>
                  <a:schemeClr val="accent2"/>
                </a:solidFill>
                <a:ln w="25400">
                  <a:noFill/>
                  <a:round/>
                  <a:headEnd/>
                  <a:tailEnd/>
                </a:ln>
              </p:spPr>
              <p:txBody>
                <a:bodyPr anchor="ct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endParaRPr lang="en-US" b="1" dirty="0">
                    <a:latin typeface="나눔명조" panose="02020603020101020101" pitchFamily="18" charset="-127"/>
                    <a:ea typeface="나눔명조" panose="02020603020101020101" pitchFamily="18" charset="-127"/>
                  </a:endParaRPr>
                </a:p>
              </p:txBody>
            </p:sp>
            <p:sp>
              <p:nvSpPr>
                <p:cNvPr id="94" name="Rectangle 23"/>
                <p:cNvSpPr>
                  <a:spLocks noChangeArrowheads="1"/>
                </p:cNvSpPr>
                <p:nvPr/>
              </p:nvSpPr>
              <p:spPr bwMode="gray">
                <a:xfrm>
                  <a:off x="3798" y="1690"/>
                  <a:ext cx="1145" cy="1727"/>
                </a:xfrm>
                <a:prstGeom prst="rect">
                  <a:avLst/>
                </a:prstGeom>
                <a:solidFill>
                  <a:schemeClr val="accent2"/>
                </a:solidFill>
                <a:ln w="25400">
                  <a:noFill/>
                  <a:round/>
                  <a:headEnd/>
                  <a:tailEnd/>
                </a:ln>
              </p:spPr>
              <p:txBody>
                <a:bodyPr anchor="ct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endParaRPr lang="en-US" b="1" dirty="0">
                    <a:latin typeface="나눔명조" panose="02020603020101020101" pitchFamily="18" charset="-127"/>
                    <a:ea typeface="나눔명조" panose="02020603020101020101" pitchFamily="18" charset="-127"/>
                  </a:endParaRPr>
                </a:p>
              </p:txBody>
            </p:sp>
          </p:grpSp>
          <p:sp>
            <p:nvSpPr>
              <p:cNvPr id="81" name="Text Box 36"/>
              <p:cNvSpPr txBox="1">
                <a:spLocks noChangeArrowheads="1"/>
              </p:cNvSpPr>
              <p:nvPr/>
            </p:nvSpPr>
            <p:spPr bwMode="gray">
              <a:xfrm>
                <a:off x="9729790" y="3407091"/>
                <a:ext cx="1828801" cy="1517977"/>
              </a:xfrm>
              <a:prstGeom prst="rect">
                <a:avLst/>
              </a:prstGeom>
              <a:noFill/>
              <a:ln w="9525">
                <a:noFill/>
                <a:miter lim="800000"/>
                <a:headEnd/>
                <a:tailEnd/>
              </a:ln>
            </p:spPr>
            <p:txBody>
              <a:bodyPr anchor="ctr">
                <a:spAutoFit/>
              </a:bodyP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pPr algn="ctr" defTabSz="514259">
                  <a:lnSpc>
                    <a:spcPct val="90000"/>
                  </a:lnSpc>
                  <a:spcBef>
                    <a:spcPct val="50000"/>
                  </a:spcBef>
                </a:pPr>
                <a:r>
                  <a:rPr lang="en-US" sz="1100" b="1" dirty="0">
                    <a:solidFill>
                      <a:schemeClr val="bg1"/>
                    </a:solidFill>
                    <a:latin typeface="나눔명조" panose="02020603020101020101" pitchFamily="18" charset="-127"/>
                    <a:ea typeface="나눔명조" panose="02020603020101020101" pitchFamily="18" charset="-127"/>
                  </a:rPr>
                  <a:t>Business</a:t>
                </a:r>
                <a:br>
                  <a:rPr lang="en-US" sz="1100" b="1" dirty="0">
                    <a:solidFill>
                      <a:schemeClr val="bg1"/>
                    </a:solidFill>
                    <a:latin typeface="나눔명조" panose="02020603020101020101" pitchFamily="18" charset="-127"/>
                    <a:ea typeface="나눔명조" panose="02020603020101020101" pitchFamily="18" charset="-127"/>
                  </a:rPr>
                </a:br>
                <a:r>
                  <a:rPr lang="en-US" sz="1100" b="1" dirty="0">
                    <a:solidFill>
                      <a:schemeClr val="bg1"/>
                    </a:solidFill>
                    <a:latin typeface="나눔명조" panose="02020603020101020101" pitchFamily="18" charset="-127"/>
                    <a:ea typeface="나눔명조" panose="02020603020101020101" pitchFamily="18" charset="-127"/>
                  </a:rPr>
                  <a:t>Analytics</a:t>
                </a:r>
              </a:p>
            </p:txBody>
          </p:sp>
          <p:sp>
            <p:nvSpPr>
              <p:cNvPr id="82" name="Text Box 36"/>
              <p:cNvSpPr txBox="1">
                <a:spLocks noChangeArrowheads="1"/>
              </p:cNvSpPr>
              <p:nvPr/>
            </p:nvSpPr>
            <p:spPr bwMode="gray">
              <a:xfrm>
                <a:off x="592139" y="3592636"/>
                <a:ext cx="1387477" cy="1164959"/>
              </a:xfrm>
              <a:prstGeom prst="rect">
                <a:avLst/>
              </a:prstGeom>
              <a:noFill/>
              <a:ln w="9525">
                <a:noFill/>
                <a:miter lim="800000"/>
                <a:headEnd/>
                <a:tailEnd/>
              </a:ln>
            </p:spPr>
            <p:txBody>
              <a:bodyPr lIns="0" tIns="0" rIns="0" bIns="0" anchor="ctr">
                <a:spAutoFit/>
              </a:bodyP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pPr algn="ctr" defTabSz="514259">
                  <a:lnSpc>
                    <a:spcPct val="90000"/>
                  </a:lnSpc>
                  <a:spcBef>
                    <a:spcPct val="50000"/>
                  </a:spcBef>
                  <a:defRPr/>
                </a:pPr>
                <a:r>
                  <a:rPr lang="en-US" sz="1100" b="1" dirty="0">
                    <a:solidFill>
                      <a:srgbClr val="FFFFFF"/>
                    </a:solidFill>
                    <a:latin typeface="나눔명조" panose="02020603020101020101" pitchFamily="18" charset="-127"/>
                    <a:ea typeface="나눔명조" panose="02020603020101020101" pitchFamily="18" charset="-127"/>
                    <a:cs typeface="ヒラギノ角ゴ ProN W3"/>
                  </a:rPr>
                  <a:t>App </a:t>
                </a:r>
                <a:br>
                  <a:rPr lang="en-US" sz="1100" b="1" dirty="0">
                    <a:solidFill>
                      <a:srgbClr val="FFFFFF"/>
                    </a:solidFill>
                    <a:latin typeface="나눔명조" panose="02020603020101020101" pitchFamily="18" charset="-127"/>
                    <a:ea typeface="나눔명조" panose="02020603020101020101" pitchFamily="18" charset="-127"/>
                    <a:cs typeface="ヒラギノ角ゴ ProN W3"/>
                  </a:rPr>
                </a:br>
                <a:r>
                  <a:rPr lang="en-US" sz="1100" b="1" dirty="0">
                    <a:solidFill>
                      <a:srgbClr val="FFFFFF"/>
                    </a:solidFill>
                    <a:latin typeface="나눔명조" panose="02020603020101020101" pitchFamily="18" charset="-127"/>
                    <a:ea typeface="나눔명조" panose="02020603020101020101" pitchFamily="18" charset="-127"/>
                    <a:cs typeface="ヒラギノ角ゴ ProN W3"/>
                  </a:rPr>
                  <a:t>Mgmt</a:t>
                </a:r>
              </a:p>
            </p:txBody>
          </p:sp>
          <p:sp>
            <p:nvSpPr>
              <p:cNvPr id="83" name="Text Box 36"/>
              <p:cNvSpPr txBox="1">
                <a:spLocks noChangeArrowheads="1"/>
              </p:cNvSpPr>
              <p:nvPr/>
            </p:nvSpPr>
            <p:spPr bwMode="gray">
              <a:xfrm>
                <a:off x="5929315" y="3910368"/>
                <a:ext cx="1981201" cy="582478"/>
              </a:xfrm>
              <a:prstGeom prst="rect">
                <a:avLst/>
              </a:prstGeom>
              <a:noFill/>
              <a:ln w="9525">
                <a:noFill/>
                <a:miter lim="800000"/>
                <a:headEnd/>
                <a:tailEnd/>
              </a:ln>
            </p:spPr>
            <p:txBody>
              <a:bodyPr lIns="0" tIns="0" rIns="0" bIns="0" anchor="ctr">
                <a:spAutoFit/>
              </a:bodyP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pPr algn="ctr" defTabSz="514259">
                  <a:lnSpc>
                    <a:spcPct val="90000"/>
                  </a:lnSpc>
                  <a:spcBef>
                    <a:spcPct val="50000"/>
                  </a:spcBef>
                  <a:defRPr/>
                </a:pPr>
                <a:r>
                  <a:rPr lang="en-US" sz="1100" b="1" dirty="0">
                    <a:solidFill>
                      <a:srgbClr val="FFFFFF"/>
                    </a:solidFill>
                    <a:latin typeface="나눔명조" panose="02020603020101020101" pitchFamily="18" charset="-127"/>
                    <a:ea typeface="나눔명조" panose="02020603020101020101" pitchFamily="18" charset="-127"/>
                    <a:cs typeface="ヒラギノ角ゴ ProN W3"/>
                  </a:rPr>
                  <a:t>Compliance</a:t>
                </a:r>
              </a:p>
            </p:txBody>
          </p:sp>
          <p:sp>
            <p:nvSpPr>
              <p:cNvPr id="84" name="Text Box 36"/>
              <p:cNvSpPr txBox="1">
                <a:spLocks noChangeArrowheads="1"/>
              </p:cNvSpPr>
              <p:nvPr/>
            </p:nvSpPr>
            <p:spPr bwMode="gray">
              <a:xfrm>
                <a:off x="4350044" y="3910368"/>
                <a:ext cx="1473203" cy="582478"/>
              </a:xfrm>
              <a:prstGeom prst="rect">
                <a:avLst/>
              </a:prstGeom>
              <a:noFill/>
              <a:ln w="9525">
                <a:noFill/>
                <a:miter lim="800000"/>
                <a:headEnd/>
                <a:tailEnd/>
              </a:ln>
            </p:spPr>
            <p:txBody>
              <a:bodyPr lIns="0" tIns="0" rIns="0" bIns="0" anchor="ctr">
                <a:spAutoFit/>
              </a:bodyP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pPr algn="ctr" defTabSz="514259">
                  <a:lnSpc>
                    <a:spcPct val="90000"/>
                  </a:lnSpc>
                  <a:spcBef>
                    <a:spcPct val="50000"/>
                  </a:spcBef>
                  <a:defRPr/>
                </a:pPr>
                <a:r>
                  <a:rPr lang="en-US" sz="1100" b="1" dirty="0">
                    <a:solidFill>
                      <a:srgbClr val="FFFFFF"/>
                    </a:solidFill>
                    <a:latin typeface="나눔명조" panose="02020603020101020101" pitchFamily="18" charset="-127"/>
                    <a:ea typeface="나눔명조" panose="02020603020101020101" pitchFamily="18" charset="-127"/>
                    <a:cs typeface="ヒラギノ角ゴ ProN W3"/>
                  </a:rPr>
                  <a:t>Security</a:t>
                </a:r>
              </a:p>
            </p:txBody>
          </p:sp>
          <p:sp>
            <p:nvSpPr>
              <p:cNvPr id="85" name="Text Box 36"/>
              <p:cNvSpPr txBox="1">
                <a:spLocks noChangeArrowheads="1"/>
              </p:cNvSpPr>
              <p:nvPr/>
            </p:nvSpPr>
            <p:spPr bwMode="gray">
              <a:xfrm>
                <a:off x="2805112" y="3591049"/>
                <a:ext cx="757237" cy="1164959"/>
              </a:xfrm>
              <a:prstGeom prst="rect">
                <a:avLst/>
              </a:prstGeom>
              <a:noFill/>
              <a:ln w="9525">
                <a:noFill/>
                <a:miter lim="800000"/>
                <a:headEnd/>
                <a:tailEnd/>
              </a:ln>
            </p:spPr>
            <p:txBody>
              <a:bodyPr lIns="0" tIns="0" rIns="0" bIns="0" anchor="ctr">
                <a:spAutoFit/>
              </a:bodyP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pPr algn="ctr" defTabSz="514259">
                  <a:lnSpc>
                    <a:spcPct val="90000"/>
                  </a:lnSpc>
                  <a:spcBef>
                    <a:spcPct val="50000"/>
                  </a:spcBef>
                  <a:defRPr/>
                </a:pPr>
                <a:r>
                  <a:rPr lang="en-US" sz="1100" b="1" dirty="0">
                    <a:solidFill>
                      <a:srgbClr val="FFFFFF"/>
                    </a:solidFill>
                    <a:latin typeface="나눔명조" panose="02020603020101020101" pitchFamily="18" charset="-127"/>
                    <a:ea typeface="나눔명조" panose="02020603020101020101" pitchFamily="18" charset="-127"/>
                    <a:cs typeface="ヒラギノ角ゴ ProN W3"/>
                  </a:rPr>
                  <a:t>IT </a:t>
                </a:r>
                <a:br>
                  <a:rPr lang="en-US" sz="1100" b="1" dirty="0">
                    <a:solidFill>
                      <a:srgbClr val="FFFFFF"/>
                    </a:solidFill>
                    <a:latin typeface="나눔명조" panose="02020603020101020101" pitchFamily="18" charset="-127"/>
                    <a:ea typeface="나눔명조" panose="02020603020101020101" pitchFamily="18" charset="-127"/>
                    <a:cs typeface="ヒラギノ角ゴ ProN W3"/>
                  </a:rPr>
                </a:br>
                <a:r>
                  <a:rPr lang="en-US" sz="1100" b="1" dirty="0">
                    <a:solidFill>
                      <a:srgbClr val="FFFFFF"/>
                    </a:solidFill>
                    <a:latin typeface="나눔명조" panose="02020603020101020101" pitchFamily="18" charset="-127"/>
                    <a:ea typeface="나눔명조" panose="02020603020101020101" pitchFamily="18" charset="-127"/>
                    <a:cs typeface="ヒラギノ角ゴ ProN W3"/>
                  </a:rPr>
                  <a:t>Ops</a:t>
                </a:r>
              </a:p>
            </p:txBody>
          </p:sp>
          <p:sp>
            <p:nvSpPr>
              <p:cNvPr id="86" name="Text Box 36"/>
              <p:cNvSpPr txBox="1">
                <a:spLocks noChangeArrowheads="1"/>
              </p:cNvSpPr>
              <p:nvPr/>
            </p:nvSpPr>
            <p:spPr bwMode="gray">
              <a:xfrm>
                <a:off x="7801017" y="3407091"/>
                <a:ext cx="1989855" cy="1517977"/>
              </a:xfrm>
              <a:prstGeom prst="rect">
                <a:avLst/>
              </a:prstGeom>
              <a:noFill/>
              <a:ln w="9525">
                <a:noFill/>
                <a:miter lim="800000"/>
                <a:headEnd/>
                <a:tailEnd/>
              </a:ln>
            </p:spPr>
            <p:txBody>
              <a:bodyPr wrap="square" anchor="ctr">
                <a:spAutoFit/>
              </a:bodyP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pPr algn="ctr" defTabSz="514259">
                  <a:lnSpc>
                    <a:spcPct val="90000"/>
                  </a:lnSpc>
                  <a:spcBef>
                    <a:spcPct val="50000"/>
                  </a:spcBef>
                </a:pPr>
                <a:r>
                  <a:rPr lang="en-US" sz="1100" b="1" dirty="0">
                    <a:solidFill>
                      <a:schemeClr val="bg1"/>
                    </a:solidFill>
                    <a:latin typeface="나눔명조" panose="02020603020101020101" pitchFamily="18" charset="-127"/>
                    <a:ea typeface="나눔명조" panose="02020603020101020101" pitchFamily="18" charset="-127"/>
                  </a:rPr>
                  <a:t>Web</a:t>
                </a:r>
                <a:br>
                  <a:rPr lang="en-US" sz="1100" b="1" dirty="0">
                    <a:solidFill>
                      <a:schemeClr val="bg1"/>
                    </a:solidFill>
                    <a:latin typeface="나눔명조" panose="02020603020101020101" pitchFamily="18" charset="-127"/>
                    <a:ea typeface="나눔명조" panose="02020603020101020101" pitchFamily="18" charset="-127"/>
                  </a:rPr>
                </a:br>
                <a:r>
                  <a:rPr lang="en-US" sz="1100" b="1" dirty="0">
                    <a:solidFill>
                      <a:schemeClr val="bg1"/>
                    </a:solidFill>
                    <a:latin typeface="나눔명조" panose="02020603020101020101" pitchFamily="18" charset="-127"/>
                    <a:ea typeface="나눔명조" panose="02020603020101020101" pitchFamily="18" charset="-127"/>
                  </a:rPr>
                  <a:t>Analytics</a:t>
                </a:r>
              </a:p>
            </p:txBody>
          </p:sp>
          <p:pic>
            <p:nvPicPr>
              <p:cNvPr id="87" name="Picture 20" descr="white_shimmer_fade"/>
              <p:cNvPicPr>
                <a:picLocks noChangeAspect="1" noChangeArrowheads="1"/>
              </p:cNvPicPr>
              <p:nvPr/>
            </p:nvPicPr>
            <p:blipFill>
              <a:blip r:embed="rId4" cstate="print"/>
              <a:srcRect l="52306"/>
              <a:stretch>
                <a:fillRect/>
              </a:stretch>
            </p:blipFill>
            <p:spPr bwMode="gray">
              <a:xfrm>
                <a:off x="422275" y="5400675"/>
                <a:ext cx="4433888" cy="1119188"/>
              </a:xfrm>
              <a:prstGeom prst="rect">
                <a:avLst/>
              </a:prstGeom>
              <a:noFill/>
              <a:ln w="9525">
                <a:noFill/>
                <a:miter lim="800000"/>
                <a:headEnd/>
                <a:tailEnd/>
              </a:ln>
            </p:spPr>
          </p:pic>
          <p:pic>
            <p:nvPicPr>
              <p:cNvPr id="88" name="Picture 24" descr="white_shimmer_fade"/>
              <p:cNvPicPr>
                <a:picLocks noChangeAspect="1" noChangeArrowheads="1"/>
              </p:cNvPicPr>
              <p:nvPr/>
            </p:nvPicPr>
            <p:blipFill>
              <a:blip r:embed="rId4" cstate="print"/>
              <a:srcRect r="12961" b="18015"/>
              <a:stretch>
                <a:fillRect/>
              </a:stretch>
            </p:blipFill>
            <p:spPr bwMode="gray">
              <a:xfrm>
                <a:off x="735013" y="4083050"/>
                <a:ext cx="9948862" cy="917575"/>
              </a:xfrm>
              <a:prstGeom prst="rect">
                <a:avLst/>
              </a:prstGeom>
              <a:noFill/>
              <a:ln w="9525">
                <a:noFill/>
                <a:miter lim="800000"/>
                <a:headEnd/>
                <a:tailEnd/>
              </a:ln>
            </p:spPr>
          </p:pic>
        </p:grpSp>
      </p:grpSp>
      <p:sp>
        <p:nvSpPr>
          <p:cNvPr id="98" name="직사각형 97"/>
          <p:cNvSpPr/>
          <p:nvPr/>
        </p:nvSpPr>
        <p:spPr>
          <a:xfrm>
            <a:off x="5188411" y="4206384"/>
            <a:ext cx="1050288" cy="307777"/>
          </a:xfrm>
          <a:prstGeom prst="rect">
            <a:avLst/>
          </a:prstGeom>
        </p:spPr>
        <p:txBody>
          <a:bodyPr wrap="none">
            <a:spAutoFit/>
          </a:bodyPr>
          <a:lstStyle/>
          <a:p>
            <a:r>
              <a:rPr lang="en-US" altLang="ko-KR" sz="1400" b="1" dirty="0" smtClean="0">
                <a:latin typeface="나눔명조" panose="02020603020101020101" pitchFamily="18" charset="-127"/>
                <a:ea typeface="나눔명조" panose="02020603020101020101" pitchFamily="18" charset="-127"/>
              </a:rPr>
              <a:t>(</a:t>
            </a:r>
            <a:r>
              <a:rPr lang="ko-KR" altLang="en-US" sz="1400" b="1" smtClean="0">
                <a:latin typeface="나눔명조" panose="02020603020101020101" pitchFamily="18" charset="-127"/>
                <a:ea typeface="나눔명조" panose="02020603020101020101" pitchFamily="18" charset="-127"/>
              </a:rPr>
              <a:t>적용 분야</a:t>
            </a:r>
            <a:r>
              <a:rPr lang="en-US" altLang="ko-KR" sz="1400" b="1" dirty="0" smtClean="0">
                <a:latin typeface="나눔명조" panose="02020603020101020101" pitchFamily="18" charset="-127"/>
                <a:ea typeface="나눔명조" panose="02020603020101020101" pitchFamily="18" charset="-127"/>
              </a:rPr>
              <a:t>)</a:t>
            </a:r>
            <a:endParaRPr lang="en-US" altLang="ko-KR" sz="1400" b="1" dirty="0">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19624697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ko-KR" altLang="en-US" dirty="0">
                <a:latin typeface="나눔명조" panose="02020603020101020101" pitchFamily="18" charset="-127"/>
                <a:ea typeface="나눔명조" panose="02020603020101020101" pitchFamily="18" charset="-127"/>
              </a:rPr>
              <a:t>구축 時 도입할 스플렁크</a:t>
            </a:r>
            <a:r>
              <a:rPr lang="en-US" altLang="ko-KR" dirty="0">
                <a:latin typeface="나눔명조" panose="02020603020101020101" pitchFamily="18" charset="-127"/>
                <a:ea typeface="나눔명조" panose="02020603020101020101" pitchFamily="18" charset="-127"/>
              </a:rPr>
              <a:t>(splunk)</a:t>
            </a:r>
            <a:r>
              <a:rPr lang="ko-KR" altLang="en-US">
                <a:latin typeface="나눔명조" panose="02020603020101020101" pitchFamily="18" charset="-127"/>
                <a:ea typeface="나눔명조" panose="02020603020101020101" pitchFamily="18" charset="-127"/>
              </a:rPr>
              <a:t>에 대한 소개</a:t>
            </a:r>
            <a:endParaRPr lang="en-US" dirty="0">
              <a:latin typeface="나눔명조" panose="02020603020101020101" pitchFamily="18" charset="-127"/>
              <a:ea typeface="나눔명조" panose="02020603020101020101" pitchFamily="18" charset="-127"/>
            </a:endParaRPr>
          </a:p>
        </p:txBody>
      </p:sp>
      <p:sp>
        <p:nvSpPr>
          <p:cNvPr id="3" name="Slide Number Placeholder 2"/>
          <p:cNvSpPr>
            <a:spLocks noGrp="1"/>
          </p:cNvSpPr>
          <p:nvPr>
            <p:ph type="sldNum" sz="quarter" idx="12"/>
          </p:nvPr>
        </p:nvSpPr>
        <p:spPr/>
        <p:txBody>
          <a:bodyPr/>
          <a:lstStyle/>
          <a:p>
            <a:fld id="{027CC8FC-DC84-4CE8-AADD-ED05D9A2A54F}" type="slidenum">
              <a:rPr lang="en-US" smtClean="0">
                <a:latin typeface="나눔명조" panose="02020603020101020101" pitchFamily="18" charset="-127"/>
                <a:ea typeface="나눔명조" panose="02020603020101020101" pitchFamily="18" charset="-127"/>
              </a:rPr>
              <a:pPr/>
              <a:t>7</a:t>
            </a:fld>
            <a:endParaRPr lang="en-US">
              <a:latin typeface="나눔명조" panose="02020603020101020101" pitchFamily="18" charset="-127"/>
              <a:ea typeface="나눔명조" panose="02020603020101020101" pitchFamily="18" charset="-127"/>
            </a:endParaRPr>
          </a:p>
        </p:txBody>
      </p:sp>
      <p:sp>
        <p:nvSpPr>
          <p:cNvPr id="5" name="Text Placeholder 4"/>
          <p:cNvSpPr>
            <a:spLocks noGrp="1"/>
          </p:cNvSpPr>
          <p:nvPr>
            <p:ph type="body" sz="quarter" idx="13"/>
          </p:nvPr>
        </p:nvSpPr>
        <p:spPr/>
        <p:txBody>
          <a:bodyPr>
            <a:normAutofit/>
          </a:bodyPr>
          <a:lstStyle/>
          <a:p>
            <a:r>
              <a:rPr lang="en-US" dirty="0" smtClean="0">
                <a:latin typeface="나눔명조" panose="02020603020101020101" pitchFamily="18" charset="-127"/>
                <a:ea typeface="나눔명조" panose="02020603020101020101" pitchFamily="18" charset="-127"/>
              </a:rPr>
              <a:t>1. </a:t>
            </a:r>
            <a:r>
              <a:rPr lang="ko-KR" altLang="en-US" smtClean="0">
                <a:latin typeface="나눔명조" panose="02020603020101020101" pitchFamily="18" charset="-127"/>
                <a:ea typeface="나눔명조" panose="02020603020101020101" pitchFamily="18" charset="-127"/>
              </a:rPr>
              <a:t>추진방향</a:t>
            </a:r>
            <a:endParaRPr lang="en-US" dirty="0">
              <a:latin typeface="나눔명조" panose="02020603020101020101" pitchFamily="18" charset="-127"/>
              <a:ea typeface="나눔명조" panose="02020603020101020101" pitchFamily="18" charset="-127"/>
            </a:endParaRPr>
          </a:p>
        </p:txBody>
      </p:sp>
      <p:sp>
        <p:nvSpPr>
          <p:cNvPr id="10" name="Content Placeholder 9"/>
          <p:cNvSpPr>
            <a:spLocks noGrp="1"/>
          </p:cNvSpPr>
          <p:nvPr>
            <p:ph sz="quarter" idx="15"/>
          </p:nvPr>
        </p:nvSpPr>
        <p:spPr>
          <a:xfrm>
            <a:off x="377241" y="1057089"/>
            <a:ext cx="5427605" cy="589464"/>
          </a:xfrm>
          <a:prstGeom prst="rect">
            <a:avLst/>
          </a:prstGeom>
        </p:spPr>
        <p:txBody>
          <a:bodyPr/>
          <a:lstStyle/>
          <a:p>
            <a:r>
              <a:rPr lang="ko-KR" altLang="en-US" dirty="0" smtClean="0">
                <a:latin typeface="나눔명조" panose="02020603020101020101" pitchFamily="18" charset="-127"/>
                <a:ea typeface="나눔명조" panose="02020603020101020101" pitchFamily="18" charset="-127"/>
              </a:rPr>
              <a:t>다양한 원본데이터 유형 지원</a:t>
            </a:r>
            <a:endParaRPr lang="en-US" altLang="ko-KR" dirty="0" smtClean="0">
              <a:latin typeface="나눔명조" panose="02020603020101020101" pitchFamily="18" charset="-127"/>
              <a:ea typeface="나눔명조" panose="02020603020101020101" pitchFamily="18" charset="-127"/>
            </a:endParaRPr>
          </a:p>
          <a:p>
            <a:pPr marL="0" indent="0">
              <a:buNone/>
            </a:pPr>
            <a:r>
              <a:rPr lang="en-US" altLang="ko-KR" sz="1200" dirty="0" smtClean="0">
                <a:latin typeface="나눔명조" panose="02020603020101020101" pitchFamily="18" charset="-127"/>
                <a:ea typeface="나눔명조" panose="02020603020101020101" pitchFamily="18" charset="-127"/>
              </a:rPr>
              <a:t>- Forwarder (</a:t>
            </a:r>
            <a:r>
              <a:rPr lang="ko-KR" altLang="en-US" sz="1200" smtClean="0">
                <a:latin typeface="나눔명조" panose="02020603020101020101" pitchFamily="18" charset="-127"/>
                <a:ea typeface="나눔명조" panose="02020603020101020101" pitchFamily="18" charset="-127"/>
              </a:rPr>
              <a:t>데이터 </a:t>
            </a:r>
            <a:r>
              <a:rPr lang="ko-KR" altLang="en-US" sz="1200">
                <a:latin typeface="나눔명조" panose="02020603020101020101" pitchFamily="18" charset="-127"/>
                <a:ea typeface="나눔명조" panose="02020603020101020101" pitchFamily="18" charset="-127"/>
              </a:rPr>
              <a:t>수집 </a:t>
            </a:r>
            <a:r>
              <a:rPr lang="en-US" altLang="ko-KR" sz="1200" dirty="0" smtClean="0">
                <a:latin typeface="나눔명조" panose="02020603020101020101" pitchFamily="18" charset="-127"/>
                <a:ea typeface="나눔명조" panose="02020603020101020101" pitchFamily="18" charset="-127"/>
              </a:rPr>
              <a:t>Agent) </a:t>
            </a:r>
          </a:p>
          <a:p>
            <a:pPr marL="0" indent="0">
              <a:buNone/>
            </a:pPr>
            <a:r>
              <a:rPr lang="en-US" altLang="ko-KR" sz="1200" dirty="0" smtClean="0">
                <a:latin typeface="나눔명조" panose="02020603020101020101" pitchFamily="18" charset="-127"/>
                <a:ea typeface="나눔명조" panose="02020603020101020101" pitchFamily="18" charset="-127"/>
              </a:rPr>
              <a:t>Splunk</a:t>
            </a:r>
            <a:r>
              <a:rPr lang="ko-KR" altLang="en-US" sz="1200">
                <a:latin typeface="나눔명조" panose="02020603020101020101" pitchFamily="18" charset="-127"/>
                <a:ea typeface="나눔명조" panose="02020603020101020101" pitchFamily="18" charset="-127"/>
              </a:rPr>
              <a:t>의 데이터 수집기로는 </a:t>
            </a:r>
            <a:r>
              <a:rPr lang="en-US" altLang="ko-KR" sz="1200" dirty="0">
                <a:latin typeface="나눔명조" panose="02020603020101020101" pitchFamily="18" charset="-127"/>
                <a:ea typeface="나눔명조" panose="02020603020101020101" pitchFamily="18" charset="-127"/>
              </a:rPr>
              <a:t>Universal, Heavy, Light Forwarder </a:t>
            </a:r>
            <a:r>
              <a:rPr lang="ko-KR" altLang="en-US" sz="1200">
                <a:latin typeface="나눔명조" panose="02020603020101020101" pitchFamily="18" charset="-127"/>
                <a:ea typeface="나눔명조" panose="02020603020101020101" pitchFamily="18" charset="-127"/>
              </a:rPr>
              <a:t>세가지 종류가 </a:t>
            </a:r>
            <a:r>
              <a:rPr lang="ko-KR" altLang="en-US" sz="1200" smtClean="0">
                <a:latin typeface="나눔명조" panose="02020603020101020101" pitchFamily="18" charset="-127"/>
                <a:ea typeface="나눔명조" panose="02020603020101020101" pitchFamily="18" charset="-127"/>
              </a:rPr>
              <a:t>제공</a:t>
            </a:r>
            <a:r>
              <a:rPr lang="en-US" altLang="ko-KR" sz="1200" dirty="0" smtClean="0">
                <a:latin typeface="나눔명조" panose="02020603020101020101" pitchFamily="18" charset="-127"/>
                <a:ea typeface="나눔명조" panose="02020603020101020101" pitchFamily="18" charset="-127"/>
              </a:rPr>
              <a:t>.  </a:t>
            </a:r>
            <a:r>
              <a:rPr lang="ko-KR" altLang="en-US" sz="1200" smtClean="0">
                <a:latin typeface="나눔명조" panose="02020603020101020101" pitchFamily="18" charset="-127"/>
                <a:ea typeface="나눔명조" panose="02020603020101020101" pitchFamily="18" charset="-127"/>
              </a:rPr>
              <a:t>고객의 </a:t>
            </a:r>
            <a:r>
              <a:rPr lang="ko-KR" altLang="en-US" sz="1200">
                <a:latin typeface="나눔명조" panose="02020603020101020101" pitchFamily="18" charset="-127"/>
                <a:ea typeface="나눔명조" panose="02020603020101020101" pitchFamily="18" charset="-127"/>
              </a:rPr>
              <a:t>다양한 로그 수집 요구조건을 수용하기 위해 만들어진 범용 데이터 수집 </a:t>
            </a:r>
            <a:r>
              <a:rPr lang="en-US" altLang="ko-KR" sz="1200" dirty="0" smtClean="0">
                <a:latin typeface="나눔명조" panose="02020603020101020101" pitchFamily="18" charset="-127"/>
                <a:ea typeface="나눔명조" panose="02020603020101020101" pitchFamily="18" charset="-127"/>
              </a:rPr>
              <a:t>Agent</a:t>
            </a:r>
            <a:endParaRPr lang="en-US" altLang="ko-KR" sz="1200" dirty="0">
              <a:latin typeface="나눔명조" panose="02020603020101020101" pitchFamily="18" charset="-127"/>
              <a:ea typeface="나눔명조" panose="02020603020101020101" pitchFamily="18" charset="-127"/>
            </a:endParaRPr>
          </a:p>
          <a:p>
            <a:pPr marL="0" indent="0">
              <a:buNone/>
            </a:pPr>
            <a:r>
              <a:rPr lang="en-US" altLang="ko-KR" sz="1200" dirty="0" smtClean="0">
                <a:latin typeface="나눔명조" panose="02020603020101020101" pitchFamily="18" charset="-127"/>
                <a:ea typeface="나눔명조" panose="02020603020101020101" pitchFamily="18" charset="-127"/>
              </a:rPr>
              <a:t>- </a:t>
            </a:r>
            <a:r>
              <a:rPr lang="ko-KR" altLang="en-US" sz="1200" smtClean="0">
                <a:latin typeface="나눔명조" panose="02020603020101020101" pitchFamily="18" charset="-127"/>
                <a:ea typeface="나눔명조" panose="02020603020101020101" pitchFamily="18" charset="-127"/>
              </a:rPr>
              <a:t>다양한 </a:t>
            </a:r>
            <a:r>
              <a:rPr lang="en-US" altLang="ko-KR" sz="1200" dirty="0">
                <a:latin typeface="나눔명조" panose="02020603020101020101" pitchFamily="18" charset="-127"/>
                <a:ea typeface="나눔명조" panose="02020603020101020101" pitchFamily="18" charset="-127"/>
              </a:rPr>
              <a:t>OS</a:t>
            </a:r>
            <a:r>
              <a:rPr lang="ko-KR" altLang="en-US" sz="1200" smtClean="0">
                <a:latin typeface="나눔명조" panose="02020603020101020101" pitchFamily="18" charset="-127"/>
                <a:ea typeface="나눔명조" panose="02020603020101020101" pitchFamily="18" charset="-127"/>
              </a:rPr>
              <a:t>지원 </a:t>
            </a:r>
            <a:r>
              <a:rPr lang="en-US" altLang="ko-KR" sz="1200" dirty="0" smtClean="0">
                <a:latin typeface="나눔명조" panose="02020603020101020101" pitchFamily="18" charset="-127"/>
                <a:ea typeface="나눔명조" panose="02020603020101020101" pitchFamily="18" charset="-127"/>
              </a:rPr>
              <a:t>(Windows</a:t>
            </a:r>
            <a:r>
              <a:rPr lang="en-US" altLang="ko-KR" sz="1200" dirty="0">
                <a:latin typeface="나눔명조" panose="02020603020101020101" pitchFamily="18" charset="-127"/>
                <a:ea typeface="나눔명조" panose="02020603020101020101" pitchFamily="18" charset="-127"/>
              </a:rPr>
              <a:t>, Linux, Solaris, AIX, Mac OSX </a:t>
            </a:r>
            <a:r>
              <a:rPr lang="ko-KR" altLang="en-US" sz="1200">
                <a:latin typeface="나눔명조" panose="02020603020101020101" pitchFamily="18" charset="-127"/>
                <a:ea typeface="나눔명조" panose="02020603020101020101" pitchFamily="18" charset="-127"/>
              </a:rPr>
              <a:t>등 범용 </a:t>
            </a:r>
            <a:r>
              <a:rPr lang="en-US" altLang="ko-KR" sz="1200" dirty="0" smtClean="0">
                <a:latin typeface="나눔명조" panose="02020603020101020101" pitchFamily="18" charset="-127"/>
                <a:ea typeface="나눔명조" panose="02020603020101020101" pitchFamily="18" charset="-127"/>
              </a:rPr>
              <a:t>OS</a:t>
            </a:r>
            <a:r>
              <a:rPr lang="ko-KR" altLang="en-US" sz="1200" smtClean="0">
                <a:latin typeface="나눔명조" panose="02020603020101020101" pitchFamily="18" charset="-127"/>
                <a:ea typeface="나눔명조" panose="02020603020101020101" pitchFamily="18" charset="-127"/>
              </a:rPr>
              <a:t> 지원</a:t>
            </a:r>
            <a:r>
              <a:rPr lang="en-US" altLang="ko-KR" sz="1200" dirty="0" smtClean="0">
                <a:latin typeface="나눔명조" panose="02020603020101020101" pitchFamily="18" charset="-127"/>
                <a:ea typeface="나눔명조" panose="02020603020101020101" pitchFamily="18" charset="-127"/>
              </a:rPr>
              <a:t>)</a:t>
            </a:r>
            <a:endParaRPr lang="en-US" altLang="ko-KR" sz="1200" dirty="0">
              <a:latin typeface="나눔명조" panose="02020603020101020101" pitchFamily="18" charset="-127"/>
              <a:ea typeface="나눔명조" panose="02020603020101020101" pitchFamily="18" charset="-127"/>
            </a:endParaRPr>
          </a:p>
          <a:p>
            <a:pPr marL="0" indent="0">
              <a:buNone/>
            </a:pPr>
            <a:r>
              <a:rPr lang="en-US" altLang="ko-KR" sz="1200" dirty="0" smtClean="0">
                <a:latin typeface="나눔명조" panose="02020603020101020101" pitchFamily="18" charset="-127"/>
                <a:ea typeface="나눔명조" panose="02020603020101020101" pitchFamily="18" charset="-127"/>
              </a:rPr>
              <a:t>- </a:t>
            </a:r>
            <a:r>
              <a:rPr lang="ko-KR" altLang="en-US" sz="1200" smtClean="0">
                <a:latin typeface="나눔명조" panose="02020603020101020101" pitchFamily="18" charset="-127"/>
                <a:ea typeface="나눔명조" panose="02020603020101020101" pitchFamily="18" charset="-127"/>
              </a:rPr>
              <a:t>다양한 </a:t>
            </a:r>
            <a:r>
              <a:rPr lang="ko-KR" altLang="en-US" sz="1200" dirty="0">
                <a:latin typeface="나눔명조" panose="02020603020101020101" pitchFamily="18" charset="-127"/>
                <a:ea typeface="나눔명조" panose="02020603020101020101" pitchFamily="18" charset="-127"/>
              </a:rPr>
              <a:t>수집 요구조건 수용</a:t>
            </a:r>
          </a:p>
          <a:p>
            <a:pPr marL="0" indent="0">
              <a:buNone/>
            </a:pPr>
            <a:r>
              <a:rPr lang="en-US" altLang="ko-KR" sz="1200" dirty="0" smtClean="0">
                <a:latin typeface="나눔명조" panose="02020603020101020101" pitchFamily="18" charset="-127"/>
                <a:ea typeface="나눔명조" panose="02020603020101020101" pitchFamily="18" charset="-127"/>
              </a:rPr>
              <a:t>- Circular</a:t>
            </a:r>
            <a:r>
              <a:rPr lang="ko-KR" altLang="en-US" sz="1200">
                <a:latin typeface="나눔명조" panose="02020603020101020101" pitchFamily="18" charset="-127"/>
                <a:ea typeface="나눔명조" panose="02020603020101020101" pitchFamily="18" charset="-127"/>
              </a:rPr>
              <a:t>하게 순환하는 형태의 로그 파일</a:t>
            </a:r>
            <a:r>
              <a:rPr lang="en-US" altLang="ko-KR" sz="1200" dirty="0">
                <a:latin typeface="나눔명조" panose="02020603020101020101" pitchFamily="18" charset="-127"/>
                <a:ea typeface="나눔명조" panose="02020603020101020101" pitchFamily="18" charset="-127"/>
              </a:rPr>
              <a:t>, </a:t>
            </a:r>
            <a:r>
              <a:rPr lang="ko-KR" altLang="en-US" sz="1200">
                <a:latin typeface="나눔명조" panose="02020603020101020101" pitchFamily="18" charset="-127"/>
                <a:ea typeface="나눔명조" panose="02020603020101020101" pitchFamily="18" charset="-127"/>
              </a:rPr>
              <a:t>특정 폴더하의 모든 데이터</a:t>
            </a:r>
            <a:r>
              <a:rPr lang="en-US" altLang="ko-KR" sz="1200" dirty="0">
                <a:latin typeface="나눔명조" panose="02020603020101020101" pitchFamily="18" charset="-127"/>
                <a:ea typeface="나눔명조" panose="02020603020101020101" pitchFamily="18" charset="-127"/>
              </a:rPr>
              <a:t>, OS</a:t>
            </a:r>
            <a:r>
              <a:rPr lang="ko-KR" altLang="en-US" sz="1200">
                <a:latin typeface="나눔명조" panose="02020603020101020101" pitchFamily="18" charset="-127"/>
                <a:ea typeface="나눔명조" panose="02020603020101020101" pitchFamily="18" charset="-127"/>
              </a:rPr>
              <a:t>상에서 주기적인 스크립트의 실행 결과</a:t>
            </a:r>
            <a:r>
              <a:rPr lang="en-US" altLang="ko-KR" sz="1200" dirty="0">
                <a:latin typeface="나눔명조" panose="02020603020101020101" pitchFamily="18" charset="-127"/>
                <a:ea typeface="나눔명조" panose="02020603020101020101" pitchFamily="18" charset="-127"/>
              </a:rPr>
              <a:t>, Configuration File</a:t>
            </a:r>
            <a:r>
              <a:rPr lang="ko-KR" altLang="en-US" sz="1200">
                <a:latin typeface="나눔명조" panose="02020603020101020101" pitchFamily="18" charset="-127"/>
                <a:ea typeface="나눔명조" panose="02020603020101020101" pitchFamily="18" charset="-127"/>
              </a:rPr>
              <a:t>의 변경내역 등 다양한 상황에 유연하게 적용될 수 있도록 </a:t>
            </a:r>
            <a:r>
              <a:rPr lang="ko-KR" altLang="en-US" sz="1200" smtClean="0">
                <a:latin typeface="나눔명조" panose="02020603020101020101" pitchFamily="18" charset="-127"/>
                <a:ea typeface="나눔명조" panose="02020603020101020101" pitchFamily="18" charset="-127"/>
              </a:rPr>
              <a:t>설계</a:t>
            </a:r>
            <a:r>
              <a:rPr lang="en-US" altLang="ko-KR" sz="1200" dirty="0" smtClean="0">
                <a:latin typeface="나눔명조" panose="02020603020101020101" pitchFamily="18" charset="-127"/>
                <a:ea typeface="나눔명조" panose="02020603020101020101" pitchFamily="18" charset="-127"/>
              </a:rPr>
              <a:t>/</a:t>
            </a:r>
            <a:r>
              <a:rPr lang="ko-KR" altLang="en-US" sz="1200" smtClean="0">
                <a:latin typeface="나눔명조" panose="02020603020101020101" pitchFamily="18" charset="-127"/>
                <a:ea typeface="나눔명조" panose="02020603020101020101" pitchFamily="18" charset="-127"/>
              </a:rPr>
              <a:t>개발</a:t>
            </a:r>
            <a:r>
              <a:rPr lang="en-US" altLang="ko-KR" sz="1200" dirty="0" smtClean="0">
                <a:latin typeface="나눔명조" panose="02020603020101020101" pitchFamily="18" charset="-127"/>
                <a:ea typeface="나눔명조" panose="02020603020101020101" pitchFamily="18" charset="-127"/>
              </a:rPr>
              <a:t>. </a:t>
            </a:r>
          </a:p>
          <a:p>
            <a:pPr marL="0" indent="0">
              <a:buNone/>
            </a:pPr>
            <a:r>
              <a:rPr lang="en-US" altLang="ko-KR" sz="1200" dirty="0" smtClean="0">
                <a:latin typeface="나눔명조" panose="02020603020101020101" pitchFamily="18" charset="-127"/>
                <a:ea typeface="나눔명조" panose="02020603020101020101" pitchFamily="18" charset="-127"/>
              </a:rPr>
              <a:t>- Heavy </a:t>
            </a:r>
            <a:r>
              <a:rPr lang="en-US" altLang="ko-KR" sz="1200" dirty="0">
                <a:latin typeface="나눔명조" panose="02020603020101020101" pitchFamily="18" charset="-127"/>
                <a:ea typeface="나눔명조" panose="02020603020101020101" pitchFamily="18" charset="-127"/>
              </a:rPr>
              <a:t>Forwarder</a:t>
            </a:r>
            <a:r>
              <a:rPr lang="ko-KR" altLang="en-US" sz="1200">
                <a:latin typeface="나눔명조" panose="02020603020101020101" pitchFamily="18" charset="-127"/>
                <a:ea typeface="나눔명조" panose="02020603020101020101" pitchFamily="18" charset="-127"/>
              </a:rPr>
              <a:t>의 경우</a:t>
            </a:r>
            <a:r>
              <a:rPr lang="en-US" altLang="ko-KR" sz="1200" dirty="0">
                <a:latin typeface="나눔명조" panose="02020603020101020101" pitchFamily="18" charset="-127"/>
                <a:ea typeface="나눔명조" panose="02020603020101020101" pitchFamily="18" charset="-127"/>
              </a:rPr>
              <a:t>, </a:t>
            </a:r>
            <a:r>
              <a:rPr lang="ko-KR" altLang="en-US" sz="1200">
                <a:latin typeface="나눔명조" panose="02020603020101020101" pitchFamily="18" charset="-127"/>
                <a:ea typeface="나눔명조" panose="02020603020101020101" pitchFamily="18" charset="-127"/>
              </a:rPr>
              <a:t>수집단에서 데이터를 필터링 하는 등 다양한 </a:t>
            </a:r>
            <a:r>
              <a:rPr lang="ko-KR" altLang="en-US" sz="1200" smtClean="0">
                <a:latin typeface="나눔명조" panose="02020603020101020101" pitchFamily="18" charset="-127"/>
                <a:ea typeface="나눔명조" panose="02020603020101020101" pitchFamily="18" charset="-127"/>
              </a:rPr>
              <a:t>작업</a:t>
            </a:r>
            <a:r>
              <a:rPr lang="en-US" altLang="ko-KR" sz="1200" dirty="0" smtClean="0">
                <a:latin typeface="나눔명조" panose="02020603020101020101" pitchFamily="18" charset="-127"/>
                <a:ea typeface="나눔명조" panose="02020603020101020101" pitchFamily="18" charset="-127"/>
              </a:rPr>
              <a:t> </a:t>
            </a:r>
            <a:r>
              <a:rPr lang="ko-KR" altLang="en-US" sz="1200" smtClean="0">
                <a:latin typeface="나눔명조" panose="02020603020101020101" pitchFamily="18" charset="-127"/>
                <a:ea typeface="나눔명조" panose="02020603020101020101" pitchFamily="18" charset="-127"/>
              </a:rPr>
              <a:t>수행</a:t>
            </a:r>
            <a:endParaRPr lang="en-US" altLang="ko-KR" sz="1200" dirty="0">
              <a:latin typeface="나눔명조" panose="02020603020101020101" pitchFamily="18" charset="-127"/>
              <a:ea typeface="나눔명조" panose="02020603020101020101" pitchFamily="18" charset="-127"/>
            </a:endParaRPr>
          </a:p>
          <a:p>
            <a:endParaRPr lang="en-US" sz="1200" dirty="0">
              <a:latin typeface="나눔명조" panose="02020603020101020101" pitchFamily="18" charset="-127"/>
              <a:ea typeface="나눔명조" panose="02020603020101020101" pitchFamily="18" charset="-127"/>
            </a:endParaRPr>
          </a:p>
        </p:txBody>
      </p:sp>
      <p:pic>
        <p:nvPicPr>
          <p:cNvPr id="63"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916425" y="1489355"/>
            <a:ext cx="2877817" cy="2091333"/>
          </a:xfrm>
          <a:prstGeom prst="rect">
            <a:avLst/>
          </a:prstGeom>
          <a:ln>
            <a:solidFill>
              <a:schemeClr val="accent6">
                <a:lumMod val="75000"/>
              </a:schemeClr>
            </a:solidFill>
          </a:ln>
        </p:spPr>
      </p:pic>
      <p:sp>
        <p:nvSpPr>
          <p:cNvPr id="64" name="Content Placeholder 9"/>
          <p:cNvSpPr txBox="1">
            <a:spLocks/>
          </p:cNvSpPr>
          <p:nvPr/>
        </p:nvSpPr>
        <p:spPr>
          <a:xfrm>
            <a:off x="3735737" y="4031300"/>
            <a:ext cx="5427605" cy="589464"/>
          </a:xfrm>
          <a:prstGeom prst="rect">
            <a:avLst/>
          </a:prstGeom>
        </p:spPr>
        <p:txBody>
          <a:bodyPr vert="horz" lIns="60341" tIns="30171" rIns="60341" bIns="30171"/>
          <a:lstStyle>
            <a:lvl1pPr marL="301706" marR="0" indent="-301706" algn="l" defTabSz="957765" rtl="0" eaLnBrk="1" fontAlgn="auto" latinLnBrk="0" hangingPunct="1">
              <a:lnSpc>
                <a:spcPct val="100000"/>
              </a:lnSpc>
              <a:spcBef>
                <a:spcPts val="792"/>
              </a:spcBef>
              <a:spcAft>
                <a:spcPts val="0"/>
              </a:spcAft>
              <a:buClrTx/>
              <a:buSzPct val="80000"/>
              <a:buFont typeface="Arial"/>
              <a:buChar char="•"/>
              <a:tabLst/>
              <a:defRPr sz="1800" b="1" kern="1200" spc="-66">
                <a:solidFill>
                  <a:schemeClr val="tx1"/>
                </a:solidFill>
                <a:latin typeface="+mn-lt"/>
                <a:ea typeface="+mn-ea"/>
                <a:cs typeface="+mn-cs"/>
              </a:defRPr>
            </a:lvl1pPr>
            <a:lvl2pPr marL="301678" marR="0" indent="0" algn="l" defTabSz="957765" rtl="0" eaLnBrk="1" fontAlgn="auto" latinLnBrk="0" hangingPunct="1">
              <a:lnSpc>
                <a:spcPct val="100000"/>
              </a:lnSpc>
              <a:spcBef>
                <a:spcPts val="0"/>
              </a:spcBef>
              <a:spcAft>
                <a:spcPts val="0"/>
              </a:spcAft>
              <a:buClrTx/>
              <a:buSzTx/>
              <a:buFont typeface="Courier New"/>
              <a:buNone/>
              <a:tabLst/>
              <a:defRPr sz="1600" kern="1200" spc="-66">
                <a:solidFill>
                  <a:schemeClr val="tx1"/>
                </a:solidFill>
                <a:latin typeface="+mn-lt"/>
                <a:ea typeface="+mn-ea"/>
                <a:cs typeface="+mn-cs"/>
              </a:defRPr>
            </a:lvl2pPr>
            <a:lvl3pPr marL="835897" marR="0" indent="-186453" algn="l" defTabSz="957765" rtl="0" eaLnBrk="1" fontAlgn="auto" latinLnBrk="0" hangingPunct="1">
              <a:lnSpc>
                <a:spcPct val="100000"/>
              </a:lnSpc>
              <a:spcBef>
                <a:spcPts val="0"/>
              </a:spcBef>
              <a:spcAft>
                <a:spcPts val="0"/>
              </a:spcAft>
              <a:buClr>
                <a:srgbClr val="7F7F7F"/>
              </a:buClr>
              <a:buSzPct val="100000"/>
              <a:buFont typeface="Wingdings" charset="2"/>
              <a:buChar char="ü"/>
              <a:tabLst/>
              <a:defRPr sz="1600" kern="1200" spc="-66">
                <a:solidFill>
                  <a:schemeClr val="tx1"/>
                </a:solidFill>
                <a:latin typeface="+mn-lt"/>
                <a:ea typeface="+mn-ea"/>
                <a:cs typeface="+mn-cs"/>
              </a:defRPr>
            </a:lvl3pPr>
            <a:lvl4pPr marL="1086038" marR="0" indent="-241341" algn="l" defTabSz="957765" rtl="0" eaLnBrk="1" fontAlgn="auto" latinLnBrk="0" hangingPunct="1">
              <a:lnSpc>
                <a:spcPct val="100000"/>
              </a:lnSpc>
              <a:spcBef>
                <a:spcPts val="0"/>
              </a:spcBef>
              <a:spcAft>
                <a:spcPts val="0"/>
              </a:spcAft>
              <a:buClrTx/>
              <a:buSzTx/>
              <a:buFont typeface="Arial" pitchFamily="34" charset="0"/>
              <a:buChar char="–"/>
              <a:tabLst/>
              <a:defRPr sz="1500" kern="1200" spc="-66">
                <a:solidFill>
                  <a:schemeClr val="tx1"/>
                </a:solidFill>
                <a:latin typeface="+mn-lt"/>
                <a:ea typeface="+mn-ea"/>
                <a:cs typeface="+mn-cs"/>
              </a:defRPr>
            </a:lvl4pPr>
            <a:lvl5pPr marL="838662" marR="0" indent="-78436" algn="l" defTabSz="957765" rtl="0" eaLnBrk="1" fontAlgn="auto" latinLnBrk="0" hangingPunct="1">
              <a:lnSpc>
                <a:spcPct val="100000"/>
              </a:lnSpc>
              <a:spcBef>
                <a:spcPts val="0"/>
              </a:spcBef>
              <a:spcAft>
                <a:spcPts val="0"/>
              </a:spcAft>
              <a:buClr>
                <a:srgbClr val="7F7F7F"/>
              </a:buClr>
              <a:buSzTx/>
              <a:buFont typeface="Wingdings 3" pitchFamily="18" charset="2"/>
              <a:buChar char="ê"/>
              <a:tabLst/>
              <a:defRPr sz="1500" kern="1200">
                <a:solidFill>
                  <a:schemeClr val="tx1"/>
                </a:solidFill>
                <a:latin typeface="+mn-lt"/>
                <a:ea typeface="+mn-ea"/>
                <a:cs typeface="+mn-cs"/>
              </a:defRPr>
            </a:lvl5pPr>
            <a:lvl6pPr marL="2633852" indent="-239441" algn="l" defTabSz="957765"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12734" indent="-239441" algn="l" defTabSz="957765"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591617" indent="-239441" algn="l" defTabSz="957765"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70499" indent="-239441" algn="l" defTabSz="957765"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r>
              <a:rPr lang="ko-KR" altLang="en-US" dirty="0" smtClean="0">
                <a:latin typeface="나눔명조" panose="02020603020101020101" pitchFamily="18" charset="-127"/>
                <a:ea typeface="나눔명조" panose="02020603020101020101" pitchFamily="18" charset="-127"/>
              </a:rPr>
              <a:t>확장 및 분산이 용이한 구조</a:t>
            </a:r>
            <a:endParaRPr lang="en-US" altLang="ko-KR" dirty="0" smtClean="0">
              <a:latin typeface="나눔명조" panose="02020603020101020101" pitchFamily="18" charset="-127"/>
              <a:ea typeface="나눔명조" panose="02020603020101020101" pitchFamily="18" charset="-127"/>
            </a:endParaRPr>
          </a:p>
          <a:p>
            <a:pPr marL="0" indent="0">
              <a:buFont typeface="Arial"/>
              <a:buNone/>
            </a:pPr>
            <a:r>
              <a:rPr lang="en-US" altLang="ko-KR" sz="1200" dirty="0" smtClean="0">
                <a:latin typeface="나눔명조" panose="02020603020101020101" pitchFamily="18" charset="-127"/>
                <a:ea typeface="나눔명조" panose="02020603020101020101" pitchFamily="18" charset="-127"/>
              </a:rPr>
              <a:t>- </a:t>
            </a:r>
            <a:r>
              <a:rPr lang="ko-KR" altLang="en-US" sz="1200" smtClean="0">
                <a:latin typeface="나눔명조" panose="02020603020101020101" pitchFamily="18" charset="-127"/>
                <a:ea typeface="나눔명조" panose="02020603020101020101" pitchFamily="18" charset="-127"/>
              </a:rPr>
              <a:t>분산구조로 쉬운 확장이 가능</a:t>
            </a:r>
            <a:r>
              <a:rPr lang="en-US" altLang="ko-KR" sz="1200" dirty="0" smtClean="0">
                <a:latin typeface="나눔명조" panose="02020603020101020101" pitchFamily="18" charset="-127"/>
                <a:ea typeface="나눔명조" panose="02020603020101020101" pitchFamily="18" charset="-127"/>
              </a:rPr>
              <a:t> </a:t>
            </a:r>
          </a:p>
          <a:p>
            <a:pPr marL="0" indent="0">
              <a:buNone/>
            </a:pPr>
            <a:r>
              <a:rPr lang="en-US" altLang="ko-KR" sz="1200" dirty="0">
                <a:latin typeface="나눔명조" panose="02020603020101020101" pitchFamily="18" charset="-127"/>
                <a:ea typeface="나눔명조" panose="02020603020101020101" pitchFamily="18" charset="-127"/>
              </a:rPr>
              <a:t>Splunk</a:t>
            </a:r>
            <a:r>
              <a:rPr lang="ko-KR" altLang="en-US" sz="1200">
                <a:latin typeface="나눔명조" panose="02020603020101020101" pitchFamily="18" charset="-127"/>
                <a:ea typeface="나눔명조" panose="02020603020101020101" pitchFamily="18" charset="-127"/>
              </a:rPr>
              <a:t>는 </a:t>
            </a:r>
            <a:r>
              <a:rPr lang="en-US" altLang="ko-KR" sz="1200" dirty="0">
                <a:latin typeface="나눔명조" panose="02020603020101020101" pitchFamily="18" charset="-127"/>
                <a:ea typeface="나눔명조" panose="02020603020101020101" pitchFamily="18" charset="-127"/>
              </a:rPr>
              <a:t>Query</a:t>
            </a:r>
            <a:r>
              <a:rPr lang="ko-KR" altLang="en-US" sz="1200">
                <a:latin typeface="나눔명조" panose="02020603020101020101" pitchFamily="18" charset="-127"/>
                <a:ea typeface="나눔명조" panose="02020603020101020101" pitchFamily="18" charset="-127"/>
              </a:rPr>
              <a:t>를 실행하는 </a:t>
            </a:r>
            <a:r>
              <a:rPr lang="en-US" altLang="ko-KR" sz="1200" dirty="0">
                <a:latin typeface="나눔명조" panose="02020603020101020101" pitchFamily="18" charset="-127"/>
                <a:ea typeface="나눔명조" panose="02020603020101020101" pitchFamily="18" charset="-127"/>
              </a:rPr>
              <a:t>Search Head, </a:t>
            </a:r>
            <a:endParaRPr lang="en-US" altLang="ko-KR" sz="1200" dirty="0" smtClean="0">
              <a:latin typeface="나눔명조" panose="02020603020101020101" pitchFamily="18" charset="-127"/>
              <a:ea typeface="나눔명조" panose="02020603020101020101" pitchFamily="18" charset="-127"/>
            </a:endParaRPr>
          </a:p>
          <a:p>
            <a:pPr marL="0" indent="0">
              <a:buNone/>
            </a:pPr>
            <a:r>
              <a:rPr lang="ko-KR" altLang="en-US" sz="1200" dirty="0" smtClean="0">
                <a:latin typeface="나눔명조" panose="02020603020101020101" pitchFamily="18" charset="-127"/>
                <a:ea typeface="나눔명조" panose="02020603020101020101" pitchFamily="18" charset="-127"/>
              </a:rPr>
              <a:t>데이터를 </a:t>
            </a:r>
            <a:r>
              <a:rPr lang="ko-KR" altLang="en-US" sz="1200" dirty="0">
                <a:latin typeface="나눔명조" panose="02020603020101020101" pitchFamily="18" charset="-127"/>
                <a:ea typeface="나눔명조" panose="02020603020101020101" pitchFamily="18" charset="-127"/>
              </a:rPr>
              <a:t>저장하는 </a:t>
            </a:r>
            <a:r>
              <a:rPr lang="en-US" altLang="ko-KR" sz="1200" dirty="0">
                <a:latin typeface="나눔명조" panose="02020603020101020101" pitchFamily="18" charset="-127"/>
                <a:ea typeface="나눔명조" panose="02020603020101020101" pitchFamily="18" charset="-127"/>
              </a:rPr>
              <a:t>Indexer, </a:t>
            </a:r>
            <a:endParaRPr lang="en-US" altLang="ko-KR" sz="1200" dirty="0" smtClean="0">
              <a:latin typeface="나눔명조" panose="02020603020101020101" pitchFamily="18" charset="-127"/>
              <a:ea typeface="나눔명조" panose="02020603020101020101" pitchFamily="18" charset="-127"/>
            </a:endParaRPr>
          </a:p>
          <a:p>
            <a:pPr marL="0" indent="0">
              <a:buNone/>
            </a:pPr>
            <a:r>
              <a:rPr lang="ko-KR" altLang="en-US" sz="1200" dirty="0" smtClean="0">
                <a:latin typeface="나눔명조" panose="02020603020101020101" pitchFamily="18" charset="-127"/>
                <a:ea typeface="나눔명조" panose="02020603020101020101" pitchFamily="18" charset="-127"/>
              </a:rPr>
              <a:t>데이터를 </a:t>
            </a:r>
            <a:r>
              <a:rPr lang="ko-KR" altLang="en-US" sz="1200" dirty="0">
                <a:latin typeface="나눔명조" panose="02020603020101020101" pitchFamily="18" charset="-127"/>
                <a:ea typeface="나눔명조" panose="02020603020101020101" pitchFamily="18" charset="-127"/>
              </a:rPr>
              <a:t>수집하는 </a:t>
            </a:r>
            <a:r>
              <a:rPr lang="en-US" altLang="ko-KR" sz="1200" dirty="0">
                <a:latin typeface="나눔명조" panose="02020603020101020101" pitchFamily="18" charset="-127"/>
                <a:ea typeface="나눔명조" panose="02020603020101020101" pitchFamily="18" charset="-127"/>
              </a:rPr>
              <a:t>Forwarder</a:t>
            </a:r>
            <a:r>
              <a:rPr lang="ko-KR" altLang="en-US" sz="1200">
                <a:latin typeface="나눔명조" panose="02020603020101020101" pitchFamily="18" charset="-127"/>
                <a:ea typeface="나눔명조" panose="02020603020101020101" pitchFamily="18" charset="-127"/>
              </a:rPr>
              <a:t>등을 필요에 따라 분산 </a:t>
            </a:r>
            <a:r>
              <a:rPr lang="ko-KR" altLang="en-US" sz="1200" smtClean="0">
                <a:latin typeface="나눔명조" panose="02020603020101020101" pitchFamily="18" charset="-127"/>
                <a:ea typeface="나눔명조" panose="02020603020101020101" pitchFamily="18" charset="-127"/>
              </a:rPr>
              <a:t>배치 가능</a:t>
            </a:r>
            <a:endParaRPr lang="en-US" altLang="ko-KR" sz="1200" dirty="0" smtClean="0">
              <a:latin typeface="나눔명조" panose="02020603020101020101" pitchFamily="18" charset="-127"/>
              <a:ea typeface="나눔명조" panose="02020603020101020101" pitchFamily="18" charset="-127"/>
            </a:endParaRPr>
          </a:p>
          <a:p>
            <a:pPr marL="0" indent="0">
              <a:buNone/>
            </a:pPr>
            <a:r>
              <a:rPr lang="en-US" altLang="ko-KR" sz="1200" dirty="0">
                <a:latin typeface="나눔명조" panose="02020603020101020101" pitchFamily="18" charset="-127"/>
                <a:ea typeface="나눔명조" panose="02020603020101020101" pitchFamily="18" charset="-127"/>
              </a:rPr>
              <a:t>(</a:t>
            </a:r>
            <a:r>
              <a:rPr lang="ko-KR" altLang="en-US" sz="1200" smtClean="0">
                <a:latin typeface="나눔명조" panose="02020603020101020101" pitchFamily="18" charset="-127"/>
                <a:ea typeface="나눔명조" panose="02020603020101020101" pitchFamily="18" charset="-127"/>
              </a:rPr>
              <a:t>데이터 </a:t>
            </a:r>
            <a:r>
              <a:rPr lang="ko-KR" altLang="en-US" sz="1200">
                <a:latin typeface="나눔명조" panose="02020603020101020101" pitchFamily="18" charset="-127"/>
                <a:ea typeface="나눔명조" panose="02020603020101020101" pitchFamily="18" charset="-127"/>
              </a:rPr>
              <a:t>저장 용량은 </a:t>
            </a:r>
            <a:r>
              <a:rPr lang="en-US" altLang="ko-KR" sz="1200" dirty="0">
                <a:latin typeface="나눔명조" panose="02020603020101020101" pitchFamily="18" charset="-127"/>
                <a:ea typeface="나눔명조" panose="02020603020101020101" pitchFamily="18" charset="-127"/>
              </a:rPr>
              <a:t>Indexer node</a:t>
            </a:r>
            <a:r>
              <a:rPr lang="ko-KR" altLang="en-US" sz="1200">
                <a:latin typeface="나눔명조" panose="02020603020101020101" pitchFamily="18" charset="-127"/>
                <a:ea typeface="나눔명조" panose="02020603020101020101" pitchFamily="18" charset="-127"/>
              </a:rPr>
              <a:t>를 늘려 손쉽게 </a:t>
            </a:r>
            <a:r>
              <a:rPr lang="ko-KR" altLang="en-US" sz="1200" smtClean="0">
                <a:latin typeface="나눔명조" panose="02020603020101020101" pitchFamily="18" charset="-127"/>
                <a:ea typeface="나눔명조" panose="02020603020101020101" pitchFamily="18" charset="-127"/>
              </a:rPr>
              <a:t>확장</a:t>
            </a:r>
            <a:r>
              <a:rPr lang="en-US" altLang="ko-KR" sz="1200" dirty="0" smtClean="0">
                <a:latin typeface="나눔명조" panose="02020603020101020101" pitchFamily="18" charset="-127"/>
                <a:ea typeface="나눔명조" panose="02020603020101020101" pitchFamily="18" charset="-127"/>
              </a:rPr>
              <a:t>) </a:t>
            </a:r>
            <a:endParaRPr lang="en-US" altLang="ko-KR" sz="1200" dirty="0">
              <a:latin typeface="나눔명조" panose="02020603020101020101" pitchFamily="18" charset="-127"/>
              <a:ea typeface="나눔명조" panose="02020603020101020101" pitchFamily="18" charset="-127"/>
            </a:endParaRPr>
          </a:p>
          <a:p>
            <a:endParaRPr lang="en-US" sz="1200" dirty="0">
              <a:latin typeface="나눔명조" panose="02020603020101020101" pitchFamily="18" charset="-127"/>
              <a:ea typeface="나눔명조" panose="02020603020101020101" pitchFamily="18" charset="-127"/>
            </a:endParaRPr>
          </a:p>
        </p:txBody>
      </p:sp>
      <p:pic>
        <p:nvPicPr>
          <p:cNvPr id="65" name="Picture 6" descr="foo3.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8561" y="4031300"/>
            <a:ext cx="2877817" cy="2091333"/>
          </a:xfrm>
          <a:prstGeom prst="rect">
            <a:avLst/>
          </a:prstGeom>
          <a:ln>
            <a:solidFill>
              <a:schemeClr val="accent6">
                <a:lumMod val="75000"/>
              </a:schemeClr>
            </a:solidFill>
          </a:ln>
        </p:spPr>
      </p:pic>
    </p:spTree>
    <p:extLst>
      <p:ext uri="{BB962C8B-B14F-4D97-AF65-F5344CB8AC3E}">
        <p14:creationId xmlns:p14="http://schemas.microsoft.com/office/powerpoint/2010/main" val="28608270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ko-KR" altLang="en-US" dirty="0">
                <a:latin typeface="나눔명조" panose="02020603020101020101" pitchFamily="18" charset="-127"/>
                <a:ea typeface="나눔명조" panose="02020603020101020101" pitchFamily="18" charset="-127"/>
              </a:rPr>
              <a:t>구축 時 도입할 스플렁크</a:t>
            </a:r>
            <a:r>
              <a:rPr lang="en-US" altLang="ko-KR" dirty="0">
                <a:latin typeface="나눔명조" panose="02020603020101020101" pitchFamily="18" charset="-127"/>
                <a:ea typeface="나눔명조" panose="02020603020101020101" pitchFamily="18" charset="-127"/>
              </a:rPr>
              <a:t>(splunk)</a:t>
            </a:r>
            <a:r>
              <a:rPr lang="ko-KR" altLang="en-US">
                <a:latin typeface="나눔명조" panose="02020603020101020101" pitchFamily="18" charset="-127"/>
                <a:ea typeface="나눔명조" panose="02020603020101020101" pitchFamily="18" charset="-127"/>
              </a:rPr>
              <a:t>에 대한 소개</a:t>
            </a:r>
            <a:endParaRPr lang="en-US" dirty="0">
              <a:latin typeface="나눔명조" panose="02020603020101020101" pitchFamily="18" charset="-127"/>
              <a:ea typeface="나눔명조" panose="02020603020101020101" pitchFamily="18" charset="-127"/>
            </a:endParaRPr>
          </a:p>
        </p:txBody>
      </p:sp>
      <p:sp>
        <p:nvSpPr>
          <p:cNvPr id="3" name="Slide Number Placeholder 2"/>
          <p:cNvSpPr>
            <a:spLocks noGrp="1"/>
          </p:cNvSpPr>
          <p:nvPr>
            <p:ph type="sldNum" sz="quarter" idx="12"/>
          </p:nvPr>
        </p:nvSpPr>
        <p:spPr/>
        <p:txBody>
          <a:bodyPr/>
          <a:lstStyle/>
          <a:p>
            <a:fld id="{027CC8FC-DC84-4CE8-AADD-ED05D9A2A54F}" type="slidenum">
              <a:rPr lang="en-US" smtClean="0">
                <a:latin typeface="나눔명조" panose="02020603020101020101" pitchFamily="18" charset="-127"/>
                <a:ea typeface="나눔명조" panose="02020603020101020101" pitchFamily="18" charset="-127"/>
              </a:rPr>
              <a:pPr/>
              <a:t>8</a:t>
            </a:fld>
            <a:endParaRPr lang="en-US">
              <a:latin typeface="나눔명조" panose="02020603020101020101" pitchFamily="18" charset="-127"/>
              <a:ea typeface="나눔명조" panose="02020603020101020101" pitchFamily="18" charset="-127"/>
            </a:endParaRPr>
          </a:p>
        </p:txBody>
      </p:sp>
      <p:sp>
        <p:nvSpPr>
          <p:cNvPr id="5" name="Text Placeholder 4"/>
          <p:cNvSpPr>
            <a:spLocks noGrp="1"/>
          </p:cNvSpPr>
          <p:nvPr>
            <p:ph type="body" sz="quarter" idx="13"/>
          </p:nvPr>
        </p:nvSpPr>
        <p:spPr/>
        <p:txBody>
          <a:bodyPr>
            <a:normAutofit/>
          </a:bodyPr>
          <a:lstStyle/>
          <a:p>
            <a:r>
              <a:rPr lang="en-US" dirty="0" smtClean="0">
                <a:latin typeface="나눔명조" panose="02020603020101020101" pitchFamily="18" charset="-127"/>
                <a:ea typeface="나눔명조" panose="02020603020101020101" pitchFamily="18" charset="-127"/>
              </a:rPr>
              <a:t>1. </a:t>
            </a:r>
            <a:r>
              <a:rPr lang="ko-KR" altLang="en-US" smtClean="0">
                <a:latin typeface="나눔명조" panose="02020603020101020101" pitchFamily="18" charset="-127"/>
                <a:ea typeface="나눔명조" panose="02020603020101020101" pitchFamily="18" charset="-127"/>
              </a:rPr>
              <a:t>추진방향</a:t>
            </a:r>
            <a:endParaRPr lang="en-US" dirty="0">
              <a:latin typeface="나눔명조" panose="02020603020101020101" pitchFamily="18" charset="-127"/>
              <a:ea typeface="나눔명조" panose="02020603020101020101" pitchFamily="18" charset="-127"/>
            </a:endParaRPr>
          </a:p>
        </p:txBody>
      </p:sp>
      <p:sp>
        <p:nvSpPr>
          <p:cNvPr id="10" name="Content Placeholder 9"/>
          <p:cNvSpPr>
            <a:spLocks noGrp="1"/>
          </p:cNvSpPr>
          <p:nvPr>
            <p:ph sz="quarter" idx="15"/>
          </p:nvPr>
        </p:nvSpPr>
        <p:spPr>
          <a:xfrm>
            <a:off x="377241" y="1057089"/>
            <a:ext cx="5427605" cy="589464"/>
          </a:xfrm>
          <a:prstGeom prst="rect">
            <a:avLst/>
          </a:prstGeom>
        </p:spPr>
        <p:txBody>
          <a:bodyPr/>
          <a:lstStyle/>
          <a:p>
            <a:r>
              <a:rPr lang="ko-KR" altLang="en-US" dirty="0" smtClean="0">
                <a:latin typeface="나눔명조" panose="02020603020101020101" pitchFamily="18" charset="-127"/>
                <a:ea typeface="나눔명조" panose="02020603020101020101" pitchFamily="18" charset="-127"/>
              </a:rPr>
              <a:t>안정성</a:t>
            </a:r>
            <a:endParaRPr lang="en-US" altLang="ko-KR" dirty="0" smtClean="0">
              <a:latin typeface="나눔명조" panose="02020603020101020101" pitchFamily="18" charset="-127"/>
              <a:ea typeface="나눔명조" panose="02020603020101020101" pitchFamily="18" charset="-127"/>
            </a:endParaRPr>
          </a:p>
          <a:p>
            <a:pPr marL="0" indent="0">
              <a:buNone/>
            </a:pPr>
            <a:r>
              <a:rPr lang="en-US" altLang="ko-KR" sz="1200" dirty="0" smtClean="0">
                <a:latin typeface="나눔명조" panose="02020603020101020101" pitchFamily="18" charset="-127"/>
                <a:ea typeface="나눔명조" panose="02020603020101020101" pitchFamily="18" charset="-127"/>
              </a:rPr>
              <a:t>- Splunk Cluster</a:t>
            </a:r>
          </a:p>
          <a:p>
            <a:pPr marL="0" indent="0">
              <a:buNone/>
            </a:pPr>
            <a:r>
              <a:rPr lang="ko-KR" altLang="en-US" sz="1200" dirty="0">
                <a:latin typeface="나눔명조" panose="02020603020101020101" pitchFamily="18" charset="-127"/>
                <a:ea typeface="나눔명조" panose="02020603020101020101" pitchFamily="18" charset="-127"/>
              </a:rPr>
              <a:t>가장 최신 버전인 </a:t>
            </a:r>
            <a:r>
              <a:rPr lang="en-US" altLang="ko-KR" sz="1200" dirty="0">
                <a:latin typeface="나눔명조" panose="02020603020101020101" pitchFamily="18" charset="-127"/>
                <a:ea typeface="나눔명조" panose="02020603020101020101" pitchFamily="18" charset="-127"/>
              </a:rPr>
              <a:t>Splunk 5.x </a:t>
            </a:r>
            <a:r>
              <a:rPr lang="ko-KR" altLang="en-US" sz="1200">
                <a:latin typeface="나눔명조" panose="02020603020101020101" pitchFamily="18" charset="-127"/>
                <a:ea typeface="나눔명조" panose="02020603020101020101" pitchFamily="18" charset="-127"/>
              </a:rPr>
              <a:t>부터는 </a:t>
            </a:r>
            <a:r>
              <a:rPr lang="en-US" altLang="ko-KR" sz="1200" dirty="0">
                <a:latin typeface="나눔명조" panose="02020603020101020101" pitchFamily="18" charset="-127"/>
                <a:ea typeface="나눔명조" panose="02020603020101020101" pitchFamily="18" charset="-127"/>
              </a:rPr>
              <a:t>Index node Clustering </a:t>
            </a:r>
            <a:r>
              <a:rPr lang="ko-KR" altLang="en-US" sz="1200" smtClean="0">
                <a:latin typeface="나눔명조" panose="02020603020101020101" pitchFamily="18" charset="-127"/>
                <a:ea typeface="나눔명조" panose="02020603020101020101" pitchFamily="18" charset="-127"/>
              </a:rPr>
              <a:t>기능 제공</a:t>
            </a:r>
            <a:endParaRPr lang="en-US" altLang="ko-KR" sz="1200" dirty="0" smtClean="0">
              <a:latin typeface="나눔명조" panose="02020603020101020101" pitchFamily="18" charset="-127"/>
              <a:ea typeface="나눔명조" panose="02020603020101020101" pitchFamily="18" charset="-127"/>
            </a:endParaRPr>
          </a:p>
          <a:p>
            <a:pPr marL="0" indent="0">
              <a:buNone/>
            </a:pPr>
            <a:r>
              <a:rPr lang="ko-KR" altLang="en-US" sz="1200" dirty="0" smtClean="0">
                <a:latin typeface="나눔명조" panose="02020603020101020101" pitchFamily="18" charset="-127"/>
                <a:ea typeface="나눔명조" panose="02020603020101020101" pitchFamily="18" charset="-127"/>
              </a:rPr>
              <a:t>한가지 </a:t>
            </a:r>
            <a:r>
              <a:rPr lang="ko-KR" altLang="en-US" sz="1200" dirty="0">
                <a:latin typeface="나눔명조" panose="02020603020101020101" pitchFamily="18" charset="-127"/>
                <a:ea typeface="나눔명조" panose="02020603020101020101" pitchFamily="18" charset="-127"/>
              </a:rPr>
              <a:t>데이터를 여러 </a:t>
            </a:r>
            <a:r>
              <a:rPr lang="en-US" altLang="ko-KR" sz="1200" dirty="0" smtClean="0">
                <a:latin typeface="나눔명조" panose="02020603020101020101" pitchFamily="18" charset="-127"/>
                <a:ea typeface="나눔명조" panose="02020603020101020101" pitchFamily="18" charset="-127"/>
              </a:rPr>
              <a:t>node</a:t>
            </a:r>
            <a:r>
              <a:rPr lang="ko-KR" altLang="en-US" sz="1200" smtClean="0">
                <a:latin typeface="나눔명조" panose="02020603020101020101" pitchFamily="18" charset="-127"/>
                <a:ea typeface="나눔명조" panose="02020603020101020101" pitchFamily="18" charset="-127"/>
              </a:rPr>
              <a:t>에 </a:t>
            </a:r>
            <a:r>
              <a:rPr lang="ko-KR" altLang="en-US" sz="1200">
                <a:latin typeface="나눔명조" panose="02020603020101020101" pitchFamily="18" charset="-127"/>
                <a:ea typeface="나눔명조" panose="02020603020101020101" pitchFamily="18" charset="-127"/>
              </a:rPr>
              <a:t>중복 </a:t>
            </a:r>
            <a:r>
              <a:rPr lang="ko-KR" altLang="en-US" sz="1200" smtClean="0">
                <a:latin typeface="나눔명조" panose="02020603020101020101" pitchFamily="18" charset="-127"/>
                <a:ea typeface="나눔명조" panose="02020603020101020101" pitchFamily="18" charset="-127"/>
              </a:rPr>
              <a:t>저장하여</a:t>
            </a:r>
            <a:r>
              <a:rPr lang="en-US" altLang="ko-KR" sz="1200" dirty="0" smtClean="0">
                <a:latin typeface="나눔명조" panose="02020603020101020101" pitchFamily="18" charset="-127"/>
                <a:ea typeface="나눔명조" panose="02020603020101020101" pitchFamily="18" charset="-127"/>
              </a:rPr>
              <a:t>,</a:t>
            </a:r>
            <a:r>
              <a:rPr lang="ko-KR" altLang="en-US" sz="1200" smtClean="0">
                <a:latin typeface="나눔명조" panose="02020603020101020101" pitchFamily="18" charset="-127"/>
                <a:ea typeface="나눔명조" panose="02020603020101020101" pitchFamily="18" charset="-127"/>
              </a:rPr>
              <a:t> </a:t>
            </a:r>
            <a:r>
              <a:rPr lang="ko-KR" altLang="en-US" sz="1200" dirty="0">
                <a:latin typeface="나눔명조" panose="02020603020101020101" pitchFamily="18" charset="-127"/>
                <a:ea typeface="나눔명조" panose="02020603020101020101" pitchFamily="18" charset="-127"/>
              </a:rPr>
              <a:t>디스크 </a:t>
            </a:r>
            <a:r>
              <a:rPr lang="ko-KR" altLang="en-US" sz="1200">
                <a:latin typeface="나눔명조" panose="02020603020101020101" pitchFamily="18" charset="-127"/>
                <a:ea typeface="나눔명조" panose="02020603020101020101" pitchFamily="18" charset="-127"/>
              </a:rPr>
              <a:t>장애나 </a:t>
            </a:r>
            <a:r>
              <a:rPr lang="en-US" altLang="ko-KR" sz="1200" dirty="0" smtClean="0">
                <a:latin typeface="나눔명조" panose="02020603020101020101" pitchFamily="18" charset="-127"/>
                <a:ea typeface="나눔명조" panose="02020603020101020101" pitchFamily="18" charset="-127"/>
              </a:rPr>
              <a:t>node</a:t>
            </a:r>
            <a:r>
              <a:rPr lang="ko-KR" altLang="en-US" sz="1200" smtClean="0">
                <a:latin typeface="나눔명조" panose="02020603020101020101" pitchFamily="18" charset="-127"/>
                <a:ea typeface="나눔명조" panose="02020603020101020101" pitchFamily="18" charset="-127"/>
              </a:rPr>
              <a:t> </a:t>
            </a:r>
            <a:r>
              <a:rPr lang="ko-KR" altLang="en-US" sz="1200">
                <a:latin typeface="나눔명조" panose="02020603020101020101" pitchFamily="18" charset="-127"/>
                <a:ea typeface="나눔명조" panose="02020603020101020101" pitchFamily="18" charset="-127"/>
              </a:rPr>
              <a:t>장애에 </a:t>
            </a:r>
            <a:r>
              <a:rPr lang="ko-KR" altLang="en-US" sz="1200" smtClean="0">
                <a:latin typeface="나눔명조" panose="02020603020101020101" pitchFamily="18" charset="-127"/>
                <a:ea typeface="나눔명조" panose="02020603020101020101" pitchFamily="18" charset="-127"/>
              </a:rPr>
              <a:t>대처 가능</a:t>
            </a:r>
            <a:endParaRPr lang="en-US" altLang="ko-KR" sz="1200" dirty="0" smtClean="0">
              <a:latin typeface="나눔명조" panose="02020603020101020101" pitchFamily="18" charset="-127"/>
              <a:ea typeface="나눔명조" panose="02020603020101020101" pitchFamily="18" charset="-127"/>
            </a:endParaRPr>
          </a:p>
          <a:p>
            <a:pPr marL="0" indent="0">
              <a:buNone/>
            </a:pPr>
            <a:r>
              <a:rPr lang="ko-KR" altLang="en-US" sz="1200" dirty="0" smtClean="0">
                <a:latin typeface="나눔명조" panose="02020603020101020101" pitchFamily="18" charset="-127"/>
                <a:ea typeface="나눔명조" panose="02020603020101020101" pitchFamily="18" charset="-127"/>
              </a:rPr>
              <a:t>원본 </a:t>
            </a:r>
            <a:r>
              <a:rPr lang="ko-KR" altLang="en-US" sz="1200" dirty="0">
                <a:latin typeface="나눔명조" panose="02020603020101020101" pitchFamily="18" charset="-127"/>
                <a:ea typeface="나눔명조" panose="02020603020101020101" pitchFamily="18" charset="-127"/>
              </a:rPr>
              <a:t>데이터의 중복 </a:t>
            </a:r>
            <a:r>
              <a:rPr lang="en-US" altLang="ko-KR" sz="1200" dirty="0">
                <a:latin typeface="나눔명조" panose="02020603020101020101" pitchFamily="18" charset="-127"/>
                <a:ea typeface="나눔명조" panose="02020603020101020101" pitchFamily="18" charset="-127"/>
              </a:rPr>
              <a:t>Copy </a:t>
            </a:r>
            <a:r>
              <a:rPr lang="ko-KR" altLang="en-US" sz="1200">
                <a:latin typeface="나눔명조" panose="02020603020101020101" pitchFamily="18" charset="-127"/>
                <a:ea typeface="나눔명조" panose="02020603020101020101" pitchFamily="18" charset="-127"/>
              </a:rPr>
              <a:t>수는 </a:t>
            </a:r>
            <a:r>
              <a:rPr lang="en-US" altLang="ko-KR" sz="1200" dirty="0">
                <a:latin typeface="나눔명조" panose="02020603020101020101" pitchFamily="18" charset="-127"/>
                <a:ea typeface="나눔명조" panose="02020603020101020101" pitchFamily="18" charset="-127"/>
              </a:rPr>
              <a:t>Replication Factor, </a:t>
            </a:r>
            <a:endParaRPr lang="en-US" altLang="ko-KR" sz="1200" dirty="0" smtClean="0">
              <a:latin typeface="나눔명조" panose="02020603020101020101" pitchFamily="18" charset="-127"/>
              <a:ea typeface="나눔명조" panose="02020603020101020101" pitchFamily="18" charset="-127"/>
            </a:endParaRPr>
          </a:p>
          <a:p>
            <a:pPr marL="0" indent="0">
              <a:buNone/>
            </a:pPr>
            <a:r>
              <a:rPr lang="ko-KR" altLang="en-US" sz="1200" dirty="0" smtClean="0">
                <a:latin typeface="나눔명조" panose="02020603020101020101" pitchFamily="18" charset="-127"/>
                <a:ea typeface="나눔명조" panose="02020603020101020101" pitchFamily="18" charset="-127"/>
              </a:rPr>
              <a:t>인덱스 </a:t>
            </a:r>
            <a:r>
              <a:rPr lang="ko-KR" altLang="en-US" sz="1200" dirty="0">
                <a:latin typeface="나눔명조" panose="02020603020101020101" pitchFamily="18" charset="-127"/>
                <a:ea typeface="나눔명조" panose="02020603020101020101" pitchFamily="18" charset="-127"/>
              </a:rPr>
              <a:t>정보의 중복 </a:t>
            </a:r>
            <a:r>
              <a:rPr lang="en-US" altLang="ko-KR" sz="1200" dirty="0">
                <a:latin typeface="나눔명조" panose="02020603020101020101" pitchFamily="18" charset="-127"/>
                <a:ea typeface="나눔명조" panose="02020603020101020101" pitchFamily="18" charset="-127"/>
              </a:rPr>
              <a:t>Copy</a:t>
            </a:r>
            <a:r>
              <a:rPr lang="ko-KR" altLang="en-US" sz="1200">
                <a:latin typeface="나눔명조" panose="02020603020101020101" pitchFamily="18" charset="-127"/>
                <a:ea typeface="나눔명조" panose="02020603020101020101" pitchFamily="18" charset="-127"/>
              </a:rPr>
              <a:t>수는 </a:t>
            </a:r>
            <a:r>
              <a:rPr lang="en-US" altLang="ko-KR" sz="1200" dirty="0">
                <a:latin typeface="나눔명조" panose="02020603020101020101" pitchFamily="18" charset="-127"/>
                <a:ea typeface="나눔명조" panose="02020603020101020101" pitchFamily="18" charset="-127"/>
              </a:rPr>
              <a:t>Search Factor</a:t>
            </a:r>
            <a:r>
              <a:rPr lang="ko-KR" altLang="en-US" sz="1200">
                <a:latin typeface="나눔명조" panose="02020603020101020101" pitchFamily="18" charset="-127"/>
                <a:ea typeface="나눔명조" panose="02020603020101020101" pitchFamily="18" charset="-127"/>
              </a:rPr>
              <a:t>로 필요에 따라 </a:t>
            </a:r>
            <a:r>
              <a:rPr lang="ko-KR" altLang="en-US" sz="1200" smtClean="0">
                <a:latin typeface="나눔명조" panose="02020603020101020101" pitchFamily="18" charset="-127"/>
                <a:ea typeface="나눔명조" panose="02020603020101020101" pitchFamily="18" charset="-127"/>
              </a:rPr>
              <a:t>지정</a:t>
            </a:r>
            <a:r>
              <a:rPr lang="en-US" altLang="ko-KR" sz="1200" dirty="0" smtClean="0">
                <a:latin typeface="나눔명조" panose="02020603020101020101" pitchFamily="18" charset="-127"/>
                <a:ea typeface="나눔명조" panose="02020603020101020101" pitchFamily="18" charset="-127"/>
              </a:rPr>
              <a:t>. </a:t>
            </a:r>
            <a:endParaRPr lang="en-US" altLang="ko-KR" sz="1200" dirty="0">
              <a:latin typeface="나눔명조" panose="02020603020101020101" pitchFamily="18" charset="-127"/>
              <a:ea typeface="나눔명조" panose="02020603020101020101" pitchFamily="18" charset="-127"/>
            </a:endParaRPr>
          </a:p>
          <a:p>
            <a:endParaRPr lang="en-US" sz="1200" dirty="0">
              <a:latin typeface="나눔명조" panose="02020603020101020101" pitchFamily="18" charset="-127"/>
              <a:ea typeface="나눔명조" panose="02020603020101020101" pitchFamily="18" charset="-127"/>
            </a:endParaRPr>
          </a:p>
        </p:txBody>
      </p:sp>
      <p:sp>
        <p:nvSpPr>
          <p:cNvPr id="64" name="Content Placeholder 9"/>
          <p:cNvSpPr txBox="1">
            <a:spLocks/>
          </p:cNvSpPr>
          <p:nvPr/>
        </p:nvSpPr>
        <p:spPr>
          <a:xfrm>
            <a:off x="381562" y="3057449"/>
            <a:ext cx="9124105" cy="589464"/>
          </a:xfrm>
          <a:prstGeom prst="rect">
            <a:avLst/>
          </a:prstGeom>
        </p:spPr>
        <p:txBody>
          <a:bodyPr vert="horz" lIns="60341" tIns="30171" rIns="60341" bIns="30171"/>
          <a:lstStyle>
            <a:lvl1pPr marL="301706" marR="0" indent="-301706" algn="l" defTabSz="957765" rtl="0" eaLnBrk="1" fontAlgn="auto" latinLnBrk="0" hangingPunct="1">
              <a:lnSpc>
                <a:spcPct val="100000"/>
              </a:lnSpc>
              <a:spcBef>
                <a:spcPts val="792"/>
              </a:spcBef>
              <a:spcAft>
                <a:spcPts val="0"/>
              </a:spcAft>
              <a:buClrTx/>
              <a:buSzPct val="80000"/>
              <a:buFont typeface="Arial"/>
              <a:buChar char="•"/>
              <a:tabLst/>
              <a:defRPr sz="1800" b="1" kern="1200" spc="-66">
                <a:solidFill>
                  <a:schemeClr val="tx1"/>
                </a:solidFill>
                <a:latin typeface="+mn-lt"/>
                <a:ea typeface="+mn-ea"/>
                <a:cs typeface="+mn-cs"/>
              </a:defRPr>
            </a:lvl1pPr>
            <a:lvl2pPr marL="301678" marR="0" indent="0" algn="l" defTabSz="957765" rtl="0" eaLnBrk="1" fontAlgn="auto" latinLnBrk="0" hangingPunct="1">
              <a:lnSpc>
                <a:spcPct val="100000"/>
              </a:lnSpc>
              <a:spcBef>
                <a:spcPts val="0"/>
              </a:spcBef>
              <a:spcAft>
                <a:spcPts val="0"/>
              </a:spcAft>
              <a:buClrTx/>
              <a:buSzTx/>
              <a:buFont typeface="Courier New"/>
              <a:buNone/>
              <a:tabLst/>
              <a:defRPr sz="1600" kern="1200" spc="-66">
                <a:solidFill>
                  <a:schemeClr val="tx1"/>
                </a:solidFill>
                <a:latin typeface="+mn-lt"/>
                <a:ea typeface="+mn-ea"/>
                <a:cs typeface="+mn-cs"/>
              </a:defRPr>
            </a:lvl2pPr>
            <a:lvl3pPr marL="835897" marR="0" indent="-186453" algn="l" defTabSz="957765" rtl="0" eaLnBrk="1" fontAlgn="auto" latinLnBrk="0" hangingPunct="1">
              <a:lnSpc>
                <a:spcPct val="100000"/>
              </a:lnSpc>
              <a:spcBef>
                <a:spcPts val="0"/>
              </a:spcBef>
              <a:spcAft>
                <a:spcPts val="0"/>
              </a:spcAft>
              <a:buClr>
                <a:srgbClr val="7F7F7F"/>
              </a:buClr>
              <a:buSzPct val="100000"/>
              <a:buFont typeface="Wingdings" charset="2"/>
              <a:buChar char="ü"/>
              <a:tabLst/>
              <a:defRPr sz="1600" kern="1200" spc="-66">
                <a:solidFill>
                  <a:schemeClr val="tx1"/>
                </a:solidFill>
                <a:latin typeface="+mn-lt"/>
                <a:ea typeface="+mn-ea"/>
                <a:cs typeface="+mn-cs"/>
              </a:defRPr>
            </a:lvl3pPr>
            <a:lvl4pPr marL="1086038" marR="0" indent="-241341" algn="l" defTabSz="957765" rtl="0" eaLnBrk="1" fontAlgn="auto" latinLnBrk="0" hangingPunct="1">
              <a:lnSpc>
                <a:spcPct val="100000"/>
              </a:lnSpc>
              <a:spcBef>
                <a:spcPts val="0"/>
              </a:spcBef>
              <a:spcAft>
                <a:spcPts val="0"/>
              </a:spcAft>
              <a:buClrTx/>
              <a:buSzTx/>
              <a:buFont typeface="Arial" pitchFamily="34" charset="0"/>
              <a:buChar char="–"/>
              <a:tabLst/>
              <a:defRPr sz="1500" kern="1200" spc="-66">
                <a:solidFill>
                  <a:schemeClr val="tx1"/>
                </a:solidFill>
                <a:latin typeface="+mn-lt"/>
                <a:ea typeface="+mn-ea"/>
                <a:cs typeface="+mn-cs"/>
              </a:defRPr>
            </a:lvl4pPr>
            <a:lvl5pPr marL="838662" marR="0" indent="-78436" algn="l" defTabSz="957765" rtl="0" eaLnBrk="1" fontAlgn="auto" latinLnBrk="0" hangingPunct="1">
              <a:lnSpc>
                <a:spcPct val="100000"/>
              </a:lnSpc>
              <a:spcBef>
                <a:spcPts val="0"/>
              </a:spcBef>
              <a:spcAft>
                <a:spcPts val="0"/>
              </a:spcAft>
              <a:buClr>
                <a:srgbClr val="7F7F7F"/>
              </a:buClr>
              <a:buSzTx/>
              <a:buFont typeface="Wingdings 3" pitchFamily="18" charset="2"/>
              <a:buChar char="ê"/>
              <a:tabLst/>
              <a:defRPr sz="1500" kern="1200">
                <a:solidFill>
                  <a:schemeClr val="tx1"/>
                </a:solidFill>
                <a:latin typeface="+mn-lt"/>
                <a:ea typeface="+mn-ea"/>
                <a:cs typeface="+mn-cs"/>
              </a:defRPr>
            </a:lvl5pPr>
            <a:lvl6pPr marL="2633852" indent="-239441" algn="l" defTabSz="957765"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12734" indent="-239441" algn="l" defTabSz="957765"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591617" indent="-239441" algn="l" defTabSz="957765"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70499" indent="-239441" algn="l" defTabSz="957765"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r>
              <a:rPr lang="ko-KR" altLang="en-US" dirty="0" smtClean="0">
                <a:latin typeface="나눔명조" panose="02020603020101020101" pitchFamily="18" charset="-127"/>
                <a:ea typeface="나눔명조" panose="02020603020101020101" pitchFamily="18" charset="-127"/>
              </a:rPr>
              <a:t>다양한 분석기능</a:t>
            </a:r>
            <a:endParaRPr lang="en-US" altLang="ko-KR" dirty="0" smtClean="0">
              <a:latin typeface="나눔명조" panose="02020603020101020101" pitchFamily="18" charset="-127"/>
              <a:ea typeface="나눔명조" panose="02020603020101020101" pitchFamily="18" charset="-127"/>
            </a:endParaRPr>
          </a:p>
          <a:p>
            <a:pPr marL="0" indent="0">
              <a:buNone/>
            </a:pPr>
            <a:r>
              <a:rPr lang="en-US" altLang="ko-KR" sz="1200" dirty="0" smtClean="0">
                <a:latin typeface="나눔명조" panose="02020603020101020101" pitchFamily="18" charset="-127"/>
                <a:ea typeface="나눔명조" panose="02020603020101020101" pitchFamily="18" charset="-127"/>
              </a:rPr>
              <a:t>- </a:t>
            </a:r>
            <a:r>
              <a:rPr lang="ko-KR" altLang="en-US" sz="1200">
                <a:latin typeface="나눔명조" panose="02020603020101020101" pitchFamily="18" charset="-127"/>
                <a:ea typeface="나눔명조" panose="02020603020101020101" pitchFamily="18" charset="-127"/>
              </a:rPr>
              <a:t>실시간</a:t>
            </a:r>
            <a:r>
              <a:rPr lang="en-US" altLang="ko-KR" sz="1200" dirty="0">
                <a:latin typeface="나눔명조" panose="02020603020101020101" pitchFamily="18" charset="-127"/>
                <a:ea typeface="나눔명조" panose="02020603020101020101" pitchFamily="18" charset="-127"/>
              </a:rPr>
              <a:t>/</a:t>
            </a:r>
            <a:r>
              <a:rPr lang="ko-KR" altLang="en-US" sz="1200">
                <a:latin typeface="나눔명조" panose="02020603020101020101" pitchFamily="18" charset="-127"/>
                <a:ea typeface="나눔명조" panose="02020603020101020101" pitchFamily="18" charset="-127"/>
              </a:rPr>
              <a:t>초고속 검색 엔진 제공</a:t>
            </a:r>
          </a:p>
          <a:p>
            <a:pPr marL="0" indent="0">
              <a:buNone/>
            </a:pPr>
            <a:r>
              <a:rPr lang="en-US" altLang="ko-KR" sz="1200" dirty="0" smtClean="0">
                <a:latin typeface="나눔명조" panose="02020603020101020101" pitchFamily="18" charset="-127"/>
                <a:ea typeface="나눔명조" panose="02020603020101020101" pitchFamily="18" charset="-127"/>
              </a:rPr>
              <a:t>Splunk</a:t>
            </a:r>
            <a:r>
              <a:rPr lang="ko-KR" altLang="en-US" sz="1200">
                <a:latin typeface="나눔명조" panose="02020603020101020101" pitchFamily="18" charset="-127"/>
                <a:ea typeface="나눔명조" panose="02020603020101020101" pitchFamily="18" charset="-127"/>
              </a:rPr>
              <a:t>의 </a:t>
            </a:r>
            <a:r>
              <a:rPr lang="en-US" altLang="ko-KR" sz="1200" dirty="0" smtClean="0">
                <a:latin typeface="나눔명조" panose="02020603020101020101" pitchFamily="18" charset="-127"/>
                <a:ea typeface="나눔명조" panose="02020603020101020101" pitchFamily="18" charset="-127"/>
              </a:rPr>
              <a:t>Map/Reduce Architecture</a:t>
            </a:r>
            <a:r>
              <a:rPr lang="ko-KR" altLang="en-US" sz="1200" smtClean="0">
                <a:latin typeface="나눔명조" panose="02020603020101020101" pitchFamily="18" charset="-127"/>
                <a:ea typeface="나눔명조" panose="02020603020101020101" pitchFamily="18" charset="-127"/>
              </a:rPr>
              <a:t>기반의 </a:t>
            </a:r>
            <a:r>
              <a:rPr lang="ko-KR" altLang="en-US" sz="1200">
                <a:latin typeface="나눔명조" panose="02020603020101020101" pitchFamily="18" charset="-127"/>
                <a:ea typeface="나눔명조" panose="02020603020101020101" pitchFamily="18" charset="-127"/>
              </a:rPr>
              <a:t>실시간 검색엔진은 초고속 검색 </a:t>
            </a:r>
            <a:r>
              <a:rPr lang="ko-KR" altLang="en-US" sz="1200" smtClean="0">
                <a:latin typeface="나눔명조" panose="02020603020101020101" pitchFamily="18" charset="-127"/>
                <a:ea typeface="나눔명조" panose="02020603020101020101" pitchFamily="18" charset="-127"/>
              </a:rPr>
              <a:t>속도를 제공하며 </a:t>
            </a:r>
            <a:r>
              <a:rPr lang="ko-KR" altLang="en-US" sz="1200">
                <a:latin typeface="나눔명조" panose="02020603020101020101" pitchFamily="18" charset="-127"/>
                <a:ea typeface="나눔명조" panose="02020603020101020101" pitchFamily="18" charset="-127"/>
              </a:rPr>
              <a:t>간단한 검색창을 </a:t>
            </a:r>
            <a:r>
              <a:rPr lang="ko-KR" altLang="en-US" sz="1200" smtClean="0">
                <a:latin typeface="나눔명조" panose="02020603020101020101" pitchFamily="18" charset="-127"/>
                <a:ea typeface="나눔명조" panose="02020603020101020101" pitchFamily="18" charset="-127"/>
              </a:rPr>
              <a:t>통해 </a:t>
            </a:r>
            <a:r>
              <a:rPr lang="ko-KR" altLang="en-US" sz="1200" dirty="0">
                <a:latin typeface="나눔명조" panose="02020603020101020101" pitchFamily="18" charset="-127"/>
                <a:ea typeface="나눔명조" panose="02020603020101020101" pitchFamily="18" charset="-127"/>
              </a:rPr>
              <a:t>시간조건을 검색하고 논리적</a:t>
            </a:r>
            <a:r>
              <a:rPr lang="en-US" altLang="ko-KR" sz="1200" dirty="0">
                <a:latin typeface="나눔명조" panose="02020603020101020101" pitchFamily="18" charset="-127"/>
                <a:ea typeface="나눔명조" panose="02020603020101020101" pitchFamily="18" charset="-127"/>
              </a:rPr>
              <a:t>, </a:t>
            </a:r>
            <a:r>
              <a:rPr lang="ko-KR" altLang="en-US" sz="1200">
                <a:latin typeface="나눔명조" panose="02020603020101020101" pitchFamily="18" charset="-127"/>
                <a:ea typeface="나눔명조" panose="02020603020101020101" pitchFamily="18" charset="-127"/>
              </a:rPr>
              <a:t>반복적</a:t>
            </a:r>
            <a:r>
              <a:rPr lang="en-US" altLang="ko-KR" sz="1200" dirty="0">
                <a:latin typeface="나눔명조" panose="02020603020101020101" pitchFamily="18" charset="-127"/>
                <a:ea typeface="나눔명조" panose="02020603020101020101" pitchFamily="18" charset="-127"/>
              </a:rPr>
              <a:t>,</a:t>
            </a:r>
            <a:r>
              <a:rPr lang="ko-KR" altLang="en-US" sz="1200">
                <a:latin typeface="나눔명조" panose="02020603020101020101" pitchFamily="18" charset="-127"/>
                <a:ea typeface="나눔명조" panose="02020603020101020101" pitchFamily="18" charset="-127"/>
              </a:rPr>
              <a:t>문자열</a:t>
            </a:r>
            <a:r>
              <a:rPr lang="en-US" altLang="ko-KR" sz="1200" dirty="0">
                <a:latin typeface="나눔명조" panose="02020603020101020101" pitchFamily="18" charset="-127"/>
                <a:ea typeface="나눔명조" panose="02020603020101020101" pitchFamily="18" charset="-127"/>
              </a:rPr>
              <a:t>, </a:t>
            </a:r>
            <a:r>
              <a:rPr lang="ko-KR" altLang="en-US" sz="1200">
                <a:latin typeface="나눔명조" panose="02020603020101020101" pitchFamily="18" charset="-127"/>
                <a:ea typeface="나눔명조" panose="02020603020101020101" pitchFamily="18" charset="-127"/>
              </a:rPr>
              <a:t>와일드카드</a:t>
            </a:r>
            <a:r>
              <a:rPr lang="en-US" altLang="ko-KR" sz="1200" dirty="0">
                <a:latin typeface="나눔명조" panose="02020603020101020101" pitchFamily="18" charset="-127"/>
                <a:ea typeface="나눔명조" panose="02020603020101020101" pitchFamily="18" charset="-127"/>
              </a:rPr>
              <a:t>, </a:t>
            </a:r>
            <a:r>
              <a:rPr lang="ko-KR" altLang="en-US" sz="1200">
                <a:latin typeface="나눔명조" panose="02020603020101020101" pitchFamily="18" charset="-127"/>
                <a:ea typeface="나눔명조" panose="02020603020101020101" pitchFamily="18" charset="-127"/>
              </a:rPr>
              <a:t>검색 필터 등의 검색이 가능 </a:t>
            </a:r>
            <a:r>
              <a:rPr lang="ko-KR" altLang="en-US" sz="1200" smtClean="0">
                <a:latin typeface="나눔명조" panose="02020603020101020101" pitchFamily="18" charset="-127"/>
                <a:ea typeface="나눔명조" panose="02020603020101020101" pitchFamily="18" charset="-127"/>
              </a:rPr>
              <a:t>하며</a:t>
            </a:r>
            <a:r>
              <a:rPr lang="en-US" altLang="ko-KR" sz="1200" dirty="0" smtClean="0">
                <a:latin typeface="나눔명조" panose="02020603020101020101" pitchFamily="18" charset="-127"/>
                <a:ea typeface="나눔명조" panose="02020603020101020101" pitchFamily="18" charset="-127"/>
              </a:rPr>
              <a:t>,</a:t>
            </a:r>
            <a:r>
              <a:rPr lang="ko-KR" altLang="en-US" sz="1200" smtClean="0">
                <a:latin typeface="나눔명조" panose="02020603020101020101" pitchFamily="18" charset="-127"/>
                <a:ea typeface="나눔명조" panose="02020603020101020101" pitchFamily="18" charset="-127"/>
              </a:rPr>
              <a:t> 실시간으로 </a:t>
            </a:r>
            <a:r>
              <a:rPr lang="ko-KR" altLang="en-US" sz="1200" dirty="0">
                <a:latin typeface="나눔명조" panose="02020603020101020101" pitchFamily="18" charset="-127"/>
                <a:ea typeface="나눔명조" panose="02020603020101020101" pitchFamily="18" charset="-127"/>
              </a:rPr>
              <a:t>수집되는 </a:t>
            </a:r>
            <a:r>
              <a:rPr lang="ko-KR" altLang="en-US" sz="1200" dirty="0" err="1">
                <a:latin typeface="나눔명조" panose="02020603020101020101" pitchFamily="18" charset="-127"/>
                <a:ea typeface="나눔명조" panose="02020603020101020101" pitchFamily="18" charset="-127"/>
              </a:rPr>
              <a:t>스트리밍에</a:t>
            </a:r>
            <a:r>
              <a:rPr lang="ko-KR" altLang="en-US" sz="1200" dirty="0">
                <a:latin typeface="나눔명조" panose="02020603020101020101" pitchFamily="18" charset="-127"/>
                <a:ea typeface="나눔명조" panose="02020603020101020101" pitchFamily="18" charset="-127"/>
              </a:rPr>
              <a:t> 대한 검색을 제공함으로써 통합적인 데이터 </a:t>
            </a:r>
            <a:r>
              <a:rPr lang="ko-KR" altLang="en-US" sz="1200">
                <a:latin typeface="나눔명조" panose="02020603020101020101" pitchFamily="18" charset="-127"/>
                <a:ea typeface="나눔명조" panose="02020603020101020101" pitchFamily="18" charset="-127"/>
              </a:rPr>
              <a:t>검색이 </a:t>
            </a:r>
            <a:r>
              <a:rPr lang="ko-KR" altLang="en-US" sz="1200" smtClean="0">
                <a:latin typeface="나눔명조" panose="02020603020101020101" pitchFamily="18" charset="-127"/>
                <a:ea typeface="나눔명조" panose="02020603020101020101" pitchFamily="18" charset="-127"/>
              </a:rPr>
              <a:t>가능</a:t>
            </a:r>
            <a:r>
              <a:rPr lang="en-US" altLang="ko-KR" sz="1200" dirty="0" smtClean="0">
                <a:latin typeface="나눔명조" panose="02020603020101020101" pitchFamily="18" charset="-127"/>
                <a:ea typeface="나눔명조" panose="02020603020101020101" pitchFamily="18" charset="-127"/>
              </a:rPr>
              <a:t>.</a:t>
            </a:r>
            <a:endParaRPr lang="en-US" altLang="ko-KR" sz="1200" dirty="0">
              <a:latin typeface="나눔명조" panose="02020603020101020101" pitchFamily="18" charset="-127"/>
              <a:ea typeface="나눔명조" panose="02020603020101020101" pitchFamily="18" charset="-127"/>
            </a:endParaRPr>
          </a:p>
          <a:p>
            <a:pPr marL="0" indent="0">
              <a:buNone/>
            </a:pPr>
            <a:r>
              <a:rPr lang="en-US" altLang="ko-KR" sz="1200" dirty="0" smtClean="0">
                <a:latin typeface="나눔명조" panose="02020603020101020101" pitchFamily="18" charset="-127"/>
                <a:ea typeface="나눔명조" panose="02020603020101020101" pitchFamily="18" charset="-127"/>
              </a:rPr>
              <a:t>- </a:t>
            </a:r>
            <a:r>
              <a:rPr lang="ko-KR" altLang="en-US" sz="1200" smtClean="0">
                <a:latin typeface="나눔명조" panose="02020603020101020101" pitchFamily="18" charset="-127"/>
                <a:ea typeface="나눔명조" panose="02020603020101020101" pitchFamily="18" charset="-127"/>
              </a:rPr>
              <a:t>실시간 </a:t>
            </a:r>
            <a:r>
              <a:rPr lang="ko-KR" altLang="en-US" sz="1200" dirty="0">
                <a:latin typeface="나눔명조" panose="02020603020101020101" pitchFamily="18" charset="-127"/>
                <a:ea typeface="나눔명조" panose="02020603020101020101" pitchFamily="18" charset="-127"/>
              </a:rPr>
              <a:t>장애</a:t>
            </a:r>
            <a:r>
              <a:rPr lang="en-US" altLang="ko-KR" sz="1200" dirty="0">
                <a:latin typeface="나눔명조" panose="02020603020101020101" pitchFamily="18" charset="-127"/>
                <a:ea typeface="나눔명조" panose="02020603020101020101" pitchFamily="18" charset="-127"/>
              </a:rPr>
              <a:t>/Event </a:t>
            </a:r>
            <a:r>
              <a:rPr lang="ko-KR" altLang="en-US" sz="1200">
                <a:latin typeface="나눔명조" panose="02020603020101020101" pitchFamily="18" charset="-127"/>
                <a:ea typeface="나눔명조" panose="02020603020101020101" pitchFamily="18" charset="-127"/>
              </a:rPr>
              <a:t>현황 탐지 및 분석</a:t>
            </a:r>
          </a:p>
          <a:p>
            <a:pPr marL="0" indent="0">
              <a:buNone/>
            </a:pPr>
            <a:r>
              <a:rPr lang="en-US" altLang="ko-KR" sz="1200" dirty="0">
                <a:latin typeface="나눔명조" panose="02020603020101020101" pitchFamily="18" charset="-127"/>
                <a:ea typeface="나눔명조" panose="02020603020101020101" pitchFamily="18" charset="-127"/>
              </a:rPr>
              <a:t>Splunk</a:t>
            </a:r>
            <a:r>
              <a:rPr lang="ko-KR" altLang="en-US" sz="1200">
                <a:latin typeface="나눔명조" panose="02020603020101020101" pitchFamily="18" charset="-127"/>
                <a:ea typeface="나눔명조" panose="02020603020101020101" pitchFamily="18" charset="-127"/>
              </a:rPr>
              <a:t>의 실시간 데이터 처리 기능과 강력한 검색기능을 조합하여</a:t>
            </a:r>
            <a:r>
              <a:rPr lang="en-US" altLang="ko-KR" sz="1200" dirty="0">
                <a:latin typeface="나눔명조" panose="02020603020101020101" pitchFamily="18" charset="-127"/>
                <a:ea typeface="나눔명조" panose="02020603020101020101" pitchFamily="18" charset="-127"/>
              </a:rPr>
              <a:t>, </a:t>
            </a:r>
            <a:r>
              <a:rPr lang="ko-KR" altLang="en-US" sz="1200" smtClean="0">
                <a:latin typeface="나눔명조" panose="02020603020101020101" pitchFamily="18" charset="-127"/>
                <a:ea typeface="나눔명조" panose="02020603020101020101" pitchFamily="18" charset="-127"/>
              </a:rPr>
              <a:t>서버 종류</a:t>
            </a:r>
            <a:r>
              <a:rPr lang="en-US" altLang="ko-KR" sz="1200" dirty="0" smtClean="0">
                <a:latin typeface="나눔명조" panose="02020603020101020101" pitchFamily="18" charset="-127"/>
                <a:ea typeface="나눔명조" panose="02020603020101020101" pitchFamily="18" charset="-127"/>
              </a:rPr>
              <a:t>/</a:t>
            </a:r>
            <a:r>
              <a:rPr lang="ko-KR" altLang="en-US" sz="1200" smtClean="0">
                <a:latin typeface="나눔명조" panose="02020603020101020101" pitchFamily="18" charset="-127"/>
                <a:ea typeface="나눔명조" panose="02020603020101020101" pitchFamily="18" charset="-127"/>
              </a:rPr>
              <a:t>고객사</a:t>
            </a:r>
            <a:r>
              <a:rPr lang="en-US" altLang="ko-KR" sz="1200" dirty="0" smtClean="0">
                <a:latin typeface="나눔명조" panose="02020603020101020101" pitchFamily="18" charset="-127"/>
                <a:ea typeface="나눔명조" panose="02020603020101020101" pitchFamily="18" charset="-127"/>
              </a:rPr>
              <a:t>/</a:t>
            </a:r>
            <a:r>
              <a:rPr lang="ko-KR" altLang="en-US" sz="1200" smtClean="0">
                <a:latin typeface="나눔명조" panose="02020603020101020101" pitchFamily="18" charset="-127"/>
                <a:ea typeface="나눔명조" panose="02020603020101020101" pitchFamily="18" charset="-127"/>
              </a:rPr>
              <a:t>이벤트의 등급</a:t>
            </a:r>
            <a:r>
              <a:rPr lang="en-US" altLang="ko-KR" sz="1200" dirty="0" smtClean="0">
                <a:latin typeface="나눔명조" panose="02020603020101020101" pitchFamily="18" charset="-127"/>
                <a:ea typeface="나눔명조" panose="02020603020101020101" pitchFamily="18" charset="-127"/>
              </a:rPr>
              <a:t>/</a:t>
            </a:r>
            <a:r>
              <a:rPr lang="ko-KR" altLang="en-US" sz="1200" smtClean="0">
                <a:latin typeface="나눔명조" panose="02020603020101020101" pitchFamily="18" charset="-127"/>
                <a:ea typeface="나눔명조" panose="02020603020101020101" pitchFamily="18" charset="-127"/>
              </a:rPr>
              <a:t>서비스 종류 別 </a:t>
            </a:r>
            <a:r>
              <a:rPr lang="ko-KR" altLang="en-US" sz="1200">
                <a:latin typeface="나눔명조" panose="02020603020101020101" pitchFamily="18" charset="-127"/>
                <a:ea typeface="나눔명조" panose="02020603020101020101" pitchFamily="18" charset="-127"/>
              </a:rPr>
              <a:t>다양한 차트와 알람</a:t>
            </a:r>
            <a:r>
              <a:rPr lang="en-US" altLang="ko-KR" sz="1200" dirty="0">
                <a:latin typeface="나눔명조" panose="02020603020101020101" pitchFamily="18" charset="-127"/>
                <a:ea typeface="나눔명조" panose="02020603020101020101" pitchFamily="18" charset="-127"/>
              </a:rPr>
              <a:t>, </a:t>
            </a:r>
            <a:r>
              <a:rPr lang="ko-KR" altLang="en-US" sz="1200">
                <a:latin typeface="나눔명조" panose="02020603020101020101" pitchFamily="18" charset="-127"/>
                <a:ea typeface="나눔명조" panose="02020603020101020101" pitchFamily="18" charset="-127"/>
              </a:rPr>
              <a:t>그리고 대시보드를 </a:t>
            </a:r>
            <a:r>
              <a:rPr lang="ko-KR" altLang="en-US" sz="1200" smtClean="0">
                <a:latin typeface="나눔명조" panose="02020603020101020101" pitchFamily="18" charset="-127"/>
                <a:ea typeface="나눔명조" panose="02020603020101020101" pitchFamily="18" charset="-127"/>
              </a:rPr>
              <a:t>생성이 가능</a:t>
            </a:r>
            <a:r>
              <a:rPr lang="en-US" altLang="ko-KR" sz="1200" dirty="0" smtClean="0">
                <a:latin typeface="나눔명조" panose="02020603020101020101" pitchFamily="18" charset="-127"/>
                <a:ea typeface="나눔명조" panose="02020603020101020101" pitchFamily="18" charset="-127"/>
              </a:rPr>
              <a:t>. </a:t>
            </a:r>
            <a:endParaRPr lang="en-US" altLang="ko-KR" sz="1200" dirty="0">
              <a:latin typeface="나눔명조" panose="02020603020101020101" pitchFamily="18" charset="-127"/>
              <a:ea typeface="나눔명조" panose="02020603020101020101" pitchFamily="18" charset="-127"/>
            </a:endParaRPr>
          </a:p>
          <a:p>
            <a:pPr marL="0" indent="0">
              <a:buNone/>
            </a:pPr>
            <a:r>
              <a:rPr lang="en-US" altLang="ko-KR" sz="1200" dirty="0" smtClean="0">
                <a:latin typeface="나눔명조" panose="02020603020101020101" pitchFamily="18" charset="-127"/>
                <a:ea typeface="나눔명조" panose="02020603020101020101" pitchFamily="18" charset="-127"/>
              </a:rPr>
              <a:t>- </a:t>
            </a:r>
            <a:r>
              <a:rPr lang="ko-KR" altLang="en-US" sz="1200" smtClean="0">
                <a:latin typeface="나눔명조" panose="02020603020101020101" pitchFamily="18" charset="-127"/>
                <a:ea typeface="나눔명조" panose="02020603020101020101" pitchFamily="18" charset="-127"/>
              </a:rPr>
              <a:t>다양한 </a:t>
            </a:r>
            <a:r>
              <a:rPr lang="ko-KR" altLang="en-US" sz="1200" dirty="0">
                <a:latin typeface="나눔명조" panose="02020603020101020101" pitchFamily="18" charset="-127"/>
                <a:ea typeface="나눔명조" panose="02020603020101020101" pitchFamily="18" charset="-127"/>
              </a:rPr>
              <a:t>함수 제공</a:t>
            </a:r>
          </a:p>
          <a:p>
            <a:pPr marL="0" indent="0">
              <a:buNone/>
            </a:pPr>
            <a:r>
              <a:rPr lang="ko-KR" altLang="en-US" sz="1200" dirty="0" smtClean="0">
                <a:latin typeface="나눔명조" panose="02020603020101020101" pitchFamily="18" charset="-127"/>
                <a:ea typeface="나눔명조" panose="02020603020101020101" pitchFamily="18" charset="-127"/>
              </a:rPr>
              <a:t>다양한 </a:t>
            </a:r>
            <a:r>
              <a:rPr lang="ko-KR" altLang="en-US" sz="1200" dirty="0">
                <a:latin typeface="나눔명조" panose="02020603020101020101" pitchFamily="18" charset="-127"/>
                <a:ea typeface="나눔명조" panose="02020603020101020101" pitchFamily="18" charset="-127"/>
              </a:rPr>
              <a:t>함수 및 검색 </a:t>
            </a:r>
            <a:r>
              <a:rPr lang="ko-KR" altLang="en-US" sz="1200" dirty="0" smtClean="0">
                <a:latin typeface="나눔명조" panose="02020603020101020101" pitchFamily="18" charset="-127"/>
                <a:ea typeface="나눔명조" panose="02020603020101020101" pitchFamily="18" charset="-127"/>
              </a:rPr>
              <a:t>명령어 활용이 가능 </a:t>
            </a:r>
            <a:r>
              <a:rPr lang="en-US" altLang="ko-KR" sz="1200" dirty="0" smtClean="0">
                <a:latin typeface="나눔명조" panose="02020603020101020101" pitchFamily="18" charset="-127"/>
                <a:ea typeface="나눔명조" panose="02020603020101020101" pitchFamily="18" charset="-127"/>
              </a:rPr>
              <a:t>(</a:t>
            </a:r>
            <a:r>
              <a:rPr lang="ko-KR" altLang="en-US" sz="1200" smtClean="0">
                <a:latin typeface="나눔명조" panose="02020603020101020101" pitchFamily="18" charset="-127"/>
                <a:ea typeface="나눔명조" panose="02020603020101020101" pitchFamily="18" charset="-127"/>
              </a:rPr>
              <a:t>참조</a:t>
            </a:r>
            <a:r>
              <a:rPr lang="en-US" altLang="ko-KR" sz="1200" dirty="0" smtClean="0">
                <a:latin typeface="나눔명조" panose="02020603020101020101" pitchFamily="18" charset="-127"/>
                <a:ea typeface="나눔명조" panose="02020603020101020101" pitchFamily="18" charset="-127"/>
              </a:rPr>
              <a:t>: http</a:t>
            </a:r>
            <a:r>
              <a:rPr lang="en-US" altLang="ko-KR" sz="1200" dirty="0">
                <a:latin typeface="나눔명조" panose="02020603020101020101" pitchFamily="18" charset="-127"/>
                <a:ea typeface="나눔명조" panose="02020603020101020101" pitchFamily="18" charset="-127"/>
              </a:rPr>
              <a:t>://</a:t>
            </a:r>
            <a:r>
              <a:rPr lang="en-US" altLang="ko-KR" sz="1200" dirty="0" smtClean="0">
                <a:latin typeface="나눔명조" panose="02020603020101020101" pitchFamily="18" charset="-127"/>
                <a:ea typeface="나눔명조" panose="02020603020101020101" pitchFamily="18" charset="-127"/>
              </a:rPr>
              <a:t>docs.splunk.com/Documentation/Splunk/latest/SearchReference/ListOfSearchCommands)</a:t>
            </a:r>
            <a:endParaRPr lang="en-US" altLang="ko-KR" sz="1200" dirty="0">
              <a:latin typeface="나눔명조" panose="02020603020101020101" pitchFamily="18" charset="-127"/>
              <a:ea typeface="나눔명조" panose="02020603020101020101" pitchFamily="18" charset="-127"/>
            </a:endParaRPr>
          </a:p>
          <a:p>
            <a:pPr marL="0" indent="0">
              <a:buNone/>
            </a:pPr>
            <a:r>
              <a:rPr lang="ko-KR" altLang="en-US" sz="1200" dirty="0" smtClean="0">
                <a:latin typeface="나눔명조" panose="02020603020101020101" pitchFamily="18" charset="-127"/>
                <a:ea typeface="나눔명조" panose="02020603020101020101" pitchFamily="18" charset="-127"/>
              </a:rPr>
              <a:t>이를 통한 데이터 </a:t>
            </a:r>
            <a:r>
              <a:rPr lang="ko-KR" altLang="en-US" sz="1200" dirty="0">
                <a:latin typeface="나눔명조" panose="02020603020101020101" pitchFamily="18" charset="-127"/>
                <a:ea typeface="나눔명조" panose="02020603020101020101" pitchFamily="18" charset="-127"/>
              </a:rPr>
              <a:t>분석</a:t>
            </a:r>
            <a:r>
              <a:rPr lang="en-US" altLang="ko-KR" sz="1200" dirty="0">
                <a:latin typeface="나눔명조" panose="02020603020101020101" pitchFamily="18" charset="-127"/>
                <a:ea typeface="나눔명조" panose="02020603020101020101" pitchFamily="18" charset="-127"/>
              </a:rPr>
              <a:t>/</a:t>
            </a:r>
            <a:r>
              <a:rPr lang="ko-KR" altLang="en-US" sz="1200" smtClean="0">
                <a:latin typeface="나눔명조" panose="02020603020101020101" pitchFamily="18" charset="-127"/>
                <a:ea typeface="나눔명조" panose="02020603020101020101" pitchFamily="18" charset="-127"/>
              </a:rPr>
              <a:t>요약 및 </a:t>
            </a:r>
            <a:r>
              <a:rPr lang="ko-KR" altLang="en-US" sz="1200">
                <a:latin typeface="나눔명조" panose="02020603020101020101" pitchFamily="18" charset="-127"/>
                <a:ea typeface="나눔명조" panose="02020603020101020101" pitchFamily="18" charset="-127"/>
              </a:rPr>
              <a:t>통계 </a:t>
            </a:r>
            <a:r>
              <a:rPr lang="ko-KR" altLang="en-US" sz="1200" smtClean="0">
                <a:latin typeface="나눔명조" panose="02020603020101020101" pitchFamily="18" charset="-127"/>
                <a:ea typeface="나눔명조" panose="02020603020101020101" pitchFamily="18" charset="-127"/>
              </a:rPr>
              <a:t>지표 산출이 가능</a:t>
            </a:r>
            <a:endParaRPr lang="en-US" sz="1200" dirty="0">
              <a:latin typeface="나눔명조" panose="02020603020101020101" pitchFamily="18" charset="-127"/>
              <a:ea typeface="나눔명조" panose="02020603020101020101" pitchFamily="18" charset="-127"/>
            </a:endParaRPr>
          </a:p>
        </p:txBody>
      </p:sp>
      <p:grpSp>
        <p:nvGrpSpPr>
          <p:cNvPr id="2" name="그룹 1"/>
          <p:cNvGrpSpPr/>
          <p:nvPr/>
        </p:nvGrpSpPr>
        <p:grpSpPr>
          <a:xfrm>
            <a:off x="5717757" y="1479649"/>
            <a:ext cx="3787910" cy="1857710"/>
            <a:chOff x="5710932" y="1251567"/>
            <a:chExt cx="3881945" cy="1857710"/>
          </a:xfrm>
        </p:grpSpPr>
        <p:grpSp>
          <p:nvGrpSpPr>
            <p:cNvPr id="12" name="Group 12"/>
            <p:cNvGrpSpPr/>
            <p:nvPr/>
          </p:nvGrpSpPr>
          <p:grpSpPr>
            <a:xfrm>
              <a:off x="6359100" y="2071060"/>
              <a:ext cx="552970" cy="388161"/>
              <a:chOff x="1758133" y="4625707"/>
              <a:chExt cx="1281378" cy="473296"/>
            </a:xfrm>
          </p:grpSpPr>
          <p:pic>
            <p:nvPicPr>
              <p:cNvPr id="92" name="Picture 8" descr="splunk_server_1u.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gray">
              <a:xfrm>
                <a:off x="1758133" y="4625707"/>
                <a:ext cx="1245515" cy="341546"/>
              </a:xfrm>
              <a:prstGeom prst="rect">
                <a:avLst/>
              </a:prstGeom>
            </p:spPr>
          </p:pic>
          <p:pic>
            <p:nvPicPr>
              <p:cNvPr id="93" name="Picture 9" descr="splunk_index.png"/>
              <p:cNvPicPr>
                <a:picLocks noChangeAspect="1"/>
              </p:cNvPicPr>
              <p:nvPr/>
            </p:nvPicPr>
            <p:blipFill>
              <a:blip r:embed="rId3" cstate="email">
                <a:duotone>
                  <a:prstClr val="black"/>
                  <a:srgbClr val="00A9E1">
                    <a:tint val="45000"/>
                    <a:satMod val="400000"/>
                  </a:srgbClr>
                </a:duotone>
                <a:extLst>
                  <a:ext uri="{28A0092B-C50C-407E-A947-70E740481C1C}">
                    <a14:useLocalDpi xmlns:a14="http://schemas.microsoft.com/office/drawing/2010/main"/>
                  </a:ext>
                </a:extLst>
              </a:blip>
              <a:stretch>
                <a:fillRect/>
              </a:stretch>
            </p:blipFill>
            <p:spPr bwMode="gray">
              <a:xfrm flipH="1">
                <a:off x="2748440" y="4801134"/>
                <a:ext cx="291071" cy="297869"/>
              </a:xfrm>
              <a:prstGeom prst="rect">
                <a:avLst/>
              </a:prstGeom>
            </p:spPr>
          </p:pic>
        </p:grpSp>
        <p:grpSp>
          <p:nvGrpSpPr>
            <p:cNvPr id="13" name="Group 13"/>
            <p:cNvGrpSpPr/>
            <p:nvPr/>
          </p:nvGrpSpPr>
          <p:grpSpPr>
            <a:xfrm>
              <a:off x="7214572" y="2072863"/>
              <a:ext cx="552970" cy="388161"/>
              <a:chOff x="1758133" y="4625707"/>
              <a:chExt cx="1281378" cy="473296"/>
            </a:xfrm>
          </p:grpSpPr>
          <p:pic>
            <p:nvPicPr>
              <p:cNvPr id="90" name="Picture 14" descr="splunk_server_1u.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gray">
              <a:xfrm>
                <a:off x="1758133" y="4625707"/>
                <a:ext cx="1245515" cy="341546"/>
              </a:xfrm>
              <a:prstGeom prst="rect">
                <a:avLst/>
              </a:prstGeom>
            </p:spPr>
          </p:pic>
          <p:pic>
            <p:nvPicPr>
              <p:cNvPr id="91" name="Picture 15" descr="splunk_index.png"/>
              <p:cNvPicPr>
                <a:picLocks noChangeAspect="1"/>
              </p:cNvPicPr>
              <p:nvPr/>
            </p:nvPicPr>
            <p:blipFill>
              <a:blip r:embed="rId3" cstate="email">
                <a:duotone>
                  <a:prstClr val="black"/>
                  <a:srgbClr val="00A9E1">
                    <a:tint val="45000"/>
                    <a:satMod val="400000"/>
                  </a:srgbClr>
                </a:duotone>
                <a:extLst>
                  <a:ext uri="{28A0092B-C50C-407E-A947-70E740481C1C}">
                    <a14:useLocalDpi xmlns:a14="http://schemas.microsoft.com/office/drawing/2010/main"/>
                  </a:ext>
                </a:extLst>
              </a:blip>
              <a:stretch>
                <a:fillRect/>
              </a:stretch>
            </p:blipFill>
            <p:spPr bwMode="gray">
              <a:xfrm flipH="1">
                <a:off x="2748440" y="4801134"/>
                <a:ext cx="291071" cy="297869"/>
              </a:xfrm>
              <a:prstGeom prst="rect">
                <a:avLst/>
              </a:prstGeom>
            </p:spPr>
          </p:pic>
        </p:grpSp>
        <p:grpSp>
          <p:nvGrpSpPr>
            <p:cNvPr id="14" name="Group 16"/>
            <p:cNvGrpSpPr/>
            <p:nvPr/>
          </p:nvGrpSpPr>
          <p:grpSpPr>
            <a:xfrm>
              <a:off x="8046470" y="2074667"/>
              <a:ext cx="552970" cy="388161"/>
              <a:chOff x="1758133" y="4625707"/>
              <a:chExt cx="1281378" cy="473296"/>
            </a:xfrm>
          </p:grpSpPr>
          <p:pic>
            <p:nvPicPr>
              <p:cNvPr id="88" name="Picture 17" descr="splunk_server_1u.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gray">
              <a:xfrm>
                <a:off x="1758133" y="4625707"/>
                <a:ext cx="1245515" cy="341546"/>
              </a:xfrm>
              <a:prstGeom prst="rect">
                <a:avLst/>
              </a:prstGeom>
            </p:spPr>
          </p:pic>
          <p:pic>
            <p:nvPicPr>
              <p:cNvPr id="89" name="Picture 18" descr="splunk_index.png"/>
              <p:cNvPicPr>
                <a:picLocks noChangeAspect="1"/>
              </p:cNvPicPr>
              <p:nvPr/>
            </p:nvPicPr>
            <p:blipFill>
              <a:blip r:embed="rId3" cstate="email">
                <a:duotone>
                  <a:prstClr val="black"/>
                  <a:srgbClr val="00A9E1">
                    <a:tint val="45000"/>
                    <a:satMod val="400000"/>
                  </a:srgbClr>
                </a:duotone>
                <a:extLst>
                  <a:ext uri="{28A0092B-C50C-407E-A947-70E740481C1C}">
                    <a14:useLocalDpi xmlns:a14="http://schemas.microsoft.com/office/drawing/2010/main"/>
                  </a:ext>
                </a:extLst>
              </a:blip>
              <a:stretch>
                <a:fillRect/>
              </a:stretch>
            </p:blipFill>
            <p:spPr bwMode="gray">
              <a:xfrm flipH="1">
                <a:off x="2748440" y="4801134"/>
                <a:ext cx="291071" cy="297869"/>
              </a:xfrm>
              <a:prstGeom prst="rect">
                <a:avLst/>
              </a:prstGeom>
            </p:spPr>
          </p:pic>
        </p:grpSp>
        <p:grpSp>
          <p:nvGrpSpPr>
            <p:cNvPr id="15" name="Group 19"/>
            <p:cNvGrpSpPr/>
            <p:nvPr/>
          </p:nvGrpSpPr>
          <p:grpSpPr>
            <a:xfrm>
              <a:off x="8860689" y="2076472"/>
              <a:ext cx="552970" cy="388161"/>
              <a:chOff x="1758133" y="4625707"/>
              <a:chExt cx="1281378" cy="473296"/>
            </a:xfrm>
          </p:grpSpPr>
          <p:pic>
            <p:nvPicPr>
              <p:cNvPr id="86" name="Picture 20" descr="splunk_server_1u.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gray">
              <a:xfrm>
                <a:off x="1758133" y="4625707"/>
                <a:ext cx="1245515" cy="341546"/>
              </a:xfrm>
              <a:prstGeom prst="rect">
                <a:avLst/>
              </a:prstGeom>
            </p:spPr>
          </p:pic>
          <p:pic>
            <p:nvPicPr>
              <p:cNvPr id="87" name="Picture 21" descr="splunk_index.png"/>
              <p:cNvPicPr>
                <a:picLocks noChangeAspect="1"/>
              </p:cNvPicPr>
              <p:nvPr/>
            </p:nvPicPr>
            <p:blipFill>
              <a:blip r:embed="rId3" cstate="email">
                <a:duotone>
                  <a:prstClr val="black"/>
                  <a:srgbClr val="00A9E1">
                    <a:tint val="45000"/>
                    <a:satMod val="400000"/>
                  </a:srgbClr>
                </a:duotone>
                <a:extLst>
                  <a:ext uri="{28A0092B-C50C-407E-A947-70E740481C1C}">
                    <a14:useLocalDpi xmlns:a14="http://schemas.microsoft.com/office/drawing/2010/main"/>
                  </a:ext>
                </a:extLst>
              </a:blip>
              <a:stretch>
                <a:fillRect/>
              </a:stretch>
            </p:blipFill>
            <p:spPr bwMode="gray">
              <a:xfrm flipH="1">
                <a:off x="2748440" y="4801134"/>
                <a:ext cx="291071" cy="297869"/>
              </a:xfrm>
              <a:prstGeom prst="rect">
                <a:avLst/>
              </a:prstGeom>
            </p:spPr>
          </p:pic>
        </p:grpSp>
        <p:sp>
          <p:nvSpPr>
            <p:cNvPr id="17" name="TextBox 16"/>
            <p:cNvSpPr txBox="1"/>
            <p:nvPr/>
          </p:nvSpPr>
          <p:spPr>
            <a:xfrm>
              <a:off x="5710932" y="2128513"/>
              <a:ext cx="606256" cy="230832"/>
            </a:xfrm>
            <a:prstGeom prst="rect">
              <a:avLst/>
            </a:prstGeom>
            <a:noFill/>
          </p:spPr>
          <p:txBody>
            <a:bodyPr wrap="none" rtlCol="0">
              <a:spAutoFit/>
            </a:bodyPr>
            <a:lstStyle/>
            <a:p>
              <a:r>
                <a:rPr lang="en-US" sz="900" b="1" dirty="0" smtClean="0">
                  <a:latin typeface="나눔명조" panose="02020603020101020101" pitchFamily="18" charset="-127"/>
                  <a:ea typeface="나눔명조" panose="02020603020101020101" pitchFamily="18" charset="-127"/>
                </a:rPr>
                <a:t>Indexers</a:t>
              </a:r>
              <a:endParaRPr lang="en-US" sz="900" b="1" dirty="0">
                <a:latin typeface="나눔명조" panose="02020603020101020101" pitchFamily="18" charset="-127"/>
                <a:ea typeface="나눔명조" panose="02020603020101020101" pitchFamily="18" charset="-127"/>
              </a:endParaRPr>
            </a:p>
          </p:txBody>
        </p:sp>
        <p:pic>
          <p:nvPicPr>
            <p:cNvPr id="18" name="Picture 25" descr="splunk_server_1u.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gray">
            <a:xfrm>
              <a:off x="6831507" y="1288977"/>
              <a:ext cx="537493" cy="280110"/>
            </a:xfrm>
            <a:prstGeom prst="rect">
              <a:avLst/>
            </a:prstGeom>
          </p:spPr>
        </p:pic>
        <p:sp>
          <p:nvSpPr>
            <p:cNvPr id="19" name="TextBox 18"/>
            <p:cNvSpPr txBox="1"/>
            <p:nvPr/>
          </p:nvSpPr>
          <p:spPr>
            <a:xfrm>
              <a:off x="6278110" y="2853420"/>
              <a:ext cx="756938" cy="230832"/>
            </a:xfrm>
            <a:prstGeom prst="rect">
              <a:avLst/>
            </a:prstGeom>
            <a:noFill/>
          </p:spPr>
          <p:txBody>
            <a:bodyPr wrap="none" rtlCol="0">
              <a:spAutoFit/>
            </a:bodyPr>
            <a:lstStyle/>
            <a:p>
              <a:pPr algn="ctr"/>
              <a:r>
                <a:rPr lang="en-US" sz="900" b="1" dirty="0" smtClean="0">
                  <a:latin typeface="나눔명조" panose="02020603020101020101" pitchFamily="18" charset="-127"/>
                  <a:ea typeface="나눔명조" panose="02020603020101020101" pitchFamily="18" charset="-127"/>
                </a:rPr>
                <a:t>Forwarders</a:t>
              </a:r>
              <a:endParaRPr lang="en-US" sz="900" b="1" dirty="0">
                <a:latin typeface="나눔명조" panose="02020603020101020101" pitchFamily="18" charset="-127"/>
                <a:ea typeface="나눔명조" panose="02020603020101020101" pitchFamily="18" charset="-127"/>
              </a:endParaRPr>
            </a:p>
          </p:txBody>
        </p:sp>
        <p:sp>
          <p:nvSpPr>
            <p:cNvPr id="35" name="TextBox 34"/>
            <p:cNvSpPr txBox="1"/>
            <p:nvPr/>
          </p:nvSpPr>
          <p:spPr>
            <a:xfrm>
              <a:off x="6327926" y="1251567"/>
              <a:ext cx="514885" cy="369332"/>
            </a:xfrm>
            <a:prstGeom prst="rect">
              <a:avLst/>
            </a:prstGeom>
            <a:noFill/>
          </p:spPr>
          <p:txBody>
            <a:bodyPr wrap="none" rtlCol="0">
              <a:spAutoFit/>
            </a:bodyPr>
            <a:lstStyle/>
            <a:p>
              <a:pPr algn="ctr"/>
              <a:r>
                <a:rPr lang="en-US" sz="900" b="1" dirty="0" smtClean="0">
                  <a:latin typeface="나눔명조" panose="02020603020101020101" pitchFamily="18" charset="-127"/>
                  <a:ea typeface="나눔명조" panose="02020603020101020101" pitchFamily="18" charset="-127"/>
                </a:rPr>
                <a:t>Search</a:t>
              </a:r>
            </a:p>
            <a:p>
              <a:pPr algn="ctr"/>
              <a:r>
                <a:rPr lang="en-US" sz="900" b="1" dirty="0" smtClean="0">
                  <a:latin typeface="나눔명조" panose="02020603020101020101" pitchFamily="18" charset="-127"/>
                  <a:ea typeface="나눔명조" panose="02020603020101020101" pitchFamily="18" charset="-127"/>
                </a:rPr>
                <a:t>Head</a:t>
              </a:r>
              <a:endParaRPr lang="en-US" sz="900" b="1" dirty="0">
                <a:latin typeface="나눔명조" panose="02020603020101020101" pitchFamily="18" charset="-127"/>
                <a:ea typeface="나눔명조" panose="02020603020101020101" pitchFamily="18" charset="-127"/>
              </a:endParaRPr>
            </a:p>
          </p:txBody>
        </p:sp>
        <p:pic>
          <p:nvPicPr>
            <p:cNvPr id="36" name="Picture 45" descr="splunk_server_1u.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gray">
            <a:xfrm>
              <a:off x="8111297" y="1287540"/>
              <a:ext cx="537493" cy="280110"/>
            </a:xfrm>
            <a:prstGeom prst="rect">
              <a:avLst/>
            </a:prstGeom>
          </p:spPr>
        </p:pic>
        <p:sp>
          <p:nvSpPr>
            <p:cNvPr id="37" name="TextBox 36"/>
            <p:cNvSpPr txBox="1"/>
            <p:nvPr/>
          </p:nvSpPr>
          <p:spPr>
            <a:xfrm>
              <a:off x="8618045" y="1294790"/>
              <a:ext cx="542136" cy="369332"/>
            </a:xfrm>
            <a:prstGeom prst="rect">
              <a:avLst/>
            </a:prstGeom>
            <a:noFill/>
          </p:spPr>
          <p:txBody>
            <a:bodyPr wrap="none" rtlCol="0">
              <a:spAutoFit/>
            </a:bodyPr>
            <a:lstStyle/>
            <a:p>
              <a:pPr algn="ctr"/>
              <a:r>
                <a:rPr lang="en-US" sz="900" b="1" dirty="0" smtClean="0">
                  <a:latin typeface="나눔명조" panose="02020603020101020101" pitchFamily="18" charset="-127"/>
                  <a:ea typeface="나눔명조" panose="02020603020101020101" pitchFamily="18" charset="-127"/>
                </a:rPr>
                <a:t>Cluster</a:t>
              </a:r>
            </a:p>
            <a:p>
              <a:pPr algn="ctr"/>
              <a:r>
                <a:rPr lang="en-US" sz="900" b="1" dirty="0" smtClean="0">
                  <a:latin typeface="나눔명조" panose="02020603020101020101" pitchFamily="18" charset="-127"/>
                  <a:ea typeface="나눔명조" panose="02020603020101020101" pitchFamily="18" charset="-127"/>
                </a:rPr>
                <a:t>Master</a:t>
              </a:r>
              <a:endParaRPr lang="en-US" sz="900" b="1" dirty="0">
                <a:latin typeface="나눔명조" panose="02020603020101020101" pitchFamily="18" charset="-127"/>
                <a:ea typeface="나눔명조" panose="02020603020101020101" pitchFamily="18" charset="-127"/>
              </a:endParaRPr>
            </a:p>
          </p:txBody>
        </p:sp>
        <p:cxnSp>
          <p:nvCxnSpPr>
            <p:cNvPr id="38" name="Straight Arrow Connector 48"/>
            <p:cNvCxnSpPr/>
            <p:nvPr/>
          </p:nvCxnSpPr>
          <p:spPr>
            <a:xfrm flipV="1">
              <a:off x="6435268" y="2491911"/>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50"/>
            <p:cNvCxnSpPr/>
            <p:nvPr/>
          </p:nvCxnSpPr>
          <p:spPr>
            <a:xfrm flipV="1">
              <a:off x="6684398" y="2491911"/>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77" name="Straight Connector 101"/>
            <p:cNvCxnSpPr>
              <a:stCxn id="18" idx="2"/>
              <a:endCxn id="92" idx="0"/>
            </p:cNvCxnSpPr>
            <p:nvPr/>
          </p:nvCxnSpPr>
          <p:spPr>
            <a:xfrm flipH="1">
              <a:off x="6627847" y="1569086"/>
              <a:ext cx="472406" cy="501973"/>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Straight Connector 102"/>
            <p:cNvCxnSpPr>
              <a:stCxn id="18" idx="2"/>
              <a:endCxn id="90" idx="0"/>
            </p:cNvCxnSpPr>
            <p:nvPr/>
          </p:nvCxnSpPr>
          <p:spPr>
            <a:xfrm>
              <a:off x="7100253" y="1569086"/>
              <a:ext cx="383065" cy="503777"/>
            </a:xfrm>
            <a:prstGeom prst="line">
              <a:avLst/>
            </a:prstGeom>
          </p:spPr>
          <p:style>
            <a:lnRef idx="2">
              <a:schemeClr val="accent1"/>
            </a:lnRef>
            <a:fillRef idx="0">
              <a:schemeClr val="accent1"/>
            </a:fillRef>
            <a:effectRef idx="1">
              <a:schemeClr val="accent1"/>
            </a:effectRef>
            <a:fontRef idx="minor">
              <a:schemeClr val="tx1"/>
            </a:fontRef>
          </p:style>
        </p:cxnSp>
        <p:cxnSp>
          <p:nvCxnSpPr>
            <p:cNvPr id="79" name="Straight Connector 105"/>
            <p:cNvCxnSpPr>
              <a:stCxn id="18" idx="2"/>
              <a:endCxn id="88" idx="0"/>
            </p:cNvCxnSpPr>
            <p:nvPr/>
          </p:nvCxnSpPr>
          <p:spPr>
            <a:xfrm>
              <a:off x="7100253" y="1569086"/>
              <a:ext cx="1214964" cy="505581"/>
            </a:xfrm>
            <a:prstGeom prst="line">
              <a:avLst/>
            </a:prstGeom>
          </p:spPr>
          <p:style>
            <a:lnRef idx="2">
              <a:schemeClr val="accent1"/>
            </a:lnRef>
            <a:fillRef idx="0">
              <a:schemeClr val="accent1"/>
            </a:fillRef>
            <a:effectRef idx="1">
              <a:schemeClr val="accent1"/>
            </a:effectRef>
            <a:fontRef idx="minor">
              <a:schemeClr val="tx1"/>
            </a:fontRef>
          </p:style>
        </p:cxnSp>
        <p:cxnSp>
          <p:nvCxnSpPr>
            <p:cNvPr id="80" name="Straight Connector 108"/>
            <p:cNvCxnSpPr>
              <a:stCxn id="18" idx="2"/>
              <a:endCxn id="86" idx="0"/>
            </p:cNvCxnSpPr>
            <p:nvPr/>
          </p:nvCxnSpPr>
          <p:spPr>
            <a:xfrm>
              <a:off x="7100253" y="1569086"/>
              <a:ext cx="2029183" cy="507385"/>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Straight Connector 112"/>
            <p:cNvCxnSpPr>
              <a:stCxn id="18" idx="3"/>
              <a:endCxn id="36" idx="1"/>
            </p:cNvCxnSpPr>
            <p:nvPr/>
          </p:nvCxnSpPr>
          <p:spPr>
            <a:xfrm flipV="1">
              <a:off x="7369000" y="1427595"/>
              <a:ext cx="742297" cy="1437"/>
            </a:xfrm>
            <a:prstGeom prst="line">
              <a:avLst/>
            </a:prstGeom>
          </p:spPr>
          <p:style>
            <a:lnRef idx="2">
              <a:schemeClr val="accent1"/>
            </a:lnRef>
            <a:fillRef idx="0">
              <a:schemeClr val="accent1"/>
            </a:fillRef>
            <a:effectRef idx="1">
              <a:schemeClr val="accent1"/>
            </a:effectRef>
            <a:fontRef idx="minor">
              <a:schemeClr val="tx1"/>
            </a:fontRef>
          </p:style>
        </p:cxnSp>
        <p:sp>
          <p:nvSpPr>
            <p:cNvPr id="82" name="TextBox 81"/>
            <p:cNvSpPr txBox="1"/>
            <p:nvPr/>
          </p:nvSpPr>
          <p:spPr>
            <a:xfrm>
              <a:off x="6259364" y="2300549"/>
              <a:ext cx="588623" cy="184666"/>
            </a:xfrm>
            <a:prstGeom prst="rect">
              <a:avLst/>
            </a:prstGeom>
            <a:noFill/>
          </p:spPr>
          <p:txBody>
            <a:bodyPr wrap="none" rtlCol="0">
              <a:spAutoFit/>
            </a:bodyPr>
            <a:lstStyle/>
            <a:p>
              <a:r>
                <a:rPr lang="en-US" sz="600" b="1" dirty="0" smtClean="0">
                  <a:latin typeface="나눔명조" panose="02020603020101020101" pitchFamily="18" charset="-127"/>
                  <a:ea typeface="나눔명조" panose="02020603020101020101" pitchFamily="18" charset="-127"/>
                </a:rPr>
                <a:t>Cluster Peer</a:t>
              </a:r>
              <a:endParaRPr lang="en-US" sz="600" b="1" dirty="0">
                <a:latin typeface="나눔명조" panose="02020603020101020101" pitchFamily="18" charset="-127"/>
                <a:ea typeface="나눔명조" panose="02020603020101020101" pitchFamily="18" charset="-127"/>
              </a:endParaRPr>
            </a:p>
          </p:txBody>
        </p:sp>
        <p:sp>
          <p:nvSpPr>
            <p:cNvPr id="83" name="TextBox 82"/>
            <p:cNvSpPr txBox="1"/>
            <p:nvPr/>
          </p:nvSpPr>
          <p:spPr>
            <a:xfrm>
              <a:off x="7107192" y="2300467"/>
              <a:ext cx="588623" cy="184666"/>
            </a:xfrm>
            <a:prstGeom prst="rect">
              <a:avLst/>
            </a:prstGeom>
            <a:noFill/>
          </p:spPr>
          <p:txBody>
            <a:bodyPr wrap="none" rtlCol="0">
              <a:spAutoFit/>
            </a:bodyPr>
            <a:lstStyle/>
            <a:p>
              <a:r>
                <a:rPr lang="en-US" sz="600" b="1" dirty="0" smtClean="0">
                  <a:latin typeface="나눔명조" panose="02020603020101020101" pitchFamily="18" charset="-127"/>
                  <a:ea typeface="나눔명조" panose="02020603020101020101" pitchFamily="18" charset="-127"/>
                </a:rPr>
                <a:t>Cluster Peer</a:t>
              </a:r>
              <a:endParaRPr lang="en-US" sz="600" b="1" dirty="0">
                <a:latin typeface="나눔명조" panose="02020603020101020101" pitchFamily="18" charset="-127"/>
                <a:ea typeface="나눔명조" panose="02020603020101020101" pitchFamily="18" charset="-127"/>
              </a:endParaRPr>
            </a:p>
          </p:txBody>
        </p:sp>
        <p:sp>
          <p:nvSpPr>
            <p:cNvPr id="84" name="TextBox 83"/>
            <p:cNvSpPr txBox="1"/>
            <p:nvPr/>
          </p:nvSpPr>
          <p:spPr>
            <a:xfrm>
              <a:off x="7957619" y="2314113"/>
              <a:ext cx="588623" cy="184666"/>
            </a:xfrm>
            <a:prstGeom prst="rect">
              <a:avLst/>
            </a:prstGeom>
            <a:noFill/>
          </p:spPr>
          <p:txBody>
            <a:bodyPr wrap="none" rtlCol="0">
              <a:spAutoFit/>
            </a:bodyPr>
            <a:lstStyle/>
            <a:p>
              <a:r>
                <a:rPr lang="en-US" sz="600" b="1" dirty="0" smtClean="0">
                  <a:latin typeface="나눔명조" panose="02020603020101020101" pitchFamily="18" charset="-127"/>
                  <a:ea typeface="나눔명조" panose="02020603020101020101" pitchFamily="18" charset="-127"/>
                </a:rPr>
                <a:t>Cluster Peer</a:t>
              </a:r>
              <a:endParaRPr lang="en-US" sz="600" b="1" dirty="0">
                <a:latin typeface="나눔명조" panose="02020603020101020101" pitchFamily="18" charset="-127"/>
                <a:ea typeface="나눔명조" panose="02020603020101020101" pitchFamily="18" charset="-127"/>
              </a:endParaRPr>
            </a:p>
          </p:txBody>
        </p:sp>
        <p:sp>
          <p:nvSpPr>
            <p:cNvPr id="85" name="TextBox 84"/>
            <p:cNvSpPr txBox="1"/>
            <p:nvPr/>
          </p:nvSpPr>
          <p:spPr>
            <a:xfrm>
              <a:off x="8780058" y="2307344"/>
              <a:ext cx="588623" cy="184666"/>
            </a:xfrm>
            <a:prstGeom prst="rect">
              <a:avLst/>
            </a:prstGeom>
            <a:noFill/>
          </p:spPr>
          <p:txBody>
            <a:bodyPr wrap="none" rtlCol="0">
              <a:spAutoFit/>
            </a:bodyPr>
            <a:lstStyle/>
            <a:p>
              <a:r>
                <a:rPr lang="en-US" sz="600" b="1" dirty="0" smtClean="0">
                  <a:latin typeface="나눔명조" panose="02020603020101020101" pitchFamily="18" charset="-127"/>
                  <a:ea typeface="나눔명조" panose="02020603020101020101" pitchFamily="18" charset="-127"/>
                </a:rPr>
                <a:t>Cluster Peer</a:t>
              </a:r>
              <a:endParaRPr lang="en-US" sz="600" b="1" dirty="0">
                <a:latin typeface="나눔명조" panose="02020603020101020101" pitchFamily="18" charset="-127"/>
                <a:ea typeface="나눔명조" panose="02020603020101020101" pitchFamily="18" charset="-127"/>
              </a:endParaRPr>
            </a:p>
          </p:txBody>
        </p:sp>
        <p:cxnSp>
          <p:nvCxnSpPr>
            <p:cNvPr id="94" name="Straight Arrow Connector 50"/>
            <p:cNvCxnSpPr/>
            <p:nvPr/>
          </p:nvCxnSpPr>
          <p:spPr>
            <a:xfrm flipV="1">
              <a:off x="6808543" y="2491910"/>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95" name="Straight Arrow Connector 50"/>
            <p:cNvCxnSpPr/>
            <p:nvPr/>
          </p:nvCxnSpPr>
          <p:spPr>
            <a:xfrm flipV="1">
              <a:off x="6556262" y="2491911"/>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96" name="Straight Arrow Connector 48"/>
            <p:cNvCxnSpPr/>
            <p:nvPr/>
          </p:nvCxnSpPr>
          <p:spPr>
            <a:xfrm flipV="1">
              <a:off x="7322540" y="2498780"/>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97" name="Straight Arrow Connector 50"/>
            <p:cNvCxnSpPr/>
            <p:nvPr/>
          </p:nvCxnSpPr>
          <p:spPr>
            <a:xfrm flipV="1">
              <a:off x="7571670" y="2498780"/>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98" name="Straight Arrow Connector 50"/>
            <p:cNvCxnSpPr/>
            <p:nvPr/>
          </p:nvCxnSpPr>
          <p:spPr>
            <a:xfrm flipV="1">
              <a:off x="7695815" y="2498779"/>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99" name="Straight Arrow Connector 50"/>
            <p:cNvCxnSpPr/>
            <p:nvPr/>
          </p:nvCxnSpPr>
          <p:spPr>
            <a:xfrm flipV="1">
              <a:off x="7443534" y="2498780"/>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00" name="Straight Arrow Connector 48"/>
            <p:cNvCxnSpPr/>
            <p:nvPr/>
          </p:nvCxnSpPr>
          <p:spPr>
            <a:xfrm flipV="1">
              <a:off x="8154609" y="2498780"/>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50"/>
            <p:cNvCxnSpPr/>
            <p:nvPr/>
          </p:nvCxnSpPr>
          <p:spPr>
            <a:xfrm flipV="1">
              <a:off x="8403739" y="2498780"/>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02" name="Straight Arrow Connector 50"/>
            <p:cNvCxnSpPr/>
            <p:nvPr/>
          </p:nvCxnSpPr>
          <p:spPr>
            <a:xfrm flipV="1">
              <a:off x="8527884" y="2498779"/>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03" name="Straight Arrow Connector 50"/>
            <p:cNvCxnSpPr/>
            <p:nvPr/>
          </p:nvCxnSpPr>
          <p:spPr>
            <a:xfrm flipV="1">
              <a:off x="8275603" y="2498780"/>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48"/>
            <p:cNvCxnSpPr/>
            <p:nvPr/>
          </p:nvCxnSpPr>
          <p:spPr>
            <a:xfrm flipV="1">
              <a:off x="8952598" y="2498780"/>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05" name="Straight Arrow Connector 50"/>
            <p:cNvCxnSpPr/>
            <p:nvPr/>
          </p:nvCxnSpPr>
          <p:spPr>
            <a:xfrm flipV="1">
              <a:off x="9201728" y="2498780"/>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06" name="Straight Arrow Connector 50"/>
            <p:cNvCxnSpPr/>
            <p:nvPr/>
          </p:nvCxnSpPr>
          <p:spPr>
            <a:xfrm flipV="1">
              <a:off x="9325873" y="2498779"/>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07" name="Straight Arrow Connector 50"/>
            <p:cNvCxnSpPr/>
            <p:nvPr/>
          </p:nvCxnSpPr>
          <p:spPr>
            <a:xfrm flipV="1">
              <a:off x="9073592" y="2498780"/>
              <a:ext cx="0" cy="335953"/>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08" name="TextBox 107"/>
            <p:cNvSpPr txBox="1"/>
            <p:nvPr/>
          </p:nvSpPr>
          <p:spPr>
            <a:xfrm>
              <a:off x="7112475" y="2859701"/>
              <a:ext cx="756938" cy="230832"/>
            </a:xfrm>
            <a:prstGeom prst="rect">
              <a:avLst/>
            </a:prstGeom>
            <a:noFill/>
          </p:spPr>
          <p:txBody>
            <a:bodyPr wrap="none" rtlCol="0">
              <a:spAutoFit/>
            </a:bodyPr>
            <a:lstStyle/>
            <a:p>
              <a:pPr algn="ctr"/>
              <a:r>
                <a:rPr lang="en-US" sz="900" b="1" dirty="0" smtClean="0">
                  <a:latin typeface="나눔명조" panose="02020603020101020101" pitchFamily="18" charset="-127"/>
                  <a:ea typeface="나눔명조" panose="02020603020101020101" pitchFamily="18" charset="-127"/>
                </a:rPr>
                <a:t>Forwarders</a:t>
              </a:r>
              <a:endParaRPr lang="en-US" sz="900" b="1" dirty="0">
                <a:latin typeface="나눔명조" panose="02020603020101020101" pitchFamily="18" charset="-127"/>
                <a:ea typeface="나눔명조" panose="02020603020101020101" pitchFamily="18" charset="-127"/>
              </a:endParaRPr>
            </a:p>
          </p:txBody>
        </p:sp>
        <p:sp>
          <p:nvSpPr>
            <p:cNvPr id="109" name="TextBox 108"/>
            <p:cNvSpPr txBox="1"/>
            <p:nvPr/>
          </p:nvSpPr>
          <p:spPr>
            <a:xfrm>
              <a:off x="8001574" y="2876108"/>
              <a:ext cx="756938" cy="230832"/>
            </a:xfrm>
            <a:prstGeom prst="rect">
              <a:avLst/>
            </a:prstGeom>
            <a:noFill/>
          </p:spPr>
          <p:txBody>
            <a:bodyPr wrap="none" rtlCol="0">
              <a:spAutoFit/>
            </a:bodyPr>
            <a:lstStyle/>
            <a:p>
              <a:pPr algn="ctr"/>
              <a:r>
                <a:rPr lang="en-US" sz="900" b="1" dirty="0" smtClean="0">
                  <a:latin typeface="나눔명조" panose="02020603020101020101" pitchFamily="18" charset="-127"/>
                  <a:ea typeface="나눔명조" panose="02020603020101020101" pitchFamily="18" charset="-127"/>
                </a:rPr>
                <a:t>Forwarders</a:t>
              </a:r>
              <a:endParaRPr lang="en-US" sz="900" b="1" dirty="0">
                <a:latin typeface="나눔명조" panose="02020603020101020101" pitchFamily="18" charset="-127"/>
                <a:ea typeface="나눔명조" panose="02020603020101020101" pitchFamily="18" charset="-127"/>
              </a:endParaRPr>
            </a:p>
          </p:txBody>
        </p:sp>
        <p:sp>
          <p:nvSpPr>
            <p:cNvPr id="110" name="TextBox 109"/>
            <p:cNvSpPr txBox="1"/>
            <p:nvPr/>
          </p:nvSpPr>
          <p:spPr>
            <a:xfrm>
              <a:off x="8835939" y="2878445"/>
              <a:ext cx="756938" cy="230832"/>
            </a:xfrm>
            <a:prstGeom prst="rect">
              <a:avLst/>
            </a:prstGeom>
            <a:noFill/>
          </p:spPr>
          <p:txBody>
            <a:bodyPr wrap="none" rtlCol="0">
              <a:spAutoFit/>
            </a:bodyPr>
            <a:lstStyle/>
            <a:p>
              <a:pPr algn="ctr"/>
              <a:r>
                <a:rPr lang="en-US" sz="900" b="1" dirty="0" smtClean="0">
                  <a:latin typeface="나눔명조" panose="02020603020101020101" pitchFamily="18" charset="-127"/>
                  <a:ea typeface="나눔명조" panose="02020603020101020101" pitchFamily="18" charset="-127"/>
                </a:rPr>
                <a:t>Forwarders</a:t>
              </a:r>
              <a:endParaRPr lang="en-US" sz="900" b="1" dirty="0">
                <a:latin typeface="나눔명조" panose="02020603020101020101" pitchFamily="18" charset="-127"/>
                <a:ea typeface="나눔명조" panose="02020603020101020101" pitchFamily="18" charset="-127"/>
              </a:endParaRPr>
            </a:p>
          </p:txBody>
        </p:sp>
      </p:grpSp>
    </p:spTree>
    <p:extLst>
      <p:ext uri="{BB962C8B-B14F-4D97-AF65-F5344CB8AC3E}">
        <p14:creationId xmlns:p14="http://schemas.microsoft.com/office/powerpoint/2010/main" val="35752194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ko-KR" altLang="en-US" dirty="0">
                <a:latin typeface="나눔명조" panose="02020603020101020101" pitchFamily="18" charset="-127"/>
                <a:ea typeface="나눔명조" panose="02020603020101020101" pitchFamily="18" charset="-127"/>
              </a:rPr>
              <a:t>구축 時 도입할 스플렁크</a:t>
            </a:r>
            <a:r>
              <a:rPr lang="en-US" altLang="ko-KR" dirty="0">
                <a:latin typeface="나눔명조" panose="02020603020101020101" pitchFamily="18" charset="-127"/>
                <a:ea typeface="나눔명조" panose="02020603020101020101" pitchFamily="18" charset="-127"/>
              </a:rPr>
              <a:t>(splunk)</a:t>
            </a:r>
            <a:r>
              <a:rPr lang="ko-KR" altLang="en-US">
                <a:latin typeface="나눔명조" panose="02020603020101020101" pitchFamily="18" charset="-127"/>
                <a:ea typeface="나눔명조" panose="02020603020101020101" pitchFamily="18" charset="-127"/>
              </a:rPr>
              <a:t>에 대한 소개</a:t>
            </a:r>
            <a:endParaRPr lang="en-US" dirty="0">
              <a:latin typeface="나눔명조" panose="02020603020101020101" pitchFamily="18" charset="-127"/>
              <a:ea typeface="나눔명조" panose="02020603020101020101" pitchFamily="18" charset="-127"/>
            </a:endParaRPr>
          </a:p>
        </p:txBody>
      </p:sp>
      <p:sp>
        <p:nvSpPr>
          <p:cNvPr id="3" name="Slide Number Placeholder 2"/>
          <p:cNvSpPr>
            <a:spLocks noGrp="1"/>
          </p:cNvSpPr>
          <p:nvPr>
            <p:ph type="sldNum" sz="quarter" idx="12"/>
          </p:nvPr>
        </p:nvSpPr>
        <p:spPr/>
        <p:txBody>
          <a:bodyPr/>
          <a:lstStyle/>
          <a:p>
            <a:fld id="{027CC8FC-DC84-4CE8-AADD-ED05D9A2A54F}" type="slidenum">
              <a:rPr lang="en-US" smtClean="0">
                <a:latin typeface="나눔명조" panose="02020603020101020101" pitchFamily="18" charset="-127"/>
                <a:ea typeface="나눔명조" panose="02020603020101020101" pitchFamily="18" charset="-127"/>
              </a:rPr>
              <a:pPr/>
              <a:t>9</a:t>
            </a:fld>
            <a:endParaRPr lang="en-US">
              <a:latin typeface="나눔명조" panose="02020603020101020101" pitchFamily="18" charset="-127"/>
              <a:ea typeface="나눔명조" panose="02020603020101020101" pitchFamily="18" charset="-127"/>
            </a:endParaRPr>
          </a:p>
        </p:txBody>
      </p:sp>
      <p:sp>
        <p:nvSpPr>
          <p:cNvPr id="5" name="Text Placeholder 4"/>
          <p:cNvSpPr>
            <a:spLocks noGrp="1"/>
          </p:cNvSpPr>
          <p:nvPr>
            <p:ph type="body" sz="quarter" idx="13"/>
          </p:nvPr>
        </p:nvSpPr>
        <p:spPr/>
        <p:txBody>
          <a:bodyPr>
            <a:normAutofit/>
          </a:bodyPr>
          <a:lstStyle/>
          <a:p>
            <a:r>
              <a:rPr lang="en-US" dirty="0" smtClean="0">
                <a:latin typeface="나눔명조" panose="02020603020101020101" pitchFamily="18" charset="-127"/>
                <a:ea typeface="나눔명조" panose="02020603020101020101" pitchFamily="18" charset="-127"/>
              </a:rPr>
              <a:t>1. </a:t>
            </a:r>
            <a:r>
              <a:rPr lang="ko-KR" altLang="en-US" smtClean="0">
                <a:latin typeface="나눔명조" panose="02020603020101020101" pitchFamily="18" charset="-127"/>
                <a:ea typeface="나눔명조" panose="02020603020101020101" pitchFamily="18" charset="-127"/>
              </a:rPr>
              <a:t>추진방향</a:t>
            </a:r>
            <a:endParaRPr lang="en-US" dirty="0">
              <a:latin typeface="나눔명조" panose="02020603020101020101" pitchFamily="18" charset="-127"/>
              <a:ea typeface="나눔명조" panose="02020603020101020101" pitchFamily="18" charset="-127"/>
            </a:endParaRPr>
          </a:p>
        </p:txBody>
      </p:sp>
      <p:sp>
        <p:nvSpPr>
          <p:cNvPr id="10" name="Content Placeholder 9"/>
          <p:cNvSpPr>
            <a:spLocks noGrp="1"/>
          </p:cNvSpPr>
          <p:nvPr>
            <p:ph sz="quarter" idx="15"/>
          </p:nvPr>
        </p:nvSpPr>
        <p:spPr>
          <a:xfrm>
            <a:off x="377241" y="1057089"/>
            <a:ext cx="5427605" cy="589464"/>
          </a:xfrm>
          <a:prstGeom prst="rect">
            <a:avLst/>
          </a:prstGeom>
        </p:spPr>
        <p:txBody>
          <a:bodyPr/>
          <a:lstStyle/>
          <a:p>
            <a:r>
              <a:rPr lang="ko-KR" altLang="en-US" dirty="0" smtClean="0">
                <a:latin typeface="나눔명조" panose="02020603020101020101" pitchFamily="18" charset="-127"/>
                <a:ea typeface="나눔명조" panose="02020603020101020101" pitchFamily="18" charset="-127"/>
              </a:rPr>
              <a:t>다양한 외부데이터베이스 및  </a:t>
            </a:r>
            <a:r>
              <a:rPr lang="en-US" altLang="ko-KR" dirty="0" smtClean="0">
                <a:latin typeface="나눔명조" panose="02020603020101020101" pitchFamily="18" charset="-127"/>
                <a:ea typeface="나눔명조" panose="02020603020101020101" pitchFamily="18" charset="-127"/>
              </a:rPr>
              <a:t>BI/</a:t>
            </a:r>
            <a:r>
              <a:rPr lang="ko-KR" altLang="en-US" smtClean="0">
                <a:latin typeface="나눔명조" panose="02020603020101020101" pitchFamily="18" charset="-127"/>
                <a:ea typeface="나눔명조" panose="02020603020101020101" pitchFamily="18" charset="-127"/>
              </a:rPr>
              <a:t>분석 </a:t>
            </a:r>
            <a:r>
              <a:rPr lang="ko-KR" altLang="en-US" dirty="0" smtClean="0">
                <a:latin typeface="나눔명조" panose="02020603020101020101" pitchFamily="18" charset="-127"/>
                <a:ea typeface="나눔명조" panose="02020603020101020101" pitchFamily="18" charset="-127"/>
              </a:rPr>
              <a:t>툴과 </a:t>
            </a:r>
            <a:r>
              <a:rPr lang="ko-KR" altLang="en-US" smtClean="0">
                <a:latin typeface="나눔명조" panose="02020603020101020101" pitchFamily="18" charset="-127"/>
                <a:ea typeface="나눔명조" panose="02020603020101020101" pitchFamily="18" charset="-127"/>
              </a:rPr>
              <a:t>연계 가능</a:t>
            </a:r>
            <a:endParaRPr lang="en-US" altLang="ko-KR" dirty="0" smtClean="0">
              <a:latin typeface="나눔명조" panose="02020603020101020101" pitchFamily="18" charset="-127"/>
              <a:ea typeface="나눔명조" panose="02020603020101020101" pitchFamily="18" charset="-127"/>
            </a:endParaRPr>
          </a:p>
        </p:txBody>
      </p:sp>
      <p:sp>
        <p:nvSpPr>
          <p:cNvPr id="64" name="Content Placeholder 9"/>
          <p:cNvSpPr txBox="1">
            <a:spLocks/>
          </p:cNvSpPr>
          <p:nvPr/>
        </p:nvSpPr>
        <p:spPr>
          <a:xfrm>
            <a:off x="373506" y="4097431"/>
            <a:ext cx="3824988" cy="589464"/>
          </a:xfrm>
          <a:prstGeom prst="rect">
            <a:avLst/>
          </a:prstGeom>
        </p:spPr>
        <p:txBody>
          <a:bodyPr vert="horz" lIns="60341" tIns="30171" rIns="60341" bIns="30171"/>
          <a:lstStyle>
            <a:lvl1pPr marL="301706" marR="0" indent="-301706" algn="l" defTabSz="957765" rtl="0" eaLnBrk="1" fontAlgn="auto" latinLnBrk="0" hangingPunct="1">
              <a:lnSpc>
                <a:spcPct val="100000"/>
              </a:lnSpc>
              <a:spcBef>
                <a:spcPts val="792"/>
              </a:spcBef>
              <a:spcAft>
                <a:spcPts val="0"/>
              </a:spcAft>
              <a:buClrTx/>
              <a:buSzPct val="80000"/>
              <a:buFont typeface="Arial"/>
              <a:buChar char="•"/>
              <a:tabLst/>
              <a:defRPr sz="1800" b="1" kern="1200" spc="-66">
                <a:solidFill>
                  <a:schemeClr val="tx1"/>
                </a:solidFill>
                <a:latin typeface="+mn-lt"/>
                <a:ea typeface="+mn-ea"/>
                <a:cs typeface="+mn-cs"/>
              </a:defRPr>
            </a:lvl1pPr>
            <a:lvl2pPr marL="301678" marR="0" indent="0" algn="l" defTabSz="957765" rtl="0" eaLnBrk="1" fontAlgn="auto" latinLnBrk="0" hangingPunct="1">
              <a:lnSpc>
                <a:spcPct val="100000"/>
              </a:lnSpc>
              <a:spcBef>
                <a:spcPts val="0"/>
              </a:spcBef>
              <a:spcAft>
                <a:spcPts val="0"/>
              </a:spcAft>
              <a:buClrTx/>
              <a:buSzTx/>
              <a:buFont typeface="Courier New"/>
              <a:buNone/>
              <a:tabLst/>
              <a:defRPr sz="1600" kern="1200" spc="-66">
                <a:solidFill>
                  <a:schemeClr val="tx1"/>
                </a:solidFill>
                <a:latin typeface="+mn-lt"/>
                <a:ea typeface="+mn-ea"/>
                <a:cs typeface="+mn-cs"/>
              </a:defRPr>
            </a:lvl2pPr>
            <a:lvl3pPr marL="835897" marR="0" indent="-186453" algn="l" defTabSz="957765" rtl="0" eaLnBrk="1" fontAlgn="auto" latinLnBrk="0" hangingPunct="1">
              <a:lnSpc>
                <a:spcPct val="100000"/>
              </a:lnSpc>
              <a:spcBef>
                <a:spcPts val="0"/>
              </a:spcBef>
              <a:spcAft>
                <a:spcPts val="0"/>
              </a:spcAft>
              <a:buClr>
                <a:srgbClr val="7F7F7F"/>
              </a:buClr>
              <a:buSzPct val="100000"/>
              <a:buFont typeface="Wingdings" charset="2"/>
              <a:buChar char="ü"/>
              <a:tabLst/>
              <a:defRPr sz="1600" kern="1200" spc="-66">
                <a:solidFill>
                  <a:schemeClr val="tx1"/>
                </a:solidFill>
                <a:latin typeface="+mn-lt"/>
                <a:ea typeface="+mn-ea"/>
                <a:cs typeface="+mn-cs"/>
              </a:defRPr>
            </a:lvl3pPr>
            <a:lvl4pPr marL="1086038" marR="0" indent="-241341" algn="l" defTabSz="957765" rtl="0" eaLnBrk="1" fontAlgn="auto" latinLnBrk="0" hangingPunct="1">
              <a:lnSpc>
                <a:spcPct val="100000"/>
              </a:lnSpc>
              <a:spcBef>
                <a:spcPts val="0"/>
              </a:spcBef>
              <a:spcAft>
                <a:spcPts val="0"/>
              </a:spcAft>
              <a:buClrTx/>
              <a:buSzTx/>
              <a:buFont typeface="Arial" pitchFamily="34" charset="0"/>
              <a:buChar char="–"/>
              <a:tabLst/>
              <a:defRPr sz="1500" kern="1200" spc="-66">
                <a:solidFill>
                  <a:schemeClr val="tx1"/>
                </a:solidFill>
                <a:latin typeface="+mn-lt"/>
                <a:ea typeface="+mn-ea"/>
                <a:cs typeface="+mn-cs"/>
              </a:defRPr>
            </a:lvl4pPr>
            <a:lvl5pPr marL="838662" marR="0" indent="-78436" algn="l" defTabSz="957765" rtl="0" eaLnBrk="1" fontAlgn="auto" latinLnBrk="0" hangingPunct="1">
              <a:lnSpc>
                <a:spcPct val="100000"/>
              </a:lnSpc>
              <a:spcBef>
                <a:spcPts val="0"/>
              </a:spcBef>
              <a:spcAft>
                <a:spcPts val="0"/>
              </a:spcAft>
              <a:buClr>
                <a:srgbClr val="7F7F7F"/>
              </a:buClr>
              <a:buSzTx/>
              <a:buFont typeface="Wingdings 3" pitchFamily="18" charset="2"/>
              <a:buChar char="ê"/>
              <a:tabLst/>
              <a:defRPr sz="1500" kern="1200">
                <a:solidFill>
                  <a:schemeClr val="tx1"/>
                </a:solidFill>
                <a:latin typeface="+mn-lt"/>
                <a:ea typeface="+mn-ea"/>
                <a:cs typeface="+mn-cs"/>
              </a:defRPr>
            </a:lvl5pPr>
            <a:lvl6pPr marL="2633852" indent="-239441" algn="l" defTabSz="957765"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3112734" indent="-239441" algn="l" defTabSz="957765"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591617" indent="-239441" algn="l" defTabSz="957765"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4070499" indent="-239441" algn="l" defTabSz="957765"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r>
              <a:rPr lang="ko-KR" altLang="en-US" dirty="0" smtClean="0">
                <a:latin typeface="나눔명조" panose="02020603020101020101" pitchFamily="18" charset="-127"/>
                <a:ea typeface="나눔명조" panose="02020603020101020101" pitchFamily="18" charset="-127"/>
              </a:rPr>
              <a:t>사용하기 쉬운 분석환경 지원</a:t>
            </a:r>
            <a:endParaRPr lang="en-US" altLang="ko-KR" dirty="0" smtClean="0">
              <a:latin typeface="나눔명조" panose="02020603020101020101" pitchFamily="18" charset="-127"/>
              <a:ea typeface="나눔명조" panose="02020603020101020101" pitchFamily="18" charset="-127"/>
            </a:endParaRPr>
          </a:p>
          <a:p>
            <a:pPr marL="0" indent="0">
              <a:buNone/>
            </a:pPr>
            <a:r>
              <a:rPr lang="en-US" altLang="ko-KR" sz="1200" dirty="0" smtClean="0">
                <a:latin typeface="나눔명조" panose="02020603020101020101" pitchFamily="18" charset="-127"/>
                <a:ea typeface="나눔명조" panose="02020603020101020101" pitchFamily="18" charset="-127"/>
              </a:rPr>
              <a:t>- </a:t>
            </a:r>
            <a:r>
              <a:rPr lang="ko-KR" altLang="en-US" sz="1200">
                <a:latin typeface="나눔명조" panose="02020603020101020101" pitchFamily="18" charset="-127"/>
                <a:ea typeface="나눔명조" panose="02020603020101020101" pitchFamily="18" charset="-127"/>
              </a:rPr>
              <a:t>다양한 </a:t>
            </a:r>
            <a:r>
              <a:rPr lang="en-US" altLang="ko-KR" sz="1200" dirty="0">
                <a:latin typeface="나눔명조" panose="02020603020101020101" pitchFamily="18" charset="-127"/>
                <a:ea typeface="나눔명조" panose="02020603020101020101" pitchFamily="18" charset="-127"/>
              </a:rPr>
              <a:t>Splunk App UI</a:t>
            </a:r>
            <a:r>
              <a:rPr lang="ko-KR" altLang="en-US" sz="1200">
                <a:latin typeface="나눔명조" panose="02020603020101020101" pitchFamily="18" charset="-127"/>
                <a:ea typeface="나눔명조" panose="02020603020101020101" pitchFamily="18" charset="-127"/>
              </a:rPr>
              <a:t>들을 통한 인터랙티브한 분석 </a:t>
            </a:r>
            <a:r>
              <a:rPr lang="ko-KR" altLang="en-US" sz="1200" smtClean="0">
                <a:latin typeface="나눔명조" panose="02020603020101020101" pitchFamily="18" charset="-127"/>
                <a:ea typeface="나눔명조" panose="02020603020101020101" pitchFamily="18" charset="-127"/>
              </a:rPr>
              <a:t>가능</a:t>
            </a:r>
            <a:endParaRPr lang="en-US" altLang="ko-KR" sz="1200" dirty="0" smtClean="0">
              <a:latin typeface="나눔명조" panose="02020603020101020101" pitchFamily="18" charset="-127"/>
              <a:ea typeface="나눔명조" panose="02020603020101020101" pitchFamily="18" charset="-127"/>
            </a:endParaRPr>
          </a:p>
          <a:p>
            <a:pPr marL="0" indent="0">
              <a:buNone/>
            </a:pPr>
            <a:r>
              <a:rPr lang="en-US" altLang="ko-KR" sz="1200" dirty="0">
                <a:latin typeface="나눔명조" panose="02020603020101020101" pitchFamily="18" charset="-127"/>
                <a:ea typeface="나눔명조" panose="02020603020101020101" pitchFamily="18" charset="-127"/>
              </a:rPr>
              <a:t>Splunk</a:t>
            </a:r>
            <a:r>
              <a:rPr lang="ko-KR" altLang="en-US" sz="1200">
                <a:latin typeface="나눔명조" panose="02020603020101020101" pitchFamily="18" charset="-127"/>
                <a:ea typeface="나눔명조" panose="02020603020101020101" pitchFamily="18" charset="-127"/>
              </a:rPr>
              <a:t>에 설치되어 있는 기본 </a:t>
            </a:r>
            <a:r>
              <a:rPr lang="en-US" altLang="ko-KR" sz="1200" dirty="0">
                <a:latin typeface="나눔명조" panose="02020603020101020101" pitchFamily="18" charset="-127"/>
                <a:ea typeface="나눔명조" panose="02020603020101020101" pitchFamily="18" charset="-127"/>
              </a:rPr>
              <a:t>App </a:t>
            </a:r>
            <a:r>
              <a:rPr lang="ko-KR" altLang="en-US" sz="1200">
                <a:latin typeface="나눔명조" panose="02020603020101020101" pitchFamily="18" charset="-127"/>
                <a:ea typeface="나눔명조" panose="02020603020101020101" pitchFamily="18" charset="-127"/>
              </a:rPr>
              <a:t>뿐만아니라 </a:t>
            </a:r>
            <a:r>
              <a:rPr lang="en-US" altLang="ko-KR" sz="1200" dirty="0" smtClean="0">
                <a:latin typeface="나눔명조" panose="02020603020101020101" pitchFamily="18" charset="-127"/>
                <a:ea typeface="나눔명조" panose="02020603020101020101" pitchFamily="18" charset="-127"/>
              </a:rPr>
              <a:t>, </a:t>
            </a:r>
            <a:r>
              <a:rPr lang="en-US" altLang="ko-KR" sz="1200" dirty="0" err="1" smtClean="0">
                <a:latin typeface="나눔명조" panose="02020603020101020101" pitchFamily="18" charset="-127"/>
                <a:ea typeface="나눔명조" panose="02020603020101020101" pitchFamily="18" charset="-127"/>
              </a:rPr>
              <a:t>Splunkbase</a:t>
            </a:r>
            <a:r>
              <a:rPr lang="en-US" altLang="ko-KR" sz="1200" dirty="0">
                <a:latin typeface="나눔명조" panose="02020603020101020101" pitchFamily="18" charset="-127"/>
                <a:ea typeface="나눔명조" panose="02020603020101020101" pitchFamily="18" charset="-127"/>
              </a:rPr>
              <a:t>( http://www.splunkbase.com )</a:t>
            </a:r>
            <a:r>
              <a:rPr lang="ko-KR" altLang="en-US" sz="1200">
                <a:latin typeface="나눔명조" panose="02020603020101020101" pitchFamily="18" charset="-127"/>
                <a:ea typeface="나눔명조" panose="02020603020101020101" pitchFamily="18" charset="-127"/>
              </a:rPr>
              <a:t>의 다양한 무료 앱 및 컴포넌트들을 이용해서</a:t>
            </a:r>
            <a:r>
              <a:rPr lang="en-US" altLang="ko-KR" sz="1200" dirty="0">
                <a:latin typeface="나눔명조" panose="02020603020101020101" pitchFamily="18" charset="-127"/>
                <a:ea typeface="나눔명조" panose="02020603020101020101" pitchFamily="18" charset="-127"/>
              </a:rPr>
              <a:t>, </a:t>
            </a:r>
            <a:r>
              <a:rPr lang="ko-KR" altLang="en-US" sz="1200">
                <a:latin typeface="나눔명조" panose="02020603020101020101" pitchFamily="18" charset="-127"/>
                <a:ea typeface="나눔명조" panose="02020603020101020101" pitchFamily="18" charset="-127"/>
              </a:rPr>
              <a:t>긴 개발기간 없어도 다양한 응용 </a:t>
            </a:r>
            <a:r>
              <a:rPr lang="ko-KR" altLang="en-US" sz="1200" smtClean="0">
                <a:latin typeface="나눔명조" panose="02020603020101020101" pitchFamily="18" charset="-127"/>
                <a:ea typeface="나눔명조" panose="02020603020101020101" pitchFamily="18" charset="-127"/>
              </a:rPr>
              <a:t>분석환경을 제공</a:t>
            </a:r>
            <a:endParaRPr lang="en-US" altLang="ko-KR" sz="1200" dirty="0">
              <a:latin typeface="나눔명조" panose="02020603020101020101" pitchFamily="18" charset="-127"/>
              <a:ea typeface="나눔명조" panose="02020603020101020101" pitchFamily="18" charset="-127"/>
            </a:endParaRPr>
          </a:p>
          <a:p>
            <a:endParaRPr lang="en-US" sz="1200" dirty="0">
              <a:latin typeface="나눔명조" panose="02020603020101020101" pitchFamily="18" charset="-127"/>
              <a:ea typeface="나눔명조" panose="02020603020101020101" pitchFamily="18" charset="-127"/>
            </a:endParaRPr>
          </a:p>
        </p:txBody>
      </p:sp>
      <p:grpSp>
        <p:nvGrpSpPr>
          <p:cNvPr id="11" name="그룹 10"/>
          <p:cNvGrpSpPr/>
          <p:nvPr/>
        </p:nvGrpSpPr>
        <p:grpSpPr>
          <a:xfrm>
            <a:off x="816855" y="1510887"/>
            <a:ext cx="4181865" cy="1962137"/>
            <a:chOff x="1724922" y="1972434"/>
            <a:chExt cx="6456155" cy="2913131"/>
          </a:xfrm>
        </p:grpSpPr>
        <p:sp>
          <p:nvSpPr>
            <p:cNvPr id="12" name="Rounded Rectangle 64"/>
            <p:cNvSpPr/>
            <p:nvPr/>
          </p:nvSpPr>
          <p:spPr bwMode="gray">
            <a:xfrm>
              <a:off x="6551400" y="2360693"/>
              <a:ext cx="1568689" cy="589491"/>
            </a:xfrm>
            <a:prstGeom prst="roundRect">
              <a:avLst>
                <a:gd name="adj" fmla="val 23094"/>
              </a:avLst>
            </a:prstGeom>
            <a:solidFill>
              <a:srgbClr val="65A637"/>
            </a:solidFill>
            <a:ln w="25400" cap="flat" cmpd="sng" algn="ctr">
              <a:noFill/>
              <a:prstDash val="solid"/>
            </a:ln>
            <a:effectLst/>
          </p:spPr>
          <p:txBody>
            <a:bodyPr lIns="51426" tIns="25713" rIns="51426" bIns="25713" rtlCol="0" anchor="ct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pPr algn="ctr" defTabSz="514259"/>
              <a:endParaRPr lang="en-US" sz="300" b="1" kern="0">
                <a:latin typeface="나눔명조" panose="02020603020101020101" pitchFamily="18" charset="-127"/>
                <a:ea typeface="나눔명조" panose="02020603020101020101" pitchFamily="18" charset="-127"/>
              </a:endParaRPr>
            </a:p>
          </p:txBody>
        </p:sp>
        <p:sp>
          <p:nvSpPr>
            <p:cNvPr id="13" name="Rounded Rectangle 65"/>
            <p:cNvSpPr/>
            <p:nvPr/>
          </p:nvSpPr>
          <p:spPr bwMode="gray">
            <a:xfrm>
              <a:off x="1724922" y="2360693"/>
              <a:ext cx="1323879" cy="589491"/>
            </a:xfrm>
            <a:prstGeom prst="roundRect">
              <a:avLst>
                <a:gd name="adj" fmla="val 23094"/>
              </a:avLst>
            </a:prstGeom>
            <a:solidFill>
              <a:srgbClr val="65A637"/>
            </a:solidFill>
            <a:ln w="25400" cap="flat" cmpd="sng" algn="ctr">
              <a:noFill/>
              <a:prstDash val="solid"/>
            </a:ln>
            <a:effectLst/>
          </p:spPr>
          <p:txBody>
            <a:bodyPr lIns="51426" tIns="25713" rIns="51426" bIns="25713" rtlCol="0" anchor="ct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pPr algn="ctr" defTabSz="514259"/>
              <a:endParaRPr lang="en-US" sz="300" b="1" kern="0">
                <a:latin typeface="나눔명조" panose="02020603020101020101" pitchFamily="18" charset="-127"/>
                <a:ea typeface="나눔명조" panose="02020603020101020101" pitchFamily="18" charset="-127"/>
              </a:endParaRPr>
            </a:p>
          </p:txBody>
        </p:sp>
        <p:grpSp>
          <p:nvGrpSpPr>
            <p:cNvPr id="14" name="Group 50"/>
            <p:cNvGrpSpPr>
              <a:grpSpLocks/>
            </p:cNvGrpSpPr>
            <p:nvPr/>
          </p:nvGrpSpPr>
          <p:grpSpPr bwMode="auto">
            <a:xfrm>
              <a:off x="1855438" y="2456389"/>
              <a:ext cx="317168" cy="398098"/>
              <a:chOff x="5294652" y="1218928"/>
              <a:chExt cx="762000" cy="956002"/>
            </a:xfrm>
          </p:grpSpPr>
          <p:pic>
            <p:nvPicPr>
              <p:cNvPr id="51" name="Picture 10" descr="33.png"/>
              <p:cNvPicPr>
                <a:picLocks noChangeAspect="1"/>
              </p:cNvPicPr>
              <p:nvPr/>
            </p:nvPicPr>
            <p:blipFill>
              <a:blip r:embed="rId2" cstate="print"/>
              <a:srcRect/>
              <a:stretch>
                <a:fillRect/>
              </a:stretch>
            </p:blipFill>
            <p:spPr bwMode="auto">
              <a:xfrm flipH="1">
                <a:off x="5294652" y="1218928"/>
                <a:ext cx="762000" cy="956002"/>
              </a:xfrm>
              <a:prstGeom prst="rect">
                <a:avLst/>
              </a:prstGeom>
              <a:ln>
                <a:headEnd/>
                <a:tailEnd/>
              </a:ln>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pic>
          <p:pic>
            <p:nvPicPr>
              <p:cNvPr id="52" name="Picture 11" descr="people-grey.png"/>
              <p:cNvPicPr>
                <a:picLocks noChangeAspect="1"/>
              </p:cNvPicPr>
              <p:nvPr/>
            </p:nvPicPr>
            <p:blipFill>
              <a:blip r:embed="rId3" cstate="print"/>
              <a:srcRect/>
              <a:stretch>
                <a:fillRect/>
              </a:stretch>
            </p:blipFill>
            <p:spPr bwMode="gray">
              <a:xfrm>
                <a:off x="5355219" y="1361752"/>
                <a:ext cx="639533" cy="337762"/>
              </a:xfrm>
              <a:prstGeom prst="rect">
                <a:avLst/>
              </a:prstGeom>
              <a:ln>
                <a:headEnd/>
                <a:tailEnd/>
              </a:ln>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pic>
        </p:grpSp>
        <p:grpSp>
          <p:nvGrpSpPr>
            <p:cNvPr id="15" name="Group 59"/>
            <p:cNvGrpSpPr>
              <a:grpSpLocks/>
            </p:cNvGrpSpPr>
            <p:nvPr/>
          </p:nvGrpSpPr>
          <p:grpSpPr bwMode="auto">
            <a:xfrm>
              <a:off x="6859546" y="2530593"/>
              <a:ext cx="301811" cy="378824"/>
              <a:chOff x="6985794" y="1828800"/>
              <a:chExt cx="688914" cy="864307"/>
            </a:xfrm>
          </p:grpSpPr>
          <p:pic>
            <p:nvPicPr>
              <p:cNvPr id="49" name="Picture 24" descr="33.png"/>
              <p:cNvPicPr>
                <a:picLocks noChangeAspect="1"/>
              </p:cNvPicPr>
              <p:nvPr/>
            </p:nvPicPr>
            <p:blipFill>
              <a:blip r:embed="rId4" cstate="print"/>
              <a:srcRect/>
              <a:stretch>
                <a:fillRect/>
              </a:stretch>
            </p:blipFill>
            <p:spPr bwMode="auto">
              <a:xfrm flipH="1">
                <a:off x="6985794" y="1828800"/>
                <a:ext cx="688914" cy="864307"/>
              </a:xfrm>
              <a:prstGeom prst="rect">
                <a:avLst/>
              </a:prstGeom>
              <a:ln>
                <a:headEnd/>
                <a:tailEnd/>
              </a:ln>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pic>
          <p:pic>
            <p:nvPicPr>
              <p:cNvPr id="50" name="Picture 25" descr="18.png"/>
              <p:cNvPicPr>
                <a:picLocks noChangeAspect="1"/>
              </p:cNvPicPr>
              <p:nvPr/>
            </p:nvPicPr>
            <p:blipFill>
              <a:blip r:embed="rId5" cstate="print"/>
              <a:srcRect/>
              <a:stretch>
                <a:fillRect/>
              </a:stretch>
            </p:blipFill>
            <p:spPr bwMode="auto">
              <a:xfrm>
                <a:off x="7147548" y="2111318"/>
                <a:ext cx="381000" cy="381000"/>
              </a:xfrm>
              <a:prstGeom prst="rect">
                <a:avLst/>
              </a:prstGeom>
              <a:ln>
                <a:headEnd/>
                <a:tailEnd/>
              </a:ln>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pic>
        </p:grpSp>
        <p:pic>
          <p:nvPicPr>
            <p:cNvPr id="16" name="Picture 22" descr="33.png"/>
            <p:cNvPicPr>
              <a:picLocks noChangeAspect="1"/>
            </p:cNvPicPr>
            <p:nvPr/>
          </p:nvPicPr>
          <p:blipFill>
            <a:blip r:embed="rId4" cstate="print"/>
            <a:srcRect/>
            <a:stretch>
              <a:fillRect/>
            </a:stretch>
          </p:blipFill>
          <p:spPr bwMode="auto">
            <a:xfrm flipH="1">
              <a:off x="6794746" y="2477773"/>
              <a:ext cx="301811" cy="378822"/>
            </a:xfrm>
            <a:prstGeom prst="rect">
              <a:avLst/>
            </a:prstGeom>
            <a:ln>
              <a:headEnd/>
              <a:tailEnd/>
            </a:ln>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pic>
        <p:grpSp>
          <p:nvGrpSpPr>
            <p:cNvPr id="17" name="Group 63"/>
            <p:cNvGrpSpPr>
              <a:grpSpLocks/>
            </p:cNvGrpSpPr>
            <p:nvPr/>
          </p:nvGrpSpPr>
          <p:grpSpPr bwMode="auto">
            <a:xfrm>
              <a:off x="6706027" y="2389065"/>
              <a:ext cx="301811" cy="378821"/>
              <a:chOff x="6330573" y="1201096"/>
              <a:chExt cx="688913" cy="864302"/>
            </a:xfrm>
          </p:grpSpPr>
          <p:pic>
            <p:nvPicPr>
              <p:cNvPr id="47" name="Picture 20" descr="33.png"/>
              <p:cNvPicPr>
                <a:picLocks noChangeAspect="1"/>
              </p:cNvPicPr>
              <p:nvPr/>
            </p:nvPicPr>
            <p:blipFill>
              <a:blip r:embed="rId4" cstate="print"/>
              <a:srcRect/>
              <a:stretch>
                <a:fillRect/>
              </a:stretch>
            </p:blipFill>
            <p:spPr bwMode="auto">
              <a:xfrm flipH="1">
                <a:off x="6330573" y="1201096"/>
                <a:ext cx="688913" cy="864302"/>
              </a:xfrm>
              <a:prstGeom prst="rect">
                <a:avLst/>
              </a:prstGeom>
              <a:ln>
                <a:headEnd/>
                <a:tailEnd/>
              </a:ln>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pic>
          <p:pic>
            <p:nvPicPr>
              <p:cNvPr id="48" name="Picture 21" descr="18.png"/>
              <p:cNvPicPr>
                <a:picLocks noChangeAspect="1"/>
              </p:cNvPicPr>
              <p:nvPr/>
            </p:nvPicPr>
            <p:blipFill>
              <a:blip r:embed="rId5" cstate="print"/>
              <a:srcRect/>
              <a:stretch>
                <a:fillRect/>
              </a:stretch>
            </p:blipFill>
            <p:spPr bwMode="auto">
              <a:xfrm>
                <a:off x="6465023" y="1565494"/>
                <a:ext cx="381000" cy="380998"/>
              </a:xfrm>
              <a:prstGeom prst="rect">
                <a:avLst/>
              </a:prstGeom>
              <a:ln>
                <a:headEnd/>
                <a:tailEnd/>
              </a:ln>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pic>
        </p:grpSp>
        <p:grpSp>
          <p:nvGrpSpPr>
            <p:cNvPr id="18" name="Group 40"/>
            <p:cNvGrpSpPr>
              <a:grpSpLocks/>
            </p:cNvGrpSpPr>
            <p:nvPr/>
          </p:nvGrpSpPr>
          <p:grpSpPr bwMode="auto">
            <a:xfrm>
              <a:off x="3427181" y="3155670"/>
              <a:ext cx="2542033" cy="659011"/>
              <a:chOff x="5461794" y="3624263"/>
              <a:chExt cx="4518819" cy="1171575"/>
            </a:xfrm>
          </p:grpSpPr>
          <p:grpSp>
            <p:nvGrpSpPr>
              <p:cNvPr id="43" name="Group 41"/>
              <p:cNvGrpSpPr>
                <a:grpSpLocks/>
              </p:cNvGrpSpPr>
              <p:nvPr/>
            </p:nvGrpSpPr>
            <p:grpSpPr bwMode="auto">
              <a:xfrm>
                <a:off x="5875338" y="3624263"/>
                <a:ext cx="4105275" cy="1171575"/>
                <a:chOff x="5766594" y="3581400"/>
                <a:chExt cx="3776663" cy="1077912"/>
              </a:xfrm>
            </p:grpSpPr>
            <p:pic>
              <p:nvPicPr>
                <p:cNvPr id="45" name="Picture 3" descr="splunk_deployment_1u.png"/>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766594" y="3581400"/>
                  <a:ext cx="3776663"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6" descr="splunk_index.png"/>
                <p:cNvPicPr>
                  <a:picLocks noChangeAspect="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8738394" y="3962400"/>
                  <a:ext cx="41592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4" name="Oval 39"/>
              <p:cNvSpPr>
                <a:spLocks noChangeArrowheads="1"/>
              </p:cNvSpPr>
              <p:nvPr/>
            </p:nvSpPr>
            <p:spPr bwMode="auto">
              <a:xfrm>
                <a:off x="5461794" y="3810001"/>
                <a:ext cx="1752292" cy="914400"/>
              </a:xfrm>
              <a:prstGeom prst="ellipse">
                <a:avLst/>
              </a:prstGeom>
              <a:noFill/>
              <a:ln w="25400" algn="ctr">
                <a:noFill/>
                <a:round/>
                <a:headEnd/>
                <a:tailEnd/>
              </a:ln>
            </p:spPr>
            <p:txBody>
              <a:bodyP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pPr defTabSz="513949">
                  <a:defRPr/>
                </a:pPr>
                <a:endParaRPr lang="en-US" sz="700" b="1" dirty="0">
                  <a:latin typeface="나눔명조" panose="02020603020101020101" pitchFamily="18" charset="-127"/>
                  <a:ea typeface="나눔명조" panose="02020603020101020101" pitchFamily="18" charset="-127"/>
                  <a:cs typeface="+mn-cs"/>
                  <a:sym typeface="Myriad Pro"/>
                </a:endParaRPr>
              </a:p>
            </p:txBody>
          </p:sp>
        </p:grpSp>
        <p:pic>
          <p:nvPicPr>
            <p:cNvPr id="19" name="Picture 36" descr="15.png"/>
            <p:cNvPicPr>
              <a:picLocks noChangeAspect="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5045974" y="3384270"/>
              <a:ext cx="371439" cy="374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 name="Group 48"/>
            <p:cNvGrpSpPr>
              <a:grpSpLocks/>
            </p:cNvGrpSpPr>
            <p:nvPr/>
          </p:nvGrpSpPr>
          <p:grpSpPr bwMode="auto">
            <a:xfrm>
              <a:off x="2290160" y="3172761"/>
              <a:ext cx="771450" cy="739378"/>
              <a:chOff x="1370286" y="3538616"/>
              <a:chExt cx="1370895" cy="1314442"/>
            </a:xfrm>
          </p:grpSpPr>
          <p:pic>
            <p:nvPicPr>
              <p:cNvPr id="41" name="Picture 37" descr="43.png"/>
              <p:cNvPicPr>
                <a:picLocks noChangeAspect="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1385601" y="3538616"/>
                <a:ext cx="1314442" cy="1314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Rectangle 31"/>
              <p:cNvSpPr>
                <a:spLocks noChangeArrowheads="1"/>
              </p:cNvSpPr>
              <p:nvPr/>
            </p:nvSpPr>
            <p:spPr bwMode="auto">
              <a:xfrm>
                <a:off x="1370286" y="4042378"/>
                <a:ext cx="1370895" cy="528026"/>
              </a:xfrm>
              <a:prstGeom prst="rect">
                <a:avLst/>
              </a:prstGeom>
              <a:noFill/>
              <a:ln w="9525">
                <a:noFill/>
                <a:miter lim="800000"/>
                <a:headEnd/>
                <a:tailEnd/>
              </a:ln>
            </p:spPr>
            <p:txBody>
              <a:bodyPr anchorCtr="1">
                <a:spAutoFit/>
              </a:bodyP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pPr algn="ctr" defTabSz="513949">
                  <a:defRPr/>
                </a:pPr>
                <a:r>
                  <a:rPr lang="en-US" sz="700" b="1" dirty="0">
                    <a:latin typeface="나눔명조" panose="02020603020101020101" pitchFamily="18" charset="-127"/>
                    <a:ea typeface="나눔명조" panose="02020603020101020101" pitchFamily="18" charset="-127"/>
                    <a:cs typeface="+mn-cs"/>
                    <a:sym typeface="Myriad Pro"/>
                  </a:rPr>
                  <a:t>CMDB</a:t>
                </a:r>
              </a:p>
            </p:txBody>
          </p:sp>
        </p:grpSp>
        <p:pic>
          <p:nvPicPr>
            <p:cNvPr id="21" name="Picture 33"/>
            <p:cNvPicPr>
              <a:picLocks noChangeAspect="1"/>
            </p:cNvPicPr>
            <p:nvPr/>
          </p:nvPicPr>
          <p:blipFill>
            <a:blip r:embed="rId10" cstate="print"/>
            <a:stretch>
              <a:fillRect/>
            </a:stretch>
          </p:blipFill>
          <p:spPr>
            <a:xfrm>
              <a:off x="6551400" y="4148737"/>
              <a:ext cx="257150" cy="285750"/>
            </a:xfrm>
            <a:prstGeom prst="rect">
              <a:avLst/>
            </a:prstGeom>
          </p:spPr>
        </p:pic>
        <p:sp>
          <p:nvSpPr>
            <p:cNvPr id="22" name="Rectangle 34"/>
            <p:cNvSpPr/>
            <p:nvPr/>
          </p:nvSpPr>
          <p:spPr>
            <a:xfrm>
              <a:off x="6789540" y="4175572"/>
              <a:ext cx="967736" cy="396960"/>
            </a:xfrm>
            <a:prstGeom prst="rect">
              <a:avLst/>
            </a:prstGeom>
          </p:spPr>
          <p:txBody>
            <a:bodyPr wrap="square" lIns="51426" tIns="25713" rIns="51426" bIns="25713">
              <a:spAutoFit/>
            </a:bodyP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r>
                <a:rPr lang="en-US" sz="700" b="1" dirty="0">
                  <a:latin typeface="나눔명조" panose="02020603020101020101" pitchFamily="18" charset="-127"/>
                  <a:ea typeface="나눔명조" panose="02020603020101020101" pitchFamily="18" charset="-127"/>
                </a:rPr>
                <a:t>Reference Lookups</a:t>
              </a:r>
            </a:p>
          </p:txBody>
        </p:sp>
        <p:grpSp>
          <p:nvGrpSpPr>
            <p:cNvPr id="23" name="Group 48"/>
            <p:cNvGrpSpPr>
              <a:grpSpLocks/>
            </p:cNvGrpSpPr>
            <p:nvPr/>
          </p:nvGrpSpPr>
          <p:grpSpPr bwMode="auto">
            <a:xfrm>
              <a:off x="6559924" y="3172763"/>
              <a:ext cx="848372" cy="740315"/>
              <a:chOff x="1370283" y="3538616"/>
              <a:chExt cx="1507588" cy="1316107"/>
            </a:xfrm>
          </p:grpSpPr>
          <p:pic>
            <p:nvPicPr>
              <p:cNvPr id="39" name="Picture 37" descr="43.png"/>
              <p:cNvPicPr>
                <a:picLocks noChangeAspect="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1385601" y="3538616"/>
                <a:ext cx="1314442" cy="1314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31"/>
              <p:cNvSpPr>
                <a:spLocks noChangeArrowheads="1"/>
              </p:cNvSpPr>
              <p:nvPr/>
            </p:nvSpPr>
            <p:spPr bwMode="auto">
              <a:xfrm>
                <a:off x="1370283" y="4042377"/>
                <a:ext cx="1507588" cy="812346"/>
              </a:xfrm>
              <a:prstGeom prst="rect">
                <a:avLst/>
              </a:prstGeom>
              <a:noFill/>
              <a:ln w="9525">
                <a:noFill/>
                <a:miter lim="800000"/>
                <a:headEnd/>
                <a:tailEnd/>
              </a:ln>
            </p:spPr>
            <p:txBody>
              <a:bodyPr wrap="square" anchorCtr="1">
                <a:spAutoFit/>
              </a:bodyP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pPr algn="ctr" defTabSz="513949">
                  <a:defRPr/>
                </a:pPr>
                <a:r>
                  <a:rPr lang="en-US" sz="700" b="1" dirty="0">
                    <a:latin typeface="나눔명조" panose="02020603020101020101" pitchFamily="18" charset="-127"/>
                    <a:ea typeface="나눔명조" panose="02020603020101020101" pitchFamily="18" charset="-127"/>
                    <a:cs typeface="+mn-cs"/>
                    <a:sym typeface="Myriad Pro"/>
                  </a:rPr>
                  <a:t>Message</a:t>
                </a:r>
              </a:p>
              <a:p>
                <a:pPr algn="ctr" defTabSz="513949">
                  <a:defRPr/>
                </a:pPr>
                <a:r>
                  <a:rPr lang="en-US" sz="700" b="1" dirty="0">
                    <a:latin typeface="나눔명조" panose="02020603020101020101" pitchFamily="18" charset="-127"/>
                    <a:ea typeface="나눔명조" panose="02020603020101020101" pitchFamily="18" charset="-127"/>
                    <a:sym typeface="Myriad Pro"/>
                  </a:rPr>
                  <a:t>Stores</a:t>
                </a:r>
                <a:endParaRPr lang="en-US" sz="700" b="1" dirty="0">
                  <a:latin typeface="나눔명조" panose="02020603020101020101" pitchFamily="18" charset="-127"/>
                  <a:ea typeface="나눔명조" panose="02020603020101020101" pitchFamily="18" charset="-127"/>
                  <a:cs typeface="+mn-cs"/>
                  <a:sym typeface="Myriad Pro"/>
                </a:endParaRPr>
              </a:p>
            </p:txBody>
          </p:sp>
        </p:grpSp>
        <p:pic>
          <p:nvPicPr>
            <p:cNvPr id="24" name="Picture 43" descr="hadoop.jpeg"/>
            <p:cNvPicPr>
              <a:picLocks noChangeAspect="1"/>
            </p:cNvPicPr>
            <p:nvPr/>
          </p:nvPicPr>
          <p:blipFill>
            <a:blip r:embed="rId11" cstate="print"/>
            <a:stretch>
              <a:fillRect/>
            </a:stretch>
          </p:blipFill>
          <p:spPr>
            <a:xfrm>
              <a:off x="5018756" y="4409289"/>
              <a:ext cx="1047484" cy="246120"/>
            </a:xfrm>
            <a:prstGeom prst="rect">
              <a:avLst/>
            </a:prstGeom>
          </p:spPr>
        </p:pic>
        <p:pic>
          <p:nvPicPr>
            <p:cNvPr id="25" name="Picture 44" descr="cassandra.jpeg"/>
            <p:cNvPicPr>
              <a:picLocks noChangeAspect="1"/>
            </p:cNvPicPr>
            <p:nvPr/>
          </p:nvPicPr>
          <p:blipFill>
            <a:blip r:embed="rId12" cstate="print"/>
            <a:stretch>
              <a:fillRect/>
            </a:stretch>
          </p:blipFill>
          <p:spPr>
            <a:xfrm>
              <a:off x="3628103" y="4328352"/>
              <a:ext cx="857166" cy="557213"/>
            </a:xfrm>
            <a:prstGeom prst="rect">
              <a:avLst/>
            </a:prstGeom>
          </p:spPr>
        </p:pic>
        <p:pic>
          <p:nvPicPr>
            <p:cNvPr id="26" name="Picture 45" descr="google.jpeg"/>
            <p:cNvPicPr>
              <a:picLocks noChangeAspect="1"/>
            </p:cNvPicPr>
            <p:nvPr/>
          </p:nvPicPr>
          <p:blipFill>
            <a:blip r:embed="rId13" cstate="print"/>
            <a:stretch>
              <a:fillRect/>
            </a:stretch>
          </p:blipFill>
          <p:spPr>
            <a:xfrm>
              <a:off x="4294183" y="1972434"/>
              <a:ext cx="969669" cy="771525"/>
            </a:xfrm>
            <a:prstGeom prst="rect">
              <a:avLst/>
            </a:prstGeom>
          </p:spPr>
        </p:pic>
        <p:pic>
          <p:nvPicPr>
            <p:cNvPr id="27" name="Picture 46" descr="nmap.png"/>
            <p:cNvPicPr>
              <a:picLocks noChangeAspect="1"/>
            </p:cNvPicPr>
            <p:nvPr/>
          </p:nvPicPr>
          <p:blipFill>
            <a:blip r:embed="rId14" cstate="print"/>
            <a:stretch>
              <a:fillRect/>
            </a:stretch>
          </p:blipFill>
          <p:spPr>
            <a:xfrm>
              <a:off x="2139246" y="4128031"/>
              <a:ext cx="961194" cy="514976"/>
            </a:xfrm>
            <a:prstGeom prst="rect">
              <a:avLst/>
            </a:prstGeom>
          </p:spPr>
        </p:pic>
        <p:cxnSp>
          <p:nvCxnSpPr>
            <p:cNvPr id="28" name="Straight Arrow Connector 50"/>
            <p:cNvCxnSpPr/>
            <p:nvPr/>
          </p:nvCxnSpPr>
          <p:spPr>
            <a:xfrm>
              <a:off x="4779017" y="2743959"/>
              <a:ext cx="0" cy="412450"/>
            </a:xfrm>
            <a:prstGeom prst="straightConnector1">
              <a:avLst/>
            </a:prstGeom>
            <a:ln w="38100" cap="flat" cmpd="sng" algn="ctr">
              <a:solidFill>
                <a:schemeClr val="tx1">
                  <a:lumMod val="65000"/>
                  <a:lumOff val="35000"/>
                </a:schemeClr>
              </a:solidFill>
              <a:prstDash val="solid"/>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51"/>
            <p:cNvCxnSpPr/>
            <p:nvPr/>
          </p:nvCxnSpPr>
          <p:spPr>
            <a:xfrm>
              <a:off x="3240037" y="2919331"/>
              <a:ext cx="418502" cy="237078"/>
            </a:xfrm>
            <a:prstGeom prst="straightConnector1">
              <a:avLst/>
            </a:prstGeom>
            <a:ln w="38100" cap="flat" cmpd="sng" algn="ctr">
              <a:solidFill>
                <a:schemeClr val="tx1">
                  <a:lumMod val="65000"/>
                  <a:lumOff val="35000"/>
                </a:schemeClr>
              </a:solidFill>
              <a:prstDash val="solid"/>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53"/>
            <p:cNvCxnSpPr/>
            <p:nvPr/>
          </p:nvCxnSpPr>
          <p:spPr>
            <a:xfrm flipH="1">
              <a:off x="5856989" y="2919331"/>
              <a:ext cx="418502" cy="237078"/>
            </a:xfrm>
            <a:prstGeom prst="straightConnector1">
              <a:avLst/>
            </a:prstGeom>
            <a:ln w="38100" cap="flat" cmpd="sng" algn="ctr">
              <a:solidFill>
                <a:schemeClr val="tx1">
                  <a:lumMod val="65000"/>
                  <a:lumOff val="35000"/>
                </a:schemeClr>
              </a:solidFill>
              <a:prstDash val="solid"/>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54"/>
            <p:cNvCxnSpPr/>
            <p:nvPr/>
          </p:nvCxnSpPr>
          <p:spPr>
            <a:xfrm flipH="1">
              <a:off x="3207844" y="3781881"/>
              <a:ext cx="418502" cy="237078"/>
            </a:xfrm>
            <a:prstGeom prst="straightConnector1">
              <a:avLst/>
            </a:prstGeom>
            <a:ln w="38100" cap="flat" cmpd="sng" algn="ctr">
              <a:solidFill>
                <a:schemeClr val="tx1">
                  <a:lumMod val="65000"/>
                  <a:lumOff val="35000"/>
                </a:schemeClr>
              </a:solidFill>
              <a:prstDash val="solid"/>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55"/>
            <p:cNvCxnSpPr/>
            <p:nvPr/>
          </p:nvCxnSpPr>
          <p:spPr>
            <a:xfrm>
              <a:off x="5941805" y="3855018"/>
              <a:ext cx="418502" cy="237078"/>
            </a:xfrm>
            <a:prstGeom prst="straightConnector1">
              <a:avLst/>
            </a:prstGeom>
            <a:ln w="38100" cap="flat" cmpd="sng" algn="ctr">
              <a:solidFill>
                <a:schemeClr val="tx1">
                  <a:lumMod val="65000"/>
                  <a:lumOff val="35000"/>
                </a:schemeClr>
              </a:solidFill>
              <a:prstDash val="solid"/>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56"/>
            <p:cNvCxnSpPr/>
            <p:nvPr/>
          </p:nvCxnSpPr>
          <p:spPr>
            <a:xfrm>
              <a:off x="5157142" y="3855018"/>
              <a:ext cx="223536" cy="346671"/>
            </a:xfrm>
            <a:prstGeom prst="straightConnector1">
              <a:avLst/>
            </a:prstGeom>
            <a:ln w="38100" cap="flat" cmpd="sng" algn="ctr">
              <a:solidFill>
                <a:schemeClr val="tx1">
                  <a:lumMod val="65000"/>
                  <a:lumOff val="35000"/>
                </a:schemeClr>
              </a:solidFill>
              <a:prstDash val="solid"/>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58"/>
            <p:cNvCxnSpPr/>
            <p:nvPr/>
          </p:nvCxnSpPr>
          <p:spPr>
            <a:xfrm flipH="1">
              <a:off x="4213363" y="3855018"/>
              <a:ext cx="223536" cy="346671"/>
            </a:xfrm>
            <a:prstGeom prst="straightConnector1">
              <a:avLst/>
            </a:prstGeom>
            <a:ln w="38100" cap="flat" cmpd="sng" algn="ctr">
              <a:solidFill>
                <a:schemeClr val="tx1">
                  <a:lumMod val="65000"/>
                  <a:lumOff val="35000"/>
                </a:schemeClr>
              </a:solidFill>
              <a:prstDash val="solid"/>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62"/>
            <p:cNvCxnSpPr/>
            <p:nvPr/>
          </p:nvCxnSpPr>
          <p:spPr>
            <a:xfrm rot="16200000">
              <a:off x="3355774" y="3264815"/>
              <a:ext cx="0" cy="412410"/>
            </a:xfrm>
            <a:prstGeom prst="straightConnector1">
              <a:avLst/>
            </a:prstGeom>
            <a:ln w="38100" cap="flat" cmpd="sng" algn="ctr">
              <a:solidFill>
                <a:schemeClr val="tx1">
                  <a:lumMod val="65000"/>
                  <a:lumOff val="35000"/>
                </a:schemeClr>
              </a:solidFill>
              <a:prstDash val="solid"/>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63"/>
            <p:cNvCxnSpPr/>
            <p:nvPr/>
          </p:nvCxnSpPr>
          <p:spPr>
            <a:xfrm rot="16200000">
              <a:off x="6272445" y="3264816"/>
              <a:ext cx="0" cy="412410"/>
            </a:xfrm>
            <a:prstGeom prst="straightConnector1">
              <a:avLst/>
            </a:prstGeom>
            <a:ln w="38100" cap="flat" cmpd="sng" algn="ctr">
              <a:solidFill>
                <a:schemeClr val="tx1">
                  <a:lumMod val="65000"/>
                  <a:lumOff val="35000"/>
                </a:schemeClr>
              </a:solidFill>
              <a:prstDash val="solid"/>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Rectangle 66"/>
            <p:cNvSpPr/>
            <p:nvPr/>
          </p:nvSpPr>
          <p:spPr>
            <a:xfrm>
              <a:off x="2181224" y="2525595"/>
              <a:ext cx="967736" cy="237028"/>
            </a:xfrm>
            <a:prstGeom prst="rect">
              <a:avLst/>
            </a:prstGeom>
          </p:spPr>
          <p:txBody>
            <a:bodyPr wrap="square" lIns="51426" tIns="25713" rIns="51426" bIns="25713">
              <a:spAutoFit/>
            </a:bodyP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r>
                <a:rPr lang="en-US" sz="700" b="1" dirty="0">
                  <a:latin typeface="나눔명조" panose="02020603020101020101" pitchFamily="18" charset="-127"/>
                  <a:ea typeface="나눔명조" panose="02020603020101020101" pitchFamily="18" charset="-127"/>
                </a:rPr>
                <a:t>LDAP, AD</a:t>
              </a:r>
            </a:p>
          </p:txBody>
        </p:sp>
        <p:sp>
          <p:nvSpPr>
            <p:cNvPr id="38" name="Rectangle 67"/>
            <p:cNvSpPr/>
            <p:nvPr/>
          </p:nvSpPr>
          <p:spPr>
            <a:xfrm>
              <a:off x="7213341" y="2525595"/>
              <a:ext cx="967736" cy="237028"/>
            </a:xfrm>
            <a:prstGeom prst="rect">
              <a:avLst/>
            </a:prstGeom>
          </p:spPr>
          <p:txBody>
            <a:bodyPr wrap="square" lIns="51426" tIns="25713" rIns="51426" bIns="25713">
              <a:spAutoFit/>
            </a:bodyPr>
            <a:ls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a:lstStyle>
            <a:p>
              <a:r>
                <a:rPr lang="en-US" sz="700" b="1" dirty="0">
                  <a:latin typeface="나눔명조" panose="02020603020101020101" pitchFamily="18" charset="-127"/>
                  <a:ea typeface="나눔명조" panose="02020603020101020101" pitchFamily="18" charset="-127"/>
                </a:rPr>
                <a:t>Watch Lists</a:t>
              </a:r>
            </a:p>
          </p:txBody>
        </p:sp>
      </p:grpSp>
      <p:grpSp>
        <p:nvGrpSpPr>
          <p:cNvPr id="2" name="그룹 1"/>
          <p:cNvGrpSpPr/>
          <p:nvPr/>
        </p:nvGrpSpPr>
        <p:grpSpPr>
          <a:xfrm>
            <a:off x="5647272" y="1561070"/>
            <a:ext cx="3322557" cy="1911954"/>
            <a:chOff x="4862626" y="837250"/>
            <a:chExt cx="5487617" cy="4008343"/>
          </a:xfrm>
        </p:grpSpPr>
        <p:grpSp>
          <p:nvGrpSpPr>
            <p:cNvPr id="53" name="Group 18"/>
            <p:cNvGrpSpPr/>
            <p:nvPr/>
          </p:nvGrpSpPr>
          <p:grpSpPr>
            <a:xfrm>
              <a:off x="6322291" y="2178269"/>
              <a:ext cx="2554503" cy="1619500"/>
              <a:chOff x="5278480" y="3084668"/>
              <a:chExt cx="4569012" cy="3437794"/>
            </a:xfrm>
          </p:grpSpPr>
          <p:sp>
            <p:nvSpPr>
              <p:cNvPr id="54" name="Oval 7"/>
              <p:cNvSpPr/>
              <p:nvPr/>
            </p:nvSpPr>
            <p:spPr>
              <a:xfrm>
                <a:off x="6329063" y="3160118"/>
                <a:ext cx="3518429" cy="3362344"/>
              </a:xfrm>
              <a:prstGeom prst="ellipse">
                <a:avLst/>
              </a:prstGeom>
              <a:solidFill>
                <a:schemeClr val="bg1">
                  <a:alpha val="60000"/>
                </a:schemeClr>
              </a:solidFill>
              <a:ln>
                <a:noFill/>
              </a:ln>
              <a:effectLst>
                <a:softEdge rad="254000"/>
              </a:effectLst>
            </p:spPr>
            <p:style>
              <a:lnRef idx="1">
                <a:schemeClr val="accent1"/>
              </a:lnRef>
              <a:fillRef idx="3">
                <a:schemeClr val="accent1"/>
              </a:fillRef>
              <a:effectRef idx="2">
                <a:schemeClr val="accent1"/>
              </a:effectRef>
              <a:fontRef idx="minor">
                <a:schemeClr val="lt1"/>
              </a:fontRef>
            </p:style>
            <p:txBody>
              <a:bodyPr anchor="ctr"/>
              <a:lstStyle/>
              <a:p>
                <a:pPr algn="ctr" defTabSz="536113">
                  <a:defRPr/>
                </a:pPr>
                <a:endParaRPr lang="en-US" sz="800" b="1">
                  <a:solidFill>
                    <a:prstClr val="white"/>
                  </a:solidFill>
                  <a:latin typeface="나눔명조" panose="02020603020101020101" pitchFamily="18" charset="-127"/>
                  <a:ea typeface="나눔명조" panose="02020603020101020101" pitchFamily="18" charset="-127"/>
                </a:endParaRPr>
              </a:p>
            </p:txBody>
          </p:sp>
          <p:grpSp>
            <p:nvGrpSpPr>
              <p:cNvPr id="55" name="Group 126"/>
              <p:cNvGrpSpPr>
                <a:grpSpLocks/>
              </p:cNvGrpSpPr>
              <p:nvPr/>
            </p:nvGrpSpPr>
            <p:grpSpPr bwMode="auto">
              <a:xfrm>
                <a:off x="5278480" y="3084668"/>
                <a:ext cx="3849381" cy="3121025"/>
                <a:chOff x="6449707" y="1655236"/>
                <a:chExt cx="3849221" cy="3121000"/>
              </a:xfrm>
            </p:grpSpPr>
            <p:sp>
              <p:nvSpPr>
                <p:cNvPr id="57" name="Oval 8"/>
                <p:cNvSpPr/>
                <p:nvPr/>
              </p:nvSpPr>
              <p:spPr>
                <a:xfrm>
                  <a:off x="6449707" y="1655236"/>
                  <a:ext cx="2883358" cy="2883357"/>
                </a:xfrm>
                <a:prstGeom prst="ellipse">
                  <a:avLst/>
                </a:prstGeom>
                <a:gradFill flip="none" rotWithShape="1">
                  <a:gsLst>
                    <a:gs pos="0">
                      <a:schemeClr val="accent1">
                        <a:tint val="50000"/>
                        <a:satMod val="300000"/>
                        <a:alpha val="6000"/>
                      </a:schemeClr>
                    </a:gs>
                    <a:gs pos="35000">
                      <a:schemeClr val="accent1">
                        <a:tint val="37000"/>
                        <a:satMod val="300000"/>
                        <a:alpha val="6000"/>
                      </a:schemeClr>
                    </a:gs>
                    <a:gs pos="100000">
                      <a:schemeClr val="accent1">
                        <a:tint val="15000"/>
                        <a:satMod val="350000"/>
                        <a:alpha val="6000"/>
                      </a:schemeClr>
                    </a:gs>
                  </a:gsLst>
                  <a:lin ang="13740000" scaled="0"/>
                  <a:tileRect/>
                </a:gradFill>
                <a:ln>
                  <a:noFill/>
                </a:ln>
                <a:effectLst>
                  <a:softEdge rad="76200"/>
                </a:effectLst>
              </p:spPr>
              <p:style>
                <a:lnRef idx="1">
                  <a:schemeClr val="accent1"/>
                </a:lnRef>
                <a:fillRef idx="2">
                  <a:schemeClr val="accent1"/>
                </a:fillRef>
                <a:effectRef idx="1">
                  <a:schemeClr val="accent1"/>
                </a:effectRef>
                <a:fontRef idx="minor">
                  <a:schemeClr val="dk1"/>
                </a:fontRef>
              </p:style>
              <p:txBody>
                <a:bodyPr anchor="ctr"/>
                <a:lstStyle/>
                <a:p>
                  <a:pPr algn="ctr" defTabSz="536113">
                    <a:defRPr/>
                  </a:pPr>
                  <a:endParaRPr lang="en-US" sz="800" b="1">
                    <a:solidFill>
                      <a:prstClr val="black"/>
                    </a:solidFill>
                    <a:latin typeface="나눔명조" panose="02020603020101020101" pitchFamily="18" charset="-127"/>
                    <a:ea typeface="나눔명조" panose="02020603020101020101" pitchFamily="18" charset="-127"/>
                  </a:endParaRPr>
                </a:p>
              </p:txBody>
            </p:sp>
            <p:sp>
              <p:nvSpPr>
                <p:cNvPr id="58" name="Oval 11"/>
                <p:cNvSpPr/>
                <p:nvPr/>
              </p:nvSpPr>
              <p:spPr>
                <a:xfrm>
                  <a:off x="7009108" y="2013386"/>
                  <a:ext cx="1353049" cy="1353049"/>
                </a:xfrm>
                <a:prstGeom prst="ellipse">
                  <a:avLst/>
                </a:prstGeom>
                <a:gradFill flip="none" rotWithShape="1">
                  <a:gsLst>
                    <a:gs pos="0">
                      <a:schemeClr val="accent1">
                        <a:tint val="50000"/>
                        <a:satMod val="300000"/>
                        <a:alpha val="5000"/>
                      </a:schemeClr>
                    </a:gs>
                    <a:gs pos="35000">
                      <a:schemeClr val="accent1">
                        <a:tint val="37000"/>
                        <a:satMod val="300000"/>
                        <a:alpha val="5000"/>
                      </a:schemeClr>
                    </a:gs>
                    <a:gs pos="100000">
                      <a:schemeClr val="accent1">
                        <a:tint val="15000"/>
                        <a:satMod val="350000"/>
                        <a:alpha val="5000"/>
                      </a:schemeClr>
                    </a:gs>
                  </a:gsLst>
                  <a:lin ang="16200000" scaled="1"/>
                  <a:tileRect/>
                </a:gradFill>
                <a:ln>
                  <a:noFill/>
                </a:ln>
                <a:effectLst>
                  <a:softEdge rad="101600"/>
                </a:effectLst>
              </p:spPr>
              <p:style>
                <a:lnRef idx="1">
                  <a:schemeClr val="accent1"/>
                </a:lnRef>
                <a:fillRef idx="2">
                  <a:schemeClr val="accent1"/>
                </a:fillRef>
                <a:effectRef idx="1">
                  <a:schemeClr val="accent1"/>
                </a:effectRef>
                <a:fontRef idx="minor">
                  <a:schemeClr val="dk1"/>
                </a:fontRef>
              </p:style>
              <p:txBody>
                <a:bodyPr anchor="ctr"/>
                <a:lstStyle/>
                <a:p>
                  <a:pPr algn="ctr" defTabSz="536113">
                    <a:defRPr/>
                  </a:pPr>
                  <a:endParaRPr lang="en-US" sz="800" b="1">
                    <a:solidFill>
                      <a:prstClr val="black"/>
                    </a:solidFill>
                    <a:latin typeface="나눔명조" panose="02020603020101020101" pitchFamily="18" charset="-127"/>
                    <a:ea typeface="나눔명조" panose="02020603020101020101" pitchFamily="18" charset="-127"/>
                  </a:endParaRPr>
                </a:p>
              </p:txBody>
            </p:sp>
            <p:sp>
              <p:nvSpPr>
                <p:cNvPr id="59" name="Oval 12"/>
                <p:cNvSpPr/>
                <p:nvPr/>
              </p:nvSpPr>
              <p:spPr>
                <a:xfrm>
                  <a:off x="7178028" y="1655328"/>
                  <a:ext cx="3120900" cy="3120908"/>
                </a:xfrm>
                <a:prstGeom prst="ellipse">
                  <a:avLst/>
                </a:prstGeom>
                <a:gradFill>
                  <a:gsLst>
                    <a:gs pos="0">
                      <a:srgbClr val="204274"/>
                    </a:gs>
                    <a:gs pos="46000">
                      <a:srgbClr val="396B99"/>
                    </a:gs>
                    <a:gs pos="100000">
                      <a:srgbClr val="648DC2"/>
                    </a:gs>
                  </a:gsLst>
                  <a:lin ang="15900000" scaled="0"/>
                </a:gradFill>
                <a:ln>
                  <a:solidFill>
                    <a:schemeClr val="accent4">
                      <a:lumMod val="50000"/>
                    </a:schemeClr>
                  </a:solidFill>
                </a:ln>
                <a:effectLst/>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anchor="ctr"/>
                <a:lstStyle/>
                <a:p>
                  <a:pPr algn="ctr" defTabSz="536113">
                    <a:defRPr/>
                  </a:pPr>
                  <a:endParaRPr lang="en-US" sz="800" b="1">
                    <a:solidFill>
                      <a:prstClr val="white"/>
                    </a:solidFill>
                    <a:latin typeface="나눔명조" panose="02020603020101020101" pitchFamily="18" charset="-127"/>
                    <a:ea typeface="나눔명조" panose="02020603020101020101" pitchFamily="18" charset="-127"/>
                  </a:endParaRPr>
                </a:p>
              </p:txBody>
            </p:sp>
          </p:grpSp>
          <p:sp>
            <p:nvSpPr>
              <p:cNvPr id="56" name="Oval 9"/>
              <p:cNvSpPr/>
              <p:nvPr/>
            </p:nvSpPr>
            <p:spPr>
              <a:xfrm>
                <a:off x="6483726" y="3302409"/>
                <a:ext cx="2883358" cy="2883357"/>
              </a:xfrm>
              <a:prstGeom prst="ellipse">
                <a:avLst/>
              </a:prstGeom>
              <a:solidFill>
                <a:schemeClr val="tx1">
                  <a:alpha val="8000"/>
                </a:schemeClr>
              </a:solidFill>
              <a:ln>
                <a:noFill/>
              </a:ln>
              <a:effectLst>
                <a:softEdge rad="76200"/>
              </a:effectLst>
            </p:spPr>
            <p:style>
              <a:lnRef idx="1">
                <a:schemeClr val="accent1"/>
              </a:lnRef>
              <a:fillRef idx="2">
                <a:schemeClr val="accent1"/>
              </a:fillRef>
              <a:effectRef idx="1">
                <a:schemeClr val="accent1"/>
              </a:effectRef>
              <a:fontRef idx="minor">
                <a:schemeClr val="dk1"/>
              </a:fontRef>
            </p:style>
            <p:txBody>
              <a:bodyPr anchor="ctr"/>
              <a:lstStyle/>
              <a:p>
                <a:pPr algn="ctr" defTabSz="536113">
                  <a:defRPr/>
                </a:pPr>
                <a:endParaRPr lang="en-US" sz="800" b="1" dirty="0">
                  <a:solidFill>
                    <a:prstClr val="black"/>
                  </a:solidFill>
                  <a:latin typeface="나눔명조" panose="02020603020101020101" pitchFamily="18" charset="-127"/>
                  <a:ea typeface="나눔명조" panose="02020603020101020101" pitchFamily="18" charset="-127"/>
                </a:endParaRPr>
              </a:p>
            </p:txBody>
          </p:sp>
        </p:grpSp>
        <p:sp>
          <p:nvSpPr>
            <p:cNvPr id="60" name="TextBox 59"/>
            <p:cNvSpPr txBox="1"/>
            <p:nvPr/>
          </p:nvSpPr>
          <p:spPr>
            <a:xfrm>
              <a:off x="7075534" y="2559583"/>
              <a:ext cx="1052204" cy="805246"/>
            </a:xfrm>
            <a:prstGeom prst="rect">
              <a:avLst/>
            </a:prstGeom>
            <a:noFill/>
          </p:spPr>
          <p:txBody>
            <a:bodyPr wrap="square" lIns="60341" tIns="30171" rIns="60341" bIns="30171" rtlCol="0">
              <a:spAutoFit/>
            </a:bodyPr>
            <a:lstStyle/>
            <a:p>
              <a:pPr algn="ctr"/>
              <a:r>
                <a:rPr lang="en-US" sz="1050" b="1" dirty="0">
                  <a:solidFill>
                    <a:prstClr val="white"/>
                  </a:solidFill>
                  <a:latin typeface="나눔명조" panose="02020603020101020101" pitchFamily="18" charset="-127"/>
                  <a:ea typeface="나눔명조" panose="02020603020101020101" pitchFamily="18" charset="-127"/>
                </a:rPr>
                <a:t>Analyst Plug-ins</a:t>
              </a:r>
            </a:p>
          </p:txBody>
        </p:sp>
        <p:pic>
          <p:nvPicPr>
            <p:cNvPr id="61" name="Picture 14"/>
            <p:cNvPicPr>
              <a:picLocks noChangeAspect="1"/>
            </p:cNvPicPr>
            <p:nvPr/>
          </p:nvPicPr>
          <p:blipFill>
            <a:blip r:embed="rId15" cstate="email">
              <a:extLst>
                <a:ext uri="{28A0092B-C50C-407E-A947-70E740481C1C}">
                  <a14:useLocalDpi xmlns:a14="http://schemas.microsoft.com/office/drawing/2010/main"/>
                </a:ext>
              </a:extLst>
            </a:blip>
            <a:srcRect/>
            <a:stretch>
              <a:fillRect/>
            </a:stretch>
          </p:blipFill>
          <p:spPr>
            <a:xfrm>
              <a:off x="8834772" y="2763444"/>
              <a:ext cx="1470144" cy="742950"/>
            </a:xfrm>
            <a:prstGeom prst="rect">
              <a:avLst/>
            </a:prstGeom>
          </p:spPr>
        </p:pic>
        <p:pic>
          <p:nvPicPr>
            <p:cNvPr id="62" name="Picture 15"/>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6892108" y="4223969"/>
              <a:ext cx="1459278" cy="425103"/>
            </a:xfrm>
            <a:prstGeom prst="rect">
              <a:avLst/>
            </a:prstGeom>
          </p:spPr>
        </p:pic>
        <p:sp>
          <p:nvSpPr>
            <p:cNvPr id="66" name="Rounded Rectangle 16"/>
            <p:cNvSpPr/>
            <p:nvPr/>
          </p:nvSpPr>
          <p:spPr>
            <a:xfrm>
              <a:off x="4862626" y="2770079"/>
              <a:ext cx="1516708" cy="809351"/>
            </a:xfrm>
            <a:prstGeom prst="roundRect">
              <a:avLst/>
            </a:prstGeom>
            <a:noFill/>
            <a:effectLst>
              <a:outerShdw blurRad="40000" dist="23000" dir="5400000" rotWithShape="0">
                <a:schemeClr val="tx1">
                  <a:alpha val="35000"/>
                </a:schemeClr>
              </a:outerShdw>
            </a:effectLst>
          </p:spPr>
          <p:style>
            <a:lnRef idx="1">
              <a:schemeClr val="accent1"/>
            </a:lnRef>
            <a:fillRef idx="3">
              <a:schemeClr val="accent1"/>
            </a:fillRef>
            <a:effectRef idx="2">
              <a:schemeClr val="accent1"/>
            </a:effectRef>
            <a:fontRef idx="minor">
              <a:schemeClr val="lt1"/>
            </a:fontRef>
          </p:style>
          <p:txBody>
            <a:bodyPr lIns="60341" tIns="30171" rIns="60341" bIns="30171" rtlCol="0" anchor="ctr"/>
            <a:lstStyle/>
            <a:p>
              <a:pPr algn="ctr"/>
              <a:r>
                <a:rPr lang="en-US" sz="1000" b="1" dirty="0">
                  <a:solidFill>
                    <a:schemeClr val="tx1"/>
                  </a:solidFill>
                  <a:latin typeface="나눔명조" panose="02020603020101020101" pitchFamily="18" charset="-127"/>
                  <a:ea typeface="나눔명조" panose="02020603020101020101" pitchFamily="18" charset="-127"/>
                </a:rPr>
                <a:t>Microsoft Reports</a:t>
              </a:r>
            </a:p>
          </p:txBody>
        </p:sp>
        <p:pic>
          <p:nvPicPr>
            <p:cNvPr id="67" name="Picture 17"/>
            <p:cNvPicPr>
              <a:picLocks noChangeAspect="1"/>
            </p:cNvPicPr>
            <p:nvPr/>
          </p:nvPicPr>
          <p:blipFill>
            <a:blip r:embed="rId17" cstate="email">
              <a:extLst>
                <a:ext uri="{28A0092B-C50C-407E-A947-70E740481C1C}">
                  <a14:useLocalDpi xmlns:a14="http://schemas.microsoft.com/office/drawing/2010/main"/>
                </a:ext>
              </a:extLst>
            </a:blip>
            <a:srcRect/>
            <a:stretch>
              <a:fillRect/>
            </a:stretch>
          </p:blipFill>
          <p:spPr>
            <a:xfrm>
              <a:off x="6195282" y="1018000"/>
              <a:ext cx="1237186" cy="532445"/>
            </a:xfrm>
            <a:prstGeom prst="rect">
              <a:avLst/>
            </a:prstGeom>
          </p:spPr>
        </p:pic>
        <p:sp>
          <p:nvSpPr>
            <p:cNvPr id="68" name="Rectangle 18"/>
            <p:cNvSpPr/>
            <p:nvPr/>
          </p:nvSpPr>
          <p:spPr>
            <a:xfrm>
              <a:off x="8845922" y="2007381"/>
              <a:ext cx="1027306" cy="482623"/>
            </a:xfrm>
            <a:prstGeom prst="rect">
              <a:avLst/>
            </a:prstGeom>
            <a:noFill/>
          </p:spPr>
          <p:txBody>
            <a:bodyPr wrap="none" lIns="60341" tIns="30171" rIns="60341" bIns="30171">
              <a:spAutoFit/>
            </a:bodyPr>
            <a:lstStyle/>
            <a:p>
              <a:r>
                <a:rPr lang="en-US" sz="1100" b="1" dirty="0" smtClean="0">
                  <a:solidFill>
                    <a:prstClr val="black"/>
                  </a:solidFill>
                  <a:latin typeface="나눔명조" panose="02020603020101020101" pitchFamily="18" charset="-127"/>
                  <a:ea typeface="나눔명조" panose="02020603020101020101" pitchFamily="18" charset="-127"/>
                </a:rPr>
                <a:t>Protovis</a:t>
              </a:r>
              <a:endParaRPr lang="en-US" sz="1100" b="1" dirty="0">
                <a:solidFill>
                  <a:prstClr val="black"/>
                </a:solidFill>
                <a:latin typeface="나눔명조" panose="02020603020101020101" pitchFamily="18" charset="-127"/>
                <a:ea typeface="나눔명조" panose="02020603020101020101" pitchFamily="18" charset="-127"/>
              </a:endParaRPr>
            </a:p>
          </p:txBody>
        </p:sp>
        <p:sp>
          <p:nvSpPr>
            <p:cNvPr id="69" name="Rectangle 19"/>
            <p:cNvSpPr/>
            <p:nvPr/>
          </p:nvSpPr>
          <p:spPr>
            <a:xfrm>
              <a:off x="8719976" y="3963273"/>
              <a:ext cx="1262940" cy="482623"/>
            </a:xfrm>
            <a:prstGeom prst="rect">
              <a:avLst/>
            </a:prstGeom>
            <a:noFill/>
          </p:spPr>
          <p:txBody>
            <a:bodyPr wrap="none" lIns="60341" tIns="30171" rIns="60341" bIns="30171">
              <a:spAutoFit/>
            </a:bodyPr>
            <a:lstStyle/>
            <a:p>
              <a:r>
                <a:rPr lang="en-US" sz="1100" b="1" dirty="0" smtClean="0">
                  <a:solidFill>
                    <a:prstClr val="black"/>
                  </a:solidFill>
                  <a:latin typeface="나눔명조" panose="02020603020101020101" pitchFamily="18" charset="-127"/>
                  <a:ea typeface="나눔명조" panose="02020603020101020101" pitchFamily="18" charset="-127"/>
                </a:rPr>
                <a:t>GoogleViz</a:t>
              </a:r>
              <a:endParaRPr lang="en-US" sz="1100" b="1" dirty="0">
                <a:solidFill>
                  <a:prstClr val="black"/>
                </a:solidFill>
                <a:latin typeface="나눔명조" panose="02020603020101020101" pitchFamily="18" charset="-127"/>
                <a:ea typeface="나눔명조" panose="02020603020101020101" pitchFamily="18" charset="-127"/>
              </a:endParaRPr>
            </a:p>
          </p:txBody>
        </p:sp>
        <p:pic>
          <p:nvPicPr>
            <p:cNvPr id="70" name="Picture 20"/>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5739170" y="3850048"/>
              <a:ext cx="550863" cy="678052"/>
            </a:xfrm>
            <a:prstGeom prst="rect">
              <a:avLst/>
            </a:prstGeom>
          </p:spPr>
        </p:pic>
        <p:pic>
          <p:nvPicPr>
            <p:cNvPr id="71" name="Picture 21"/>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7920216" y="895476"/>
              <a:ext cx="1192338" cy="724646"/>
            </a:xfrm>
            <a:prstGeom prst="rect">
              <a:avLst/>
            </a:prstGeom>
          </p:spPr>
        </p:pic>
        <p:pic>
          <p:nvPicPr>
            <p:cNvPr id="72" name="Picture 22"/>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5201138" y="1932940"/>
              <a:ext cx="1336521" cy="602735"/>
            </a:xfrm>
            <a:prstGeom prst="rect">
              <a:avLst/>
            </a:prstGeom>
          </p:spPr>
        </p:pic>
        <p:sp>
          <p:nvSpPr>
            <p:cNvPr id="73" name="Rounded Rectangle 23"/>
            <p:cNvSpPr/>
            <p:nvPr/>
          </p:nvSpPr>
          <p:spPr>
            <a:xfrm>
              <a:off x="5247567" y="3734672"/>
              <a:ext cx="1516708" cy="840022"/>
            </a:xfrm>
            <a:prstGeom prst="roundRect">
              <a:avLst/>
            </a:prstGeom>
            <a:noFill/>
            <a:effectLst>
              <a:outerShdw blurRad="40000" dist="23000" dir="5400000" rotWithShape="0">
                <a:schemeClr val="tx1">
                  <a:alpha val="35000"/>
                </a:schemeClr>
              </a:outerShdw>
            </a:effectLst>
          </p:spPr>
          <p:style>
            <a:lnRef idx="1">
              <a:schemeClr val="accent1"/>
            </a:lnRef>
            <a:fillRef idx="3">
              <a:schemeClr val="accent1"/>
            </a:fillRef>
            <a:effectRef idx="2">
              <a:schemeClr val="accent1"/>
            </a:effectRef>
            <a:fontRef idx="minor">
              <a:schemeClr val="lt1"/>
            </a:fontRef>
          </p:style>
          <p:txBody>
            <a:bodyPr lIns="60341" tIns="30171" rIns="60341" bIns="30171" rtlCol="0" anchor="ctr"/>
            <a:lstStyle/>
            <a:p>
              <a:pPr algn="ctr"/>
              <a:endParaRPr lang="en-US" sz="900" b="1" dirty="0">
                <a:solidFill>
                  <a:prstClr val="white"/>
                </a:solidFill>
                <a:latin typeface="나눔명조" panose="02020603020101020101" pitchFamily="18" charset="-127"/>
                <a:ea typeface="나눔명조" panose="02020603020101020101" pitchFamily="18" charset="-127"/>
              </a:endParaRPr>
            </a:p>
          </p:txBody>
        </p:sp>
        <p:sp>
          <p:nvSpPr>
            <p:cNvPr id="74" name="Rounded Rectangle 24"/>
            <p:cNvSpPr/>
            <p:nvPr/>
          </p:nvSpPr>
          <p:spPr>
            <a:xfrm>
              <a:off x="5108278" y="1805308"/>
              <a:ext cx="1516708" cy="840022"/>
            </a:xfrm>
            <a:prstGeom prst="roundRect">
              <a:avLst/>
            </a:prstGeom>
            <a:noFill/>
            <a:effectLst>
              <a:outerShdw blurRad="40000" dist="23000" dir="5400000" rotWithShape="0">
                <a:schemeClr val="tx1">
                  <a:alpha val="35000"/>
                </a:schemeClr>
              </a:outerShdw>
            </a:effectLst>
          </p:spPr>
          <p:style>
            <a:lnRef idx="1">
              <a:schemeClr val="accent1"/>
            </a:lnRef>
            <a:fillRef idx="3">
              <a:schemeClr val="accent1"/>
            </a:fillRef>
            <a:effectRef idx="2">
              <a:schemeClr val="accent1"/>
            </a:effectRef>
            <a:fontRef idx="minor">
              <a:schemeClr val="lt1"/>
            </a:fontRef>
          </p:style>
          <p:txBody>
            <a:bodyPr lIns="60341" tIns="30171" rIns="60341" bIns="30171" rtlCol="0" anchor="ctr"/>
            <a:lstStyle/>
            <a:p>
              <a:pPr algn="ctr"/>
              <a:endParaRPr lang="en-US" sz="900" b="1" dirty="0">
                <a:solidFill>
                  <a:prstClr val="white"/>
                </a:solidFill>
                <a:latin typeface="나눔명조" panose="02020603020101020101" pitchFamily="18" charset="-127"/>
                <a:ea typeface="나눔명조" panose="02020603020101020101" pitchFamily="18" charset="-127"/>
              </a:endParaRPr>
            </a:p>
          </p:txBody>
        </p:sp>
        <p:sp>
          <p:nvSpPr>
            <p:cNvPr id="75" name="Rounded Rectangle 25"/>
            <p:cNvSpPr/>
            <p:nvPr/>
          </p:nvSpPr>
          <p:spPr>
            <a:xfrm>
              <a:off x="6862123" y="4005571"/>
              <a:ext cx="1516708" cy="840022"/>
            </a:xfrm>
            <a:prstGeom prst="roundRect">
              <a:avLst/>
            </a:prstGeom>
            <a:noFill/>
            <a:effectLst>
              <a:outerShdw blurRad="40000" dist="23000" dir="5400000" rotWithShape="0">
                <a:schemeClr val="tx1">
                  <a:alpha val="35000"/>
                </a:schemeClr>
              </a:outerShdw>
            </a:effectLst>
          </p:spPr>
          <p:style>
            <a:lnRef idx="1">
              <a:schemeClr val="accent1"/>
            </a:lnRef>
            <a:fillRef idx="3">
              <a:schemeClr val="accent1"/>
            </a:fillRef>
            <a:effectRef idx="2">
              <a:schemeClr val="accent1"/>
            </a:effectRef>
            <a:fontRef idx="minor">
              <a:schemeClr val="lt1"/>
            </a:fontRef>
          </p:style>
          <p:txBody>
            <a:bodyPr lIns="60341" tIns="30171" rIns="60341" bIns="30171" rtlCol="0" anchor="ctr"/>
            <a:lstStyle/>
            <a:p>
              <a:pPr algn="ctr"/>
              <a:endParaRPr lang="en-US" sz="900" b="1" dirty="0">
                <a:solidFill>
                  <a:prstClr val="white"/>
                </a:solidFill>
                <a:latin typeface="나눔명조" panose="02020603020101020101" pitchFamily="18" charset="-127"/>
                <a:ea typeface="나눔명조" panose="02020603020101020101" pitchFamily="18" charset="-127"/>
              </a:endParaRPr>
            </a:p>
          </p:txBody>
        </p:sp>
        <p:sp>
          <p:nvSpPr>
            <p:cNvPr id="76" name="Rounded Rectangle 26"/>
            <p:cNvSpPr/>
            <p:nvPr/>
          </p:nvSpPr>
          <p:spPr>
            <a:xfrm>
              <a:off x="6029894" y="850665"/>
              <a:ext cx="1516708" cy="840022"/>
            </a:xfrm>
            <a:prstGeom prst="roundRect">
              <a:avLst/>
            </a:prstGeom>
            <a:noFill/>
            <a:effectLst>
              <a:outerShdw blurRad="40000" dist="23000" dir="5400000" rotWithShape="0">
                <a:schemeClr val="tx1">
                  <a:alpha val="35000"/>
                </a:schemeClr>
              </a:outerShdw>
            </a:effectLst>
          </p:spPr>
          <p:style>
            <a:lnRef idx="1">
              <a:schemeClr val="accent1"/>
            </a:lnRef>
            <a:fillRef idx="3">
              <a:schemeClr val="accent1"/>
            </a:fillRef>
            <a:effectRef idx="2">
              <a:schemeClr val="accent1"/>
            </a:effectRef>
            <a:fontRef idx="minor">
              <a:schemeClr val="lt1"/>
            </a:fontRef>
          </p:style>
          <p:txBody>
            <a:bodyPr lIns="60341" tIns="30171" rIns="60341" bIns="30171" rtlCol="0" anchor="ctr"/>
            <a:lstStyle/>
            <a:p>
              <a:pPr algn="ctr"/>
              <a:endParaRPr lang="en-US" sz="900" b="1" dirty="0">
                <a:solidFill>
                  <a:prstClr val="white"/>
                </a:solidFill>
                <a:latin typeface="나눔명조" panose="02020603020101020101" pitchFamily="18" charset="-127"/>
                <a:ea typeface="나눔명조" panose="02020603020101020101" pitchFamily="18" charset="-127"/>
              </a:endParaRPr>
            </a:p>
          </p:txBody>
        </p:sp>
        <p:sp>
          <p:nvSpPr>
            <p:cNvPr id="77" name="Rounded Rectangle 27"/>
            <p:cNvSpPr/>
            <p:nvPr/>
          </p:nvSpPr>
          <p:spPr>
            <a:xfrm>
              <a:off x="8529317" y="1791894"/>
              <a:ext cx="1516708" cy="840022"/>
            </a:xfrm>
            <a:prstGeom prst="roundRect">
              <a:avLst/>
            </a:prstGeom>
            <a:noFill/>
            <a:effectLst>
              <a:outerShdw blurRad="40000" dist="23000" dir="5400000" rotWithShape="0">
                <a:schemeClr val="tx1">
                  <a:alpha val="35000"/>
                </a:schemeClr>
              </a:outerShdw>
            </a:effectLst>
          </p:spPr>
          <p:style>
            <a:lnRef idx="1">
              <a:schemeClr val="accent1"/>
            </a:lnRef>
            <a:fillRef idx="3">
              <a:schemeClr val="accent1"/>
            </a:fillRef>
            <a:effectRef idx="2">
              <a:schemeClr val="accent1"/>
            </a:effectRef>
            <a:fontRef idx="minor">
              <a:schemeClr val="lt1"/>
            </a:fontRef>
          </p:style>
          <p:txBody>
            <a:bodyPr lIns="60341" tIns="30171" rIns="60341" bIns="30171" rtlCol="0" anchor="ctr"/>
            <a:lstStyle/>
            <a:p>
              <a:pPr algn="ctr"/>
              <a:endParaRPr lang="en-US" sz="900" b="1" dirty="0">
                <a:solidFill>
                  <a:prstClr val="white"/>
                </a:solidFill>
                <a:latin typeface="나눔명조" panose="02020603020101020101" pitchFamily="18" charset="-127"/>
                <a:ea typeface="나눔명조" panose="02020603020101020101" pitchFamily="18" charset="-127"/>
              </a:endParaRPr>
            </a:p>
          </p:txBody>
        </p:sp>
        <p:sp>
          <p:nvSpPr>
            <p:cNvPr id="78" name="Rounded Rectangle 28"/>
            <p:cNvSpPr/>
            <p:nvPr/>
          </p:nvSpPr>
          <p:spPr>
            <a:xfrm>
              <a:off x="8833535" y="2763444"/>
              <a:ext cx="1516708" cy="840022"/>
            </a:xfrm>
            <a:prstGeom prst="roundRect">
              <a:avLst/>
            </a:prstGeom>
            <a:noFill/>
            <a:effectLst>
              <a:outerShdw blurRad="40000" dist="23000" dir="5400000" rotWithShape="0">
                <a:schemeClr val="tx1">
                  <a:alpha val="35000"/>
                </a:schemeClr>
              </a:outerShdw>
            </a:effectLst>
          </p:spPr>
          <p:style>
            <a:lnRef idx="1">
              <a:schemeClr val="accent1"/>
            </a:lnRef>
            <a:fillRef idx="3">
              <a:schemeClr val="accent1"/>
            </a:fillRef>
            <a:effectRef idx="2">
              <a:schemeClr val="accent1"/>
            </a:effectRef>
            <a:fontRef idx="minor">
              <a:schemeClr val="lt1"/>
            </a:fontRef>
          </p:style>
          <p:txBody>
            <a:bodyPr lIns="60341" tIns="30171" rIns="60341" bIns="30171" rtlCol="0" anchor="ctr"/>
            <a:lstStyle/>
            <a:p>
              <a:pPr algn="ctr"/>
              <a:endParaRPr lang="en-US" sz="900" b="1" dirty="0">
                <a:solidFill>
                  <a:prstClr val="white"/>
                </a:solidFill>
                <a:latin typeface="나눔명조" panose="02020603020101020101" pitchFamily="18" charset="-127"/>
                <a:ea typeface="나눔명조" panose="02020603020101020101" pitchFamily="18" charset="-127"/>
              </a:endParaRPr>
            </a:p>
          </p:txBody>
        </p:sp>
        <p:sp>
          <p:nvSpPr>
            <p:cNvPr id="79" name="Rounded Rectangle 29"/>
            <p:cNvSpPr/>
            <p:nvPr/>
          </p:nvSpPr>
          <p:spPr>
            <a:xfrm>
              <a:off x="8477373" y="3764524"/>
              <a:ext cx="1516708" cy="840022"/>
            </a:xfrm>
            <a:prstGeom prst="roundRect">
              <a:avLst/>
            </a:prstGeom>
            <a:noFill/>
            <a:effectLst>
              <a:outerShdw blurRad="40000" dist="23000" dir="5400000" rotWithShape="0">
                <a:schemeClr val="tx1">
                  <a:alpha val="35000"/>
                </a:schemeClr>
              </a:outerShdw>
            </a:effectLst>
          </p:spPr>
          <p:style>
            <a:lnRef idx="1">
              <a:schemeClr val="accent1"/>
            </a:lnRef>
            <a:fillRef idx="3">
              <a:schemeClr val="accent1"/>
            </a:fillRef>
            <a:effectRef idx="2">
              <a:schemeClr val="accent1"/>
            </a:effectRef>
            <a:fontRef idx="minor">
              <a:schemeClr val="lt1"/>
            </a:fontRef>
          </p:style>
          <p:txBody>
            <a:bodyPr lIns="60341" tIns="30171" rIns="60341" bIns="30171" rtlCol="0" anchor="ctr"/>
            <a:lstStyle/>
            <a:p>
              <a:pPr algn="ctr"/>
              <a:endParaRPr lang="en-US" sz="900" b="1" dirty="0">
                <a:solidFill>
                  <a:prstClr val="white"/>
                </a:solidFill>
                <a:latin typeface="나눔명조" panose="02020603020101020101" pitchFamily="18" charset="-127"/>
                <a:ea typeface="나눔명조" panose="02020603020101020101" pitchFamily="18" charset="-127"/>
              </a:endParaRPr>
            </a:p>
          </p:txBody>
        </p:sp>
        <p:sp>
          <p:nvSpPr>
            <p:cNvPr id="80" name="Rounded Rectangle 30"/>
            <p:cNvSpPr/>
            <p:nvPr/>
          </p:nvSpPr>
          <p:spPr>
            <a:xfrm>
              <a:off x="7731345" y="837250"/>
              <a:ext cx="1516708" cy="840022"/>
            </a:xfrm>
            <a:prstGeom prst="roundRect">
              <a:avLst/>
            </a:prstGeom>
            <a:noFill/>
            <a:effectLst>
              <a:outerShdw blurRad="40000" dist="23000" dir="5400000" rotWithShape="0">
                <a:schemeClr val="tx1">
                  <a:alpha val="35000"/>
                </a:schemeClr>
              </a:outerShdw>
            </a:effectLst>
          </p:spPr>
          <p:style>
            <a:lnRef idx="1">
              <a:schemeClr val="accent1"/>
            </a:lnRef>
            <a:fillRef idx="3">
              <a:schemeClr val="accent1"/>
            </a:fillRef>
            <a:effectRef idx="2">
              <a:schemeClr val="accent1"/>
            </a:effectRef>
            <a:fontRef idx="minor">
              <a:schemeClr val="lt1"/>
            </a:fontRef>
          </p:style>
          <p:txBody>
            <a:bodyPr lIns="60341" tIns="30171" rIns="60341" bIns="30171" rtlCol="0" anchor="ctr"/>
            <a:lstStyle/>
            <a:p>
              <a:pPr algn="ctr"/>
              <a:endParaRPr lang="en-US" sz="900" b="1" dirty="0">
                <a:solidFill>
                  <a:prstClr val="white"/>
                </a:solidFill>
                <a:latin typeface="나눔명조" panose="02020603020101020101" pitchFamily="18" charset="-127"/>
                <a:ea typeface="나눔명조" panose="02020603020101020101" pitchFamily="18" charset="-127"/>
              </a:endParaRPr>
            </a:p>
          </p:txBody>
        </p:sp>
      </p:grpSp>
      <p:sp>
        <p:nvSpPr>
          <p:cNvPr id="81" name="Rectangle 25"/>
          <p:cNvSpPr/>
          <p:nvPr/>
        </p:nvSpPr>
        <p:spPr>
          <a:xfrm>
            <a:off x="6277385" y="3507972"/>
            <a:ext cx="2560487" cy="276999"/>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lgn="ctr">
              <a:defRPr/>
            </a:pPr>
            <a:r>
              <a:rPr lang="ko-KR" altLang="en-US" sz="1200" b="1" kern="0" dirty="0" smtClean="0">
                <a:solidFill>
                  <a:srgbClr val="2D2D8A">
                    <a:lumMod val="50000"/>
                  </a:srgbClr>
                </a:solidFill>
                <a:latin typeface="나눔명조" panose="02020603020101020101" pitchFamily="18" charset="-127"/>
                <a:ea typeface="나눔명조" panose="02020603020101020101" pitchFamily="18" charset="-127"/>
              </a:rPr>
              <a:t>연동 가능한 </a:t>
            </a:r>
            <a:r>
              <a:rPr lang="en-US" altLang="ko-KR" sz="1200" b="1" kern="0" dirty="0" smtClean="0">
                <a:solidFill>
                  <a:srgbClr val="2D2D8A">
                    <a:lumMod val="50000"/>
                  </a:srgbClr>
                </a:solidFill>
                <a:latin typeface="나눔명조" panose="02020603020101020101" pitchFamily="18" charset="-127"/>
                <a:ea typeface="나눔명조" panose="02020603020101020101" pitchFamily="18" charset="-127"/>
              </a:rPr>
              <a:t>BI/</a:t>
            </a:r>
            <a:r>
              <a:rPr lang="ko-KR" altLang="en-US" sz="1200" b="1" kern="0" smtClean="0">
                <a:solidFill>
                  <a:srgbClr val="2D2D8A">
                    <a:lumMod val="50000"/>
                  </a:srgbClr>
                </a:solidFill>
                <a:latin typeface="나눔명조" panose="02020603020101020101" pitchFamily="18" charset="-127"/>
                <a:ea typeface="나눔명조" panose="02020603020101020101" pitchFamily="18" charset="-127"/>
              </a:rPr>
              <a:t>분석 툴</a:t>
            </a:r>
            <a:endParaRPr lang="en-US" altLang="ko-KR" sz="1200" b="1" kern="0" dirty="0">
              <a:solidFill>
                <a:srgbClr val="2D2D8A">
                  <a:lumMod val="50000"/>
                </a:srgbClr>
              </a:solidFill>
              <a:latin typeface="나눔명조" panose="02020603020101020101" pitchFamily="18" charset="-127"/>
              <a:ea typeface="나눔명조" panose="02020603020101020101" pitchFamily="18" charset="-127"/>
            </a:endParaRPr>
          </a:p>
        </p:txBody>
      </p:sp>
      <p:sp>
        <p:nvSpPr>
          <p:cNvPr id="82" name="Rectangle 25"/>
          <p:cNvSpPr/>
          <p:nvPr/>
        </p:nvSpPr>
        <p:spPr>
          <a:xfrm>
            <a:off x="1335515" y="3548169"/>
            <a:ext cx="2560487" cy="276999"/>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lgn="ctr">
              <a:defRPr/>
            </a:pPr>
            <a:r>
              <a:rPr lang="ko-KR" altLang="en-US" sz="1200" b="1" kern="0" dirty="0" smtClean="0">
                <a:solidFill>
                  <a:srgbClr val="2D2D8A">
                    <a:lumMod val="50000"/>
                  </a:srgbClr>
                </a:solidFill>
                <a:latin typeface="나눔명조" panose="02020603020101020101" pitchFamily="18" charset="-127"/>
                <a:ea typeface="나눔명조" panose="02020603020101020101" pitchFamily="18" charset="-127"/>
              </a:rPr>
              <a:t>연동 가능한 데이터베이스 유형</a:t>
            </a:r>
            <a:endParaRPr lang="en-US" altLang="ko-KR" sz="1200" b="1" kern="0" dirty="0">
              <a:solidFill>
                <a:srgbClr val="2D2D8A">
                  <a:lumMod val="50000"/>
                </a:srgbClr>
              </a:solidFill>
              <a:latin typeface="나눔명조" panose="02020603020101020101" pitchFamily="18" charset="-127"/>
              <a:ea typeface="나눔명조" panose="02020603020101020101" pitchFamily="18" charset="-127"/>
            </a:endParaRPr>
          </a:p>
        </p:txBody>
      </p:sp>
      <p:grpSp>
        <p:nvGrpSpPr>
          <p:cNvPr id="4" name="그룹 3"/>
          <p:cNvGrpSpPr/>
          <p:nvPr/>
        </p:nvGrpSpPr>
        <p:grpSpPr>
          <a:xfrm>
            <a:off x="4427891" y="4169604"/>
            <a:ext cx="4672566" cy="1984640"/>
            <a:chOff x="302533" y="2878665"/>
            <a:chExt cx="9151908" cy="3346568"/>
          </a:xfrm>
        </p:grpSpPr>
        <p:pic>
          <p:nvPicPr>
            <p:cNvPr id="83" name="Picture 6"/>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898054" y="4783667"/>
              <a:ext cx="2206390" cy="1441566"/>
            </a:xfrm>
            <a:prstGeom prst="rect">
              <a:avLst/>
            </a:prstGeom>
            <a:ln>
              <a:solidFill>
                <a:srgbClr val="5F5F5F"/>
              </a:solidFill>
            </a:ln>
          </p:spPr>
        </p:pic>
        <p:pic>
          <p:nvPicPr>
            <p:cNvPr id="84" name="Picture 7"/>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2033906" y="4332110"/>
              <a:ext cx="2679205" cy="1459489"/>
            </a:xfrm>
            <a:prstGeom prst="rect">
              <a:avLst/>
            </a:prstGeom>
            <a:ln>
              <a:solidFill>
                <a:srgbClr val="5F5F5F"/>
              </a:solidFill>
            </a:ln>
          </p:spPr>
        </p:pic>
        <p:pic>
          <p:nvPicPr>
            <p:cNvPr id="85" name="Picture 8"/>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5028481" y="2878665"/>
              <a:ext cx="4425960" cy="3044099"/>
            </a:xfrm>
            <a:prstGeom prst="rect">
              <a:avLst/>
            </a:prstGeom>
            <a:ln>
              <a:solidFill>
                <a:srgbClr val="5F5F5F"/>
              </a:solidFill>
            </a:ln>
          </p:spPr>
        </p:pic>
        <p:pic>
          <p:nvPicPr>
            <p:cNvPr id="86" name="Picture 9"/>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302533" y="3584221"/>
              <a:ext cx="3372488" cy="1670998"/>
            </a:xfrm>
            <a:prstGeom prst="rect">
              <a:avLst/>
            </a:prstGeom>
            <a:ln>
              <a:solidFill>
                <a:srgbClr val="5F5F5F"/>
              </a:solidFill>
            </a:ln>
          </p:spPr>
        </p:pic>
        <p:pic>
          <p:nvPicPr>
            <p:cNvPr id="87" name="Picture 10"/>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1419363" y="2941477"/>
              <a:ext cx="2983304" cy="1678777"/>
            </a:xfrm>
            <a:prstGeom prst="rect">
              <a:avLst/>
            </a:prstGeom>
            <a:ln>
              <a:solidFill>
                <a:srgbClr val="5F5F5F"/>
              </a:solidFill>
            </a:ln>
          </p:spPr>
        </p:pic>
      </p:grpSp>
      <p:sp>
        <p:nvSpPr>
          <p:cNvPr id="88" name="Rectangle 25"/>
          <p:cNvSpPr/>
          <p:nvPr/>
        </p:nvSpPr>
        <p:spPr>
          <a:xfrm>
            <a:off x="5746024" y="6045195"/>
            <a:ext cx="2560487" cy="276999"/>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lgn="ctr">
              <a:defRPr/>
            </a:pPr>
            <a:r>
              <a:rPr lang="ko-KR" altLang="en-US" sz="1200" b="1" kern="0" dirty="0" smtClean="0">
                <a:solidFill>
                  <a:srgbClr val="2D2D8A">
                    <a:lumMod val="50000"/>
                  </a:srgbClr>
                </a:solidFill>
                <a:latin typeface="나눔명조" panose="02020603020101020101" pitchFamily="18" charset="-127"/>
                <a:ea typeface="나눔명조" panose="02020603020101020101" pitchFamily="18" charset="-127"/>
              </a:rPr>
              <a:t>스플렁크 베이스 화면</a:t>
            </a:r>
            <a:endParaRPr lang="en-US" altLang="ko-KR" sz="1200" b="1" kern="0" dirty="0">
              <a:solidFill>
                <a:srgbClr val="2D2D8A">
                  <a:lumMod val="50000"/>
                </a:srgbClr>
              </a:solidFill>
              <a:latin typeface="나눔명조" panose="02020603020101020101" pitchFamily="18" charset="-127"/>
              <a:ea typeface="나눔명조" panose="02020603020101020101" pitchFamily="18" charset="-127"/>
            </a:endParaRPr>
          </a:p>
        </p:txBody>
      </p:sp>
    </p:spTree>
    <p:extLst>
      <p:ext uri="{BB962C8B-B14F-4D97-AF65-F5344CB8AC3E}">
        <p14:creationId xmlns:p14="http://schemas.microsoft.com/office/powerpoint/2010/main" val="2133950523"/>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splunk sko 2011">
      <a:dk1>
        <a:sysClr val="windowText" lastClr="000000"/>
      </a:dk1>
      <a:lt1>
        <a:sysClr val="window" lastClr="FFFFFF"/>
      </a:lt1>
      <a:dk2>
        <a:srgbClr val="000000"/>
      </a:dk2>
      <a:lt2>
        <a:srgbClr val="000000"/>
      </a:lt2>
      <a:accent1>
        <a:srgbClr val="000000"/>
      </a:accent1>
      <a:accent2>
        <a:srgbClr val="396B99"/>
      </a:accent2>
      <a:accent3>
        <a:srgbClr val="8FB568"/>
      </a:accent3>
      <a:accent4>
        <a:srgbClr val="C0C0C0"/>
      </a:accent4>
      <a:accent5>
        <a:srgbClr val="F6C220"/>
      </a:accent5>
      <a:accent6>
        <a:srgbClr val="5F5F5F"/>
      </a:accent6>
      <a:hlink>
        <a:srgbClr val="8FB568"/>
      </a:hlink>
      <a:folHlink>
        <a:srgbClr val="396B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ivider Slide Orange">
  <a:themeElements>
    <a:clrScheme name="splunk sko 2011">
      <a:dk1>
        <a:sysClr val="windowText" lastClr="000000"/>
      </a:dk1>
      <a:lt1>
        <a:sysClr val="window" lastClr="FFFFFF"/>
      </a:lt1>
      <a:dk2>
        <a:srgbClr val="000000"/>
      </a:dk2>
      <a:lt2>
        <a:srgbClr val="000000"/>
      </a:lt2>
      <a:accent1>
        <a:srgbClr val="000000"/>
      </a:accent1>
      <a:accent2>
        <a:srgbClr val="396B99"/>
      </a:accent2>
      <a:accent3>
        <a:srgbClr val="8FB568"/>
      </a:accent3>
      <a:accent4>
        <a:srgbClr val="C0C0C0"/>
      </a:accent4>
      <a:accent5>
        <a:srgbClr val="F6C220"/>
      </a:accent5>
      <a:accent6>
        <a:srgbClr val="5F5F5F"/>
      </a:accent6>
      <a:hlink>
        <a:srgbClr val="8FB568"/>
      </a:hlink>
      <a:folHlink>
        <a:srgbClr val="396B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Divider Slide Blue">
  <a:themeElements>
    <a:clrScheme name="splunk sko 2011">
      <a:dk1>
        <a:sysClr val="windowText" lastClr="000000"/>
      </a:dk1>
      <a:lt1>
        <a:sysClr val="window" lastClr="FFFFFF"/>
      </a:lt1>
      <a:dk2>
        <a:srgbClr val="000000"/>
      </a:dk2>
      <a:lt2>
        <a:srgbClr val="000000"/>
      </a:lt2>
      <a:accent1>
        <a:srgbClr val="000000"/>
      </a:accent1>
      <a:accent2>
        <a:srgbClr val="396B99"/>
      </a:accent2>
      <a:accent3>
        <a:srgbClr val="8FB568"/>
      </a:accent3>
      <a:accent4>
        <a:srgbClr val="C0C0C0"/>
      </a:accent4>
      <a:accent5>
        <a:srgbClr val="F6C220"/>
      </a:accent5>
      <a:accent6>
        <a:srgbClr val="5F5F5F"/>
      </a:accent6>
      <a:hlink>
        <a:srgbClr val="8FB568"/>
      </a:hlink>
      <a:folHlink>
        <a:srgbClr val="396B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Divider Slide Green">
  <a:themeElements>
    <a:clrScheme name="splunk sko 2011">
      <a:dk1>
        <a:sysClr val="windowText" lastClr="000000"/>
      </a:dk1>
      <a:lt1>
        <a:sysClr val="window" lastClr="FFFFFF"/>
      </a:lt1>
      <a:dk2>
        <a:srgbClr val="000000"/>
      </a:dk2>
      <a:lt2>
        <a:srgbClr val="000000"/>
      </a:lt2>
      <a:accent1>
        <a:srgbClr val="000000"/>
      </a:accent1>
      <a:accent2>
        <a:srgbClr val="396B99"/>
      </a:accent2>
      <a:accent3>
        <a:srgbClr val="8FB568"/>
      </a:accent3>
      <a:accent4>
        <a:srgbClr val="C0C0C0"/>
      </a:accent4>
      <a:accent5>
        <a:srgbClr val="F6C220"/>
      </a:accent5>
      <a:accent6>
        <a:srgbClr val="5F5F5F"/>
      </a:accent6>
      <a:hlink>
        <a:srgbClr val="8FB568"/>
      </a:hlink>
      <a:folHlink>
        <a:srgbClr val="396B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1_Office Theme">
  <a:themeElements>
    <a:clrScheme name="splunk sko 2011">
      <a:dk1>
        <a:sysClr val="windowText" lastClr="000000"/>
      </a:dk1>
      <a:lt1>
        <a:sysClr val="window" lastClr="FFFFFF"/>
      </a:lt1>
      <a:dk2>
        <a:srgbClr val="000000"/>
      </a:dk2>
      <a:lt2>
        <a:srgbClr val="000000"/>
      </a:lt2>
      <a:accent1>
        <a:srgbClr val="000000"/>
      </a:accent1>
      <a:accent2>
        <a:srgbClr val="396B99"/>
      </a:accent2>
      <a:accent3>
        <a:srgbClr val="8FB568"/>
      </a:accent3>
      <a:accent4>
        <a:srgbClr val="C0C0C0"/>
      </a:accent4>
      <a:accent5>
        <a:srgbClr val="F6C220"/>
      </a:accent5>
      <a:accent6>
        <a:srgbClr val="5F5F5F"/>
      </a:accent6>
      <a:hlink>
        <a:srgbClr val="8FB568"/>
      </a:hlink>
      <a:folHlink>
        <a:srgbClr val="396B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3_Title">
  <a:themeElements>
    <a:clrScheme name="Custom 1">
      <a:dk1>
        <a:srgbClr val="000000"/>
      </a:dk1>
      <a:lt1>
        <a:srgbClr val="FFFFFF"/>
      </a:lt1>
      <a:dk2>
        <a:srgbClr val="000000"/>
      </a:dk2>
      <a:lt2>
        <a:srgbClr val="000000"/>
      </a:lt2>
      <a:accent1>
        <a:srgbClr val="000000"/>
      </a:accent1>
      <a:accent2>
        <a:srgbClr val="D9AD66"/>
      </a:accent2>
      <a:accent3>
        <a:srgbClr val="C2DE8E"/>
      </a:accent3>
      <a:accent4>
        <a:srgbClr val="8FB568"/>
      </a:accent4>
      <a:accent5>
        <a:srgbClr val="EBD954"/>
      </a:accent5>
      <a:accent6>
        <a:srgbClr val="A3D4FF"/>
      </a:accent6>
      <a:hlink>
        <a:srgbClr val="2F6E8A"/>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0000"/>
        </a:solid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FFFFFF"/>
            </a:solidFill>
            <a:effectLst/>
            <a:latin typeface="Myriad Pro" pitchFamily="-110" charset="0"/>
            <a:ea typeface="ヒラギノ角ゴ ProN W3" pitchFamily="-110" charset="-128"/>
            <a:cs typeface="ヒラギノ角ゴ ProN W3" pitchFamily="-110" charset="-128"/>
            <a:sym typeface="Myriad Pro" pitchFamily="-110" charset="0"/>
          </a:defRPr>
        </a:defPPr>
      </a:lstStyle>
    </a:spDef>
    <a:lnDef>
      <a:spPr bwMode="auto">
        <a:xfrm>
          <a:off x="0" y="0"/>
          <a:ext cx="1" cy="1"/>
        </a:xfrm>
        <a:custGeom>
          <a:avLst/>
          <a:gdLst/>
          <a:ahLst/>
          <a:cxnLst/>
          <a:rect l="0" t="0" r="0" b="0"/>
          <a:pathLst/>
        </a:custGeom>
        <a:solidFill>
          <a:srgbClr val="000000"/>
        </a:solid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FFFFFF"/>
            </a:solidFill>
            <a:effectLst/>
            <a:latin typeface="Myriad Pro" pitchFamily="-110" charset="0"/>
            <a:ea typeface="ヒラギノ角ゴ ProN W3" pitchFamily="-110" charset="-128"/>
            <a:cs typeface="ヒラギノ角ゴ ProN W3" pitchFamily="-110" charset="-128"/>
            <a:sym typeface="Myriad Pro" pitchFamily="-110" charset="0"/>
          </a:defRPr>
        </a:defPPr>
      </a:lstStyle>
    </a:lnDef>
    <a:txDef>
      <a:spPr bwMode="gray">
        <a:noFill/>
      </a:spPr>
      <a:bodyPr wrap="square" lIns="82287" tIns="41143" rIns="82287" bIns="41143" rtlCol="0">
        <a:spAutoFit/>
      </a:bodyPr>
      <a:lstStyle>
        <a:defPPr>
          <a:defRPr sz="3200" dirty="0" smtClean="0">
            <a:solidFill>
              <a:schemeClr val="bg1"/>
            </a:solidFill>
            <a:latin typeface="Calibri"/>
          </a:defRPr>
        </a:defPPr>
      </a:lstStyle>
    </a:tx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Title">
  <a:themeElements>
    <a:clrScheme name="Custom 1">
      <a:dk1>
        <a:srgbClr val="000000"/>
      </a:dk1>
      <a:lt1>
        <a:srgbClr val="FFFFFF"/>
      </a:lt1>
      <a:dk2>
        <a:srgbClr val="000000"/>
      </a:dk2>
      <a:lt2>
        <a:srgbClr val="000000"/>
      </a:lt2>
      <a:accent1>
        <a:srgbClr val="000000"/>
      </a:accent1>
      <a:accent2>
        <a:srgbClr val="D9AD66"/>
      </a:accent2>
      <a:accent3>
        <a:srgbClr val="C2DE8E"/>
      </a:accent3>
      <a:accent4>
        <a:srgbClr val="8FB568"/>
      </a:accent4>
      <a:accent5>
        <a:srgbClr val="EBD954"/>
      </a:accent5>
      <a:accent6>
        <a:srgbClr val="A3D4FF"/>
      </a:accent6>
      <a:hlink>
        <a:srgbClr val="2F6E8A"/>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0000"/>
        </a:solid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FFFFFF"/>
            </a:solidFill>
            <a:effectLst/>
            <a:latin typeface="Myriad Pro" pitchFamily="-110" charset="0"/>
            <a:ea typeface="ヒラギノ角ゴ ProN W3" pitchFamily="-110" charset="-128"/>
            <a:cs typeface="ヒラギノ角ゴ ProN W3" pitchFamily="-110" charset="-128"/>
            <a:sym typeface="Myriad Pro" pitchFamily="-110" charset="0"/>
          </a:defRPr>
        </a:defPPr>
      </a:lstStyle>
    </a:spDef>
    <a:lnDef>
      <a:spPr bwMode="auto">
        <a:xfrm>
          <a:off x="0" y="0"/>
          <a:ext cx="1" cy="1"/>
        </a:xfrm>
        <a:custGeom>
          <a:avLst/>
          <a:gdLst/>
          <a:ahLst/>
          <a:cxnLst/>
          <a:rect l="0" t="0" r="0" b="0"/>
          <a:pathLst/>
        </a:custGeom>
        <a:solidFill>
          <a:srgbClr val="000000"/>
        </a:solidFill>
        <a:ln w="254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FFFFFF"/>
            </a:solidFill>
            <a:effectLst/>
            <a:latin typeface="Myriad Pro" pitchFamily="-110" charset="0"/>
            <a:ea typeface="ヒラギノ角ゴ ProN W3" pitchFamily="-110" charset="-128"/>
            <a:cs typeface="ヒラギノ角ゴ ProN W3" pitchFamily="-110" charset="-128"/>
            <a:sym typeface="Myriad Pro" pitchFamily="-110" charset="0"/>
          </a:defRPr>
        </a:defPPr>
      </a:lstStyle>
    </a:lnDef>
    <a:txDef>
      <a:spPr bwMode="gray">
        <a:noFill/>
      </a:spPr>
      <a:bodyPr wrap="square" lIns="82287" tIns="41143" rIns="82287" bIns="41143" rtlCol="0">
        <a:spAutoFit/>
      </a:bodyPr>
      <a:lstStyle>
        <a:defPPr>
          <a:defRPr sz="3200" dirty="0" smtClean="0">
            <a:solidFill>
              <a:schemeClr val="bg1"/>
            </a:solidFill>
            <a:latin typeface="Calibri"/>
          </a:defRPr>
        </a:defPPr>
      </a:lstStyle>
    </a:tx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9326</TotalTime>
  <Words>5604</Words>
  <Application>Microsoft Office PowerPoint</Application>
  <PresentationFormat>A4 용지(210x297mm)</PresentationFormat>
  <Paragraphs>1100</Paragraphs>
  <Slides>54</Slides>
  <Notes>33</Notes>
  <HiddenSlides>0</HiddenSlides>
  <MMClips>0</MMClips>
  <ScaleCrop>false</ScaleCrop>
  <HeadingPairs>
    <vt:vector size="6" baseType="variant">
      <vt:variant>
        <vt:lpstr>사용한 글꼴</vt:lpstr>
      </vt:variant>
      <vt:variant>
        <vt:i4>15</vt:i4>
      </vt:variant>
      <vt:variant>
        <vt:lpstr>테마</vt:lpstr>
      </vt:variant>
      <vt:variant>
        <vt:i4>7</vt:i4>
      </vt:variant>
      <vt:variant>
        <vt:lpstr>슬라이드 제목</vt:lpstr>
      </vt:variant>
      <vt:variant>
        <vt:i4>54</vt:i4>
      </vt:variant>
    </vt:vector>
  </HeadingPairs>
  <TitlesOfParts>
    <vt:vector size="76" baseType="lpstr">
      <vt:lpstr>Chalkduster</vt:lpstr>
      <vt:lpstr>MS PGothic</vt:lpstr>
      <vt:lpstr>MS PGothic</vt:lpstr>
      <vt:lpstr>굴림</vt:lpstr>
      <vt:lpstr>나눔명조</vt:lpstr>
      <vt:lpstr>맑은 고딕</vt:lpstr>
      <vt:lpstr>Arial</vt:lpstr>
      <vt:lpstr>Calibri</vt:lpstr>
      <vt:lpstr>Courier New</vt:lpstr>
      <vt:lpstr>Helvetica</vt:lpstr>
      <vt:lpstr>Lucida Grande</vt:lpstr>
      <vt:lpstr>Myriad Pro</vt:lpstr>
      <vt:lpstr>Wingdings</vt:lpstr>
      <vt:lpstr>Wingdings 3</vt:lpstr>
      <vt:lpstr>ヒラギノ角ゴ ProN W3</vt:lpstr>
      <vt:lpstr>Custom Design</vt:lpstr>
      <vt:lpstr>Divider Slide Orange</vt:lpstr>
      <vt:lpstr>Divider Slide Blue</vt:lpstr>
      <vt:lpstr>Divider Slide Green</vt:lpstr>
      <vt:lpstr>1_Office Theme</vt:lpstr>
      <vt:lpstr>3_Title</vt:lpstr>
      <vt:lpstr>Title</vt:lpstr>
      <vt:lpstr>PowerPoint 프레젠테이션</vt:lpstr>
      <vt:lpstr>목차</vt:lpstr>
      <vt:lpstr>1. 추진방향</vt:lpstr>
      <vt:lpstr>KCT 內 통합 Management를 구축하기 위한 추진방향</vt:lpstr>
      <vt:lpstr>KCT 內 통합 Management를 구축하기 위한 추진(안)</vt:lpstr>
      <vt:lpstr>구축 時 도입할 스플렁크(splunk)에 대한 소개</vt:lpstr>
      <vt:lpstr>구축 時 도입할 스플렁크(splunk)에 대한 소개</vt:lpstr>
      <vt:lpstr>구축 時 도입할 스플렁크(splunk)에 대한 소개</vt:lpstr>
      <vt:lpstr>구축 時 도입할 스플렁크(splunk)에 대한 소개</vt:lpstr>
      <vt:lpstr>구축 時 도입할 스플렁크(splunk)에 대한 소개</vt:lpstr>
      <vt:lpstr>구축 時 도입할 스플렁크(splunk)에 대한 소개</vt:lpstr>
      <vt:lpstr>구축 時 도입할 스플렁크(splunk)에 대한 소개</vt:lpstr>
      <vt:lpstr>2. 하드웨어 내역 및 규격</vt:lpstr>
      <vt:lpstr>Splunk S/W 구성</vt:lpstr>
      <vt:lpstr>Splunk S/W 구성</vt:lpstr>
      <vt:lpstr>Splunk S/W 구성</vt:lpstr>
      <vt:lpstr>도입 H/W, S/W 내역 및 상세규격 제시</vt:lpstr>
      <vt:lpstr>3. 기능소개 </vt:lpstr>
      <vt:lpstr>데이터 수집방안: SNMP(Performance, Trap 등), Agent 설치/ 제어, File (Log, CDR 등)</vt:lpstr>
      <vt:lpstr>데이터 수집방안</vt:lpstr>
      <vt:lpstr>데이터 수집방안</vt:lpstr>
      <vt:lpstr>데이터 처리/분석 방안</vt:lpstr>
      <vt:lpstr>데이터 처리/분석 방안</vt:lpstr>
      <vt:lpstr>데이터 처리/분석 방안</vt:lpstr>
      <vt:lpstr>데이터 처리/분석 방안</vt:lpstr>
      <vt:lpstr>데이터 처리/분석 방안</vt:lpstr>
      <vt:lpstr>데이터 처리/분석 방안</vt:lpstr>
      <vt:lpstr>이벤트 처리방안</vt:lpstr>
      <vt:lpstr>User Interface</vt:lpstr>
      <vt:lpstr>User Interface</vt:lpstr>
      <vt:lpstr>User Interface</vt:lpstr>
      <vt:lpstr>4. 구축사례</vt:lpstr>
      <vt:lpstr>종합상황 인프라(Display) 구축사례</vt:lpstr>
      <vt:lpstr>Service Desk 효율성 향상 - vodafone</vt:lpstr>
      <vt:lpstr>Telecom reference – metroPCS</vt:lpstr>
      <vt:lpstr>N/W Performance Management – Century Link</vt:lpstr>
      <vt:lpstr>국내 대용량 구축사례</vt:lpstr>
      <vt:lpstr>IT 운영관리 proactive 모니터링/business 분석사례 – 삼성전자</vt:lpstr>
      <vt:lpstr>IT 운영관리 proactive 모니터링/business 분석사례 – 삼성전자</vt:lpstr>
      <vt:lpstr>IT 운영관리 proactive 모니터링/business 분석사례 – 삼성전자</vt:lpstr>
      <vt:lpstr>IT 운영관리 proactive 모니터링/business 분석사례 – 삼성전자</vt:lpstr>
      <vt:lpstr>보안관리 및 침입탐지분석사례 – 현대자동차</vt:lpstr>
      <vt:lpstr>보안관리 및 침입탐지분석사례 – 현대자동차</vt:lpstr>
      <vt:lpstr>보안관리 및 침입탐지분석사례 – 현대자동차</vt:lpstr>
      <vt:lpstr>국내 구축사례</vt:lpstr>
      <vt:lpstr>5. 기대효과 및 예상 리스크</vt:lpstr>
      <vt:lpstr>도입 시 기대효과</vt:lpstr>
      <vt:lpstr>예상 Risk</vt:lpstr>
      <vt:lpstr>6. 예상 구축금액</vt:lpstr>
      <vt:lpstr>예상 상세 견적</vt:lpstr>
      <vt:lpstr>7. 유지보수 계획</vt:lpstr>
      <vt:lpstr>유지보수 및 교육계획</vt:lpstr>
      <vt:lpstr>향후 KCT 인프라 증설/추가 時 지원계획</vt:lpstr>
      <vt:lpstr>PowerPoint 프레젠테이션</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cfrln</dc:creator>
  <cp:lastModifiedBy>황해연</cp:lastModifiedBy>
  <cp:revision>922</cp:revision>
  <dcterms:created xsi:type="dcterms:W3CDTF">2011-02-28T19:01:15Z</dcterms:created>
  <dcterms:modified xsi:type="dcterms:W3CDTF">2014-03-27T01:31:38Z</dcterms:modified>
</cp:coreProperties>
</file>